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2"/>
  </p:notesMasterIdLst>
  <p:sldIdLst>
    <p:sldId id="256" r:id="rId2"/>
    <p:sldId id="273" r:id="rId3"/>
    <p:sldId id="290" r:id="rId4"/>
    <p:sldId id="261" r:id="rId5"/>
    <p:sldId id="285" r:id="rId6"/>
    <p:sldId id="282" r:id="rId7"/>
    <p:sldId id="265" r:id="rId8"/>
    <p:sldId id="264" r:id="rId9"/>
    <p:sldId id="263" r:id="rId10"/>
    <p:sldId id="291" r:id="rId11"/>
  </p:sldIdLst>
  <p:sldSz cx="9144000" cy="5143500" type="screen16x9"/>
  <p:notesSz cx="6858000" cy="9144000"/>
  <p:embeddedFontLst>
    <p:embeddedFont>
      <p:font typeface="Fira Sans Extra Condensed Medium" charset="0"/>
      <p:regular r:id="rId13"/>
      <p:bold r:id="rId14"/>
      <p:italic r:id="rId15"/>
      <p:boldItalic r:id="rId16"/>
    </p:embeddedFont>
    <p:embeddedFont>
      <p:font typeface="Open Sans" charset="0"/>
      <p:regular r:id="rId17"/>
      <p:bold r:id="rId18"/>
      <p:italic r:id="rId19"/>
      <p:boldItalic r:id="rId20"/>
    </p:embeddedFont>
    <p:embeddedFont>
      <p:font typeface="Roboto" charset="0"/>
      <p:regular r:id="rId21"/>
      <p:bold r:id="rId22"/>
      <p:italic r:id="rId23"/>
      <p:boldItalic r:id="rId24"/>
    </p:embeddedFont>
    <p:embeddedFont>
      <p:font typeface="Lato Light"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115" d="100"/>
          <a:sy n="115" d="100"/>
        </p:scale>
        <p:origin x="-684" y="-10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font" Target="fonts/font14.fntdata"/><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font" Target="fonts/font16.fntdata"/><Relationship Id="rId10" Type="http://schemas.openxmlformats.org/officeDocument/2006/relationships/slide" Target="slides/slide9.xml"/><Relationship Id="rId19" Type="http://schemas.openxmlformats.org/officeDocument/2006/relationships/font" Target="fonts/font7.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font" Target="fonts/font15.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8641a476e9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8641a476e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
        <p:cNvGrpSpPr/>
        <p:nvPr/>
      </p:nvGrpSpPr>
      <p:grpSpPr>
        <a:xfrm>
          <a:off x="0" y="0"/>
          <a:ext cx="0" cy="0"/>
          <a:chOff x="0" y="0"/>
          <a:chExt cx="0" cy="0"/>
        </a:xfrm>
      </p:grpSpPr>
      <p:sp>
        <p:nvSpPr>
          <p:cNvPr id="52" name="Google Shape;52;g8641a476e9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 name="Google Shape;53;g8641a476e9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3799625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1"/>
        <p:cNvGrpSpPr/>
        <p:nvPr/>
      </p:nvGrpSpPr>
      <p:grpSpPr>
        <a:xfrm>
          <a:off x="0" y="0"/>
          <a:ext cx="0" cy="0"/>
          <a:chOff x="0" y="0"/>
          <a:chExt cx="0" cy="0"/>
        </a:xfrm>
      </p:grpSpPr>
      <p:sp>
        <p:nvSpPr>
          <p:cNvPr id="1462" name="Google Shape;1462;ga495c2867d_0_24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3" name="Google Shape;1463;ga495c2867d_0_24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1"/>
        <p:cNvGrpSpPr/>
        <p:nvPr/>
      </p:nvGrpSpPr>
      <p:grpSpPr>
        <a:xfrm>
          <a:off x="0" y="0"/>
          <a:ext cx="0" cy="0"/>
          <a:chOff x="0" y="0"/>
          <a:chExt cx="0" cy="0"/>
        </a:xfrm>
      </p:grpSpPr>
      <p:sp>
        <p:nvSpPr>
          <p:cNvPr id="1462" name="Google Shape;1462;ga495c2867d_0_24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3" name="Google Shape;1463;ga495c2867d_0_24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122455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ga377dbc21c_0_3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6" name="Google Shape;536;ga377dbc21c_0_3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8"/>
        <p:cNvGrpSpPr/>
        <p:nvPr/>
      </p:nvGrpSpPr>
      <p:grpSpPr>
        <a:xfrm>
          <a:off x="0" y="0"/>
          <a:ext cx="0" cy="0"/>
          <a:chOff x="0" y="0"/>
          <a:chExt cx="0" cy="0"/>
        </a:xfrm>
      </p:grpSpPr>
      <p:sp>
        <p:nvSpPr>
          <p:cNvPr id="2649" name="Google Shape;2649;ga495c2867d_0_37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0" name="Google Shape;2650;ga495c2867d_0_37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7"/>
        <p:cNvGrpSpPr/>
        <p:nvPr/>
      </p:nvGrpSpPr>
      <p:grpSpPr>
        <a:xfrm>
          <a:off x="0" y="0"/>
          <a:ext cx="0" cy="0"/>
          <a:chOff x="0" y="0"/>
          <a:chExt cx="0" cy="0"/>
        </a:xfrm>
      </p:grpSpPr>
      <p:sp>
        <p:nvSpPr>
          <p:cNvPr id="2198" name="Google Shape;2198;ga495c2867d_0_3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9" name="Google Shape;2199;ga495c2867d_0_3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8"/>
        <p:cNvGrpSpPr/>
        <p:nvPr/>
      </p:nvGrpSpPr>
      <p:grpSpPr>
        <a:xfrm>
          <a:off x="0" y="0"/>
          <a:ext cx="0" cy="0"/>
          <a:chOff x="0" y="0"/>
          <a:chExt cx="0" cy="0"/>
        </a:xfrm>
      </p:grpSpPr>
      <p:sp>
        <p:nvSpPr>
          <p:cNvPr id="879" name="Google Shape;879;ga495c2867d_0_19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0" name="Google Shape;880;ga495c2867d_0_19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2"/>
        <p:cNvGrpSpPr/>
        <p:nvPr/>
      </p:nvGrpSpPr>
      <p:grpSpPr>
        <a:xfrm>
          <a:off x="0" y="0"/>
          <a:ext cx="0" cy="0"/>
          <a:chOff x="0" y="0"/>
          <a:chExt cx="0" cy="0"/>
        </a:xfrm>
      </p:grpSpPr>
      <p:sp>
        <p:nvSpPr>
          <p:cNvPr id="833" name="Google Shape;833;ga495c2867d_0_20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4" name="Google Shape;834;ga495c2867d_0_20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8"/>
        <p:cNvGrpSpPr/>
        <p:nvPr/>
      </p:nvGrpSpPr>
      <p:grpSpPr>
        <a:xfrm>
          <a:off x="0" y="0"/>
          <a:ext cx="0" cy="0"/>
          <a:chOff x="0" y="0"/>
          <a:chExt cx="0" cy="0"/>
        </a:xfrm>
      </p:grpSpPr>
      <p:sp>
        <p:nvSpPr>
          <p:cNvPr id="779" name="Google Shape;779;ga377dbc21c_0_1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0" name="Google Shape;780;ga377dbc21c_0_1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me (Clock) Infographics"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57200" y="1406050"/>
            <a:ext cx="3676500" cy="2015100"/>
          </a:xfrm>
          <a:prstGeom prst="rect">
            <a:avLst/>
          </a:prstGeom>
        </p:spPr>
        <p:txBody>
          <a:bodyPr spcFirstLastPara="1" wrap="square" lIns="91425" tIns="91425" rIns="91425" bIns="91425" anchor="ctr" anchorCtr="0">
            <a:noAutofit/>
          </a:bodyPr>
          <a:lstStyle>
            <a:lvl1pPr lvl="0">
              <a:spcBef>
                <a:spcPts val="0"/>
              </a:spcBef>
              <a:spcAft>
                <a:spcPts val="0"/>
              </a:spcAft>
              <a:buSzPts val="5200"/>
              <a:buNone/>
              <a:defRPr sz="5500">
                <a:solidFill>
                  <a:schemeClr val="dk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tr-TR" smtClean="0"/>
              <a:t>Asıl başlık stili için tıklatın</a:t>
            </a:r>
            <a:endParaRPr/>
          </a:p>
        </p:txBody>
      </p:sp>
      <p:sp>
        <p:nvSpPr>
          <p:cNvPr id="10" name="Google Shape;10;p2"/>
          <p:cNvSpPr txBox="1">
            <a:spLocks noGrp="1"/>
          </p:cNvSpPr>
          <p:nvPr>
            <p:ph type="subTitle" idx="1"/>
          </p:nvPr>
        </p:nvSpPr>
        <p:spPr>
          <a:xfrm>
            <a:off x="457200" y="3337550"/>
            <a:ext cx="3503400" cy="399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2800"/>
              <a:buNone/>
              <a:defRPr sz="17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r>
              <a:rPr lang="tr-TR" smtClean="0"/>
              <a:t>Asıl alt başlık stilini düzenlemek için tıklatın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1"/>
        <p:cNvGrpSpPr/>
        <p:nvPr/>
      </p:nvGrpSpPr>
      <p:grpSpPr>
        <a:xfrm>
          <a:off x="0" y="0"/>
          <a:ext cx="0" cy="0"/>
          <a:chOff x="0" y="0"/>
          <a:chExt cx="0" cy="0"/>
        </a:xfrm>
      </p:grpSpPr>
      <p:sp>
        <p:nvSpPr>
          <p:cNvPr id="42" name="Google Shape;42;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3" name="Google Shape;43;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pPr lvl="0"/>
            <a:r>
              <a:rPr lang="tr-TR" smtClean="0"/>
              <a:t>Asıl metin stillerini düzenlemek için tıklatın</a:t>
            </a:r>
          </a:p>
        </p:txBody>
      </p:sp>
      <p:sp>
        <p:nvSpPr>
          <p:cNvPr id="44" name="Google Shape;44;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5"/>
        <p:cNvGrpSpPr/>
        <p:nvPr/>
      </p:nvGrpSpPr>
      <p:grpSpPr>
        <a:xfrm>
          <a:off x="0" y="0"/>
          <a:ext cx="0" cy="0"/>
          <a:chOff x="0" y="0"/>
          <a:chExt cx="0" cy="0"/>
        </a:xfrm>
      </p:grpSpPr>
      <p:sp>
        <p:nvSpPr>
          <p:cNvPr id="46" name="Google Shape;46;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r>
              <a:rPr lang="tr-TR" smtClean="0"/>
              <a:t>Asıl başlık stili için tıklatın</a:t>
            </a:r>
            <a:endParaRPr/>
          </a:p>
        </p:txBody>
      </p:sp>
      <p:sp>
        <p:nvSpPr>
          <p:cNvPr id="13" name="Google Shape;13;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4"/>
        <p:cNvGrpSpPr/>
        <p:nvPr/>
      </p:nvGrpSpPr>
      <p:grpSpPr>
        <a:xfrm>
          <a:off x="0" y="0"/>
          <a:ext cx="0" cy="0"/>
          <a:chOff x="0" y="0"/>
          <a:chExt cx="0" cy="0"/>
        </a:xfrm>
      </p:grpSpPr>
      <p:sp>
        <p:nvSpPr>
          <p:cNvPr id="15" name="Google Shape;15;p4"/>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tr-TR" smtClean="0"/>
              <a:t>Asıl başlık stili için tıklatın</a:t>
            </a:r>
            <a:endParaRPr/>
          </a:p>
        </p:txBody>
      </p:sp>
      <p:sp>
        <p:nvSpPr>
          <p:cNvPr id="16" name="Google Shape;16;p4"/>
          <p:cNvSpPr txBox="1">
            <a:spLocks noGrp="1"/>
          </p:cNvSpPr>
          <p:nvPr>
            <p:ph type="body" idx="1"/>
          </p:nvPr>
        </p:nvSpPr>
        <p:spPr>
          <a:xfrm>
            <a:off x="710275" y="1152475"/>
            <a:ext cx="7723500" cy="3454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pPr lvl="0"/>
            <a:r>
              <a:rPr lang="tr-TR" smtClean="0"/>
              <a:t>Asıl metin stillerini düzenlemek için tıklatın</a:t>
            </a:r>
          </a:p>
        </p:txBody>
      </p:sp>
      <p:sp>
        <p:nvSpPr>
          <p:cNvPr id="17" name="Google Shape;17;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710275" y="536650"/>
            <a:ext cx="7723500" cy="4812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tr-TR" smtClean="0"/>
              <a:t>Asıl başlık stili için tıklatın</a:t>
            </a:r>
            <a:endParaRPr/>
          </a:p>
        </p:txBody>
      </p:sp>
      <p:sp>
        <p:nvSpPr>
          <p:cNvPr id="20" name="Google Shape;20;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a:r>
              <a:rPr lang="tr-TR" smtClean="0"/>
              <a:t>Asıl metin stillerini düzenlemek için tıklatın</a:t>
            </a:r>
          </a:p>
        </p:txBody>
      </p:sp>
      <p:sp>
        <p:nvSpPr>
          <p:cNvPr id="21" name="Google Shape;21;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a:r>
              <a:rPr lang="tr-TR" smtClean="0"/>
              <a:t>Asıl metin stillerini düzenlemek için tıklatın</a:t>
            </a:r>
          </a:p>
        </p:txBody>
      </p:sp>
      <p:sp>
        <p:nvSpPr>
          <p:cNvPr id="22" name="Google Shape;22;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sz="2900">
                <a:solidFill>
                  <a:schemeClr val="dk1"/>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tr-TR" smtClean="0"/>
              <a:t>Asıl başlık stili için tıklatın</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r>
              <a:rPr lang="tr-TR" smtClean="0"/>
              <a:t>Asıl başlık stili için tıklatın</a:t>
            </a:r>
            <a:endParaRPr/>
          </a:p>
        </p:txBody>
      </p:sp>
      <p:sp>
        <p:nvSpPr>
          <p:cNvPr id="27" name="Google Shape;27;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pPr lvl="0"/>
            <a:r>
              <a:rPr lang="tr-TR" smtClean="0"/>
              <a:t>Asıl metin stillerini düzenlemek için tıklatın</a:t>
            </a:r>
          </a:p>
        </p:txBody>
      </p:sp>
      <p:sp>
        <p:nvSpPr>
          <p:cNvPr id="28" name="Google Shape;28;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tr-TR" smtClean="0"/>
              <a:t>Asıl başlık stili için tıklatın</a:t>
            </a:r>
            <a:endParaRPr/>
          </a:p>
        </p:txBody>
      </p:sp>
      <p:sp>
        <p:nvSpPr>
          <p:cNvPr id="31" name="Google Shape;31;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2"/>
        <p:cNvGrpSpPr/>
        <p:nvPr/>
      </p:nvGrpSpPr>
      <p:grpSpPr>
        <a:xfrm>
          <a:off x="0" y="0"/>
          <a:ext cx="0" cy="0"/>
          <a:chOff x="0" y="0"/>
          <a:chExt cx="0" cy="0"/>
        </a:xfrm>
      </p:grpSpPr>
      <p:sp>
        <p:nvSpPr>
          <p:cNvPr id="33" name="Google Shape;33;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r>
              <a:rPr lang="tr-TR" smtClean="0"/>
              <a:t>Asıl başlık stili için tıklatın</a:t>
            </a:r>
            <a:endParaRPr/>
          </a:p>
        </p:txBody>
      </p:sp>
      <p:sp>
        <p:nvSpPr>
          <p:cNvPr id="35" name="Google Shape;35;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r>
              <a:rPr lang="tr-TR" smtClean="0"/>
              <a:t>Asıl alt başlık stilini düzenlemek için tıklatın</a:t>
            </a:r>
            <a:endParaRPr/>
          </a:p>
        </p:txBody>
      </p:sp>
      <p:sp>
        <p:nvSpPr>
          <p:cNvPr id="36" name="Google Shape;36;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pPr lvl="0"/>
            <a:r>
              <a:rPr lang="tr-TR" smtClean="0"/>
              <a:t>Asıl metin stillerini düzenlemek için tıklatın</a:t>
            </a:r>
          </a:p>
        </p:txBody>
      </p:sp>
      <p:sp>
        <p:nvSpPr>
          <p:cNvPr id="37" name="Google Shape;37;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38"/>
        <p:cNvGrpSpPr/>
        <p:nvPr/>
      </p:nvGrpSpPr>
      <p:grpSpPr>
        <a:xfrm>
          <a:off x="0" y="0"/>
          <a:ext cx="0" cy="0"/>
          <a:chOff x="0" y="0"/>
          <a:chExt cx="0" cy="0"/>
        </a:xfrm>
      </p:grpSpPr>
      <p:sp>
        <p:nvSpPr>
          <p:cNvPr id="39" name="Google Shape;39;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pPr lvl="0"/>
            <a:r>
              <a:rPr lang="tr-TR" smtClean="0"/>
              <a:t>Asıl metin stillerini düzenlemek için tıklatın</a:t>
            </a:r>
          </a:p>
        </p:txBody>
      </p:sp>
      <p:sp>
        <p:nvSpPr>
          <p:cNvPr id="40" name="Google Shape;40;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0275" y="536650"/>
            <a:ext cx="7723500" cy="481200"/>
          </a:xfrm>
          <a:prstGeom prst="rect">
            <a:avLst/>
          </a:prstGeom>
          <a:noFill/>
          <a:ln>
            <a:noFill/>
          </a:ln>
        </p:spPr>
        <p:txBody>
          <a:bodyPr spcFirstLastPara="1" wrap="square" lIns="91425" tIns="91425" rIns="91425" bIns="91425" anchor="ctr" anchorCtr="0">
            <a:noAutofit/>
          </a:bodyPr>
          <a:lstStyle>
            <a:lvl1pPr lvl="0">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1pPr>
            <a:lvl2pPr lvl="1">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2pPr>
            <a:lvl3pPr lvl="2">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3pPr>
            <a:lvl4pPr lvl="3">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4pPr>
            <a:lvl5pPr lvl="4">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5pPr>
            <a:lvl6pPr lvl="5">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6pPr>
            <a:lvl7pPr lvl="6">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7pPr>
            <a:lvl8pPr lvl="7">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8pPr>
            <a:lvl9pPr lvl="8">
              <a:spcBef>
                <a:spcPts val="0"/>
              </a:spcBef>
              <a:spcAft>
                <a:spcPts val="0"/>
              </a:spcAft>
              <a:buClr>
                <a:schemeClr val="dk1"/>
              </a:buClr>
              <a:buSzPts val="2800"/>
              <a:buFont typeface="Fira Sans Extra Condensed Medium"/>
              <a:buNone/>
              <a:defRPr sz="2800">
                <a:solidFill>
                  <a:schemeClr val="dk1"/>
                </a:solidFill>
                <a:latin typeface="Fira Sans Extra Condensed Medium"/>
                <a:ea typeface="Fira Sans Extra Condensed Medium"/>
                <a:cs typeface="Fira Sans Extra Condensed Medium"/>
                <a:sym typeface="Fira Sans Extra Condensed Medium"/>
              </a:defRPr>
            </a:lvl9pPr>
          </a:lstStyle>
          <a:p>
            <a:endParaRPr/>
          </a:p>
        </p:txBody>
      </p:sp>
      <p:sp>
        <p:nvSpPr>
          <p:cNvPr id="7" name="Google Shape;7;p1"/>
          <p:cNvSpPr txBox="1">
            <a:spLocks noGrp="1"/>
          </p:cNvSpPr>
          <p:nvPr>
            <p:ph type="body" idx="1"/>
          </p:nvPr>
        </p:nvSpPr>
        <p:spPr>
          <a:xfrm>
            <a:off x="710275" y="1152475"/>
            <a:ext cx="7723500" cy="34545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marL="914400" lvl="1"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marL="1371600" lvl="2"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marL="1828800" lvl="3"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marL="2286000" lvl="4"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marL="2743200" lvl="5"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marL="3200400" lvl="6"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marL="3657600" lvl="7" indent="-3175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marL="4114800" lvl="8" indent="-3175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mod="1">
    <p:ext uri="{27BBF7A9-308A-43DC-89C8-2F10F3537804}">
      <p15:sldGuideLst xmlns:p15="http://schemas.microsoft.com/office/powerpoint/2012/main" xmlns="">
        <p15:guide id="1" pos="288">
          <p15:clr>
            <a:srgbClr val="EA4335"/>
          </p15:clr>
        </p15:guide>
        <p15:guide id="2" orient="horz" pos="258">
          <p15:clr>
            <a:srgbClr val="EA4335"/>
          </p15:clr>
        </p15:guide>
        <p15:guide id="3" pos="5472">
          <p15:clr>
            <a:srgbClr val="EA4335"/>
          </p15:clr>
        </p15:guide>
        <p15:guide id="4" orient="horz" pos="2982">
          <p15:clr>
            <a:srgbClr val="EA4335"/>
          </p15:clr>
        </p15:guide>
        <p15:guide id="5" pos="2880">
          <p15:clr>
            <a:srgbClr val="EA4335"/>
          </p15:clr>
        </p15:guide>
        <p15:guide id="6" orient="horz" pos="1620">
          <p15:clr>
            <a:srgbClr val="EA4335"/>
          </p15:clr>
        </p15:guide>
        <p15:guide id="7" pos="4176">
          <p15:clr>
            <a:srgbClr val="EA4335"/>
          </p15:clr>
        </p15:guide>
        <p15:guide id="8" pos="1584">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5"/>
          <p:cNvSpPr txBox="1">
            <a:spLocks noGrp="1"/>
          </p:cNvSpPr>
          <p:nvPr>
            <p:ph type="ctrTitle"/>
          </p:nvPr>
        </p:nvSpPr>
        <p:spPr>
          <a:xfrm>
            <a:off x="390742" y="2080414"/>
            <a:ext cx="4036828" cy="201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8000" dirty="0"/>
              <a:t>ZAMAN YÖNETİMİ</a:t>
            </a:r>
            <a:endParaRPr sz="8000" dirty="0"/>
          </a:p>
        </p:txBody>
      </p:sp>
      <p:sp>
        <p:nvSpPr>
          <p:cNvPr id="57" name="Google Shape;57;p15"/>
          <p:cNvSpPr/>
          <p:nvPr/>
        </p:nvSpPr>
        <p:spPr>
          <a:xfrm rot="570515">
            <a:off x="4920481" y="937526"/>
            <a:ext cx="565955" cy="2356186"/>
          </a:xfrm>
          <a:custGeom>
            <a:avLst/>
            <a:gdLst/>
            <a:ahLst/>
            <a:cxnLst/>
            <a:rect l="l" t="t" r="r" b="b"/>
            <a:pathLst>
              <a:path w="2193" h="9130" extrusionOk="0">
                <a:moveTo>
                  <a:pt x="1665" y="1"/>
                </a:moveTo>
                <a:cubicBezTo>
                  <a:pt x="1506" y="1"/>
                  <a:pt x="1351" y="83"/>
                  <a:pt x="1266" y="231"/>
                </a:cubicBezTo>
                <a:cubicBezTo>
                  <a:pt x="439" y="1661"/>
                  <a:pt x="1" y="3297"/>
                  <a:pt x="1" y="4958"/>
                </a:cubicBezTo>
                <a:cubicBezTo>
                  <a:pt x="1" y="6409"/>
                  <a:pt x="334" y="7837"/>
                  <a:pt x="970" y="9130"/>
                </a:cubicBezTo>
                <a:cubicBezTo>
                  <a:pt x="1033" y="8991"/>
                  <a:pt x="1139" y="8869"/>
                  <a:pt x="1279" y="8788"/>
                </a:cubicBezTo>
                <a:cubicBezTo>
                  <a:pt x="1402" y="8717"/>
                  <a:pt x="1534" y="8684"/>
                  <a:pt x="1665" y="8684"/>
                </a:cubicBezTo>
                <a:cubicBezTo>
                  <a:pt x="1705" y="8684"/>
                  <a:pt x="1745" y="8688"/>
                  <a:pt x="1785" y="8694"/>
                </a:cubicBezTo>
                <a:cubicBezTo>
                  <a:pt x="1220" y="7537"/>
                  <a:pt x="924" y="6257"/>
                  <a:pt x="924" y="4958"/>
                </a:cubicBezTo>
                <a:cubicBezTo>
                  <a:pt x="924" y="3459"/>
                  <a:pt x="1319" y="1985"/>
                  <a:pt x="2065" y="695"/>
                </a:cubicBezTo>
                <a:cubicBezTo>
                  <a:pt x="2193" y="474"/>
                  <a:pt x="2118" y="191"/>
                  <a:pt x="1897" y="63"/>
                </a:cubicBezTo>
                <a:cubicBezTo>
                  <a:pt x="1824" y="21"/>
                  <a:pt x="1744" y="1"/>
                  <a:pt x="1665" y="1"/>
                </a:cubicBezTo>
                <a:close/>
              </a:path>
            </a:pathLst>
          </a:custGeom>
          <a:solidFill>
            <a:schemeClr val="accent6"/>
          </a:solidFill>
          <a:ln w="3810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5"/>
          <p:cNvSpPr/>
          <p:nvPr/>
        </p:nvSpPr>
        <p:spPr>
          <a:xfrm rot="570515">
            <a:off x="4896311" y="3398852"/>
            <a:ext cx="1991809" cy="1393324"/>
          </a:xfrm>
          <a:custGeom>
            <a:avLst/>
            <a:gdLst/>
            <a:ahLst/>
            <a:cxnLst/>
            <a:rect l="l" t="t" r="r" b="b"/>
            <a:pathLst>
              <a:path w="7718" h="5399" extrusionOk="0">
                <a:moveTo>
                  <a:pt x="529" y="1"/>
                </a:moveTo>
                <a:cubicBezTo>
                  <a:pt x="450" y="1"/>
                  <a:pt x="371" y="21"/>
                  <a:pt x="298" y="64"/>
                </a:cubicBezTo>
                <a:cubicBezTo>
                  <a:pt x="77" y="192"/>
                  <a:pt x="0" y="474"/>
                  <a:pt x="129" y="695"/>
                </a:cubicBezTo>
                <a:cubicBezTo>
                  <a:pt x="946" y="2106"/>
                  <a:pt x="2119" y="3288"/>
                  <a:pt x="3522" y="4116"/>
                </a:cubicBezTo>
                <a:cubicBezTo>
                  <a:pt x="4789" y="4862"/>
                  <a:pt x="6218" y="5300"/>
                  <a:pt x="7686" y="5399"/>
                </a:cubicBezTo>
                <a:cubicBezTo>
                  <a:pt x="7597" y="5273"/>
                  <a:pt x="7546" y="5121"/>
                  <a:pt x="7546" y="4957"/>
                </a:cubicBezTo>
                <a:cubicBezTo>
                  <a:pt x="7546" y="4775"/>
                  <a:pt x="7611" y="4608"/>
                  <a:pt x="7717" y="4475"/>
                </a:cubicBezTo>
                <a:cubicBezTo>
                  <a:pt x="6403" y="4383"/>
                  <a:pt x="5125" y="3988"/>
                  <a:pt x="3992" y="3319"/>
                </a:cubicBezTo>
                <a:cubicBezTo>
                  <a:pt x="2725" y="2573"/>
                  <a:pt x="1666" y="1506"/>
                  <a:pt x="928" y="231"/>
                </a:cubicBezTo>
                <a:cubicBezTo>
                  <a:pt x="843" y="83"/>
                  <a:pt x="688" y="1"/>
                  <a:pt x="529" y="1"/>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5"/>
          <p:cNvSpPr/>
          <p:nvPr/>
        </p:nvSpPr>
        <p:spPr>
          <a:xfrm rot="570515">
            <a:off x="6845227" y="4328527"/>
            <a:ext cx="1725477" cy="777309"/>
          </a:xfrm>
          <a:custGeom>
            <a:avLst/>
            <a:gdLst/>
            <a:ahLst/>
            <a:cxnLst/>
            <a:rect l="l" t="t" r="r" b="b"/>
            <a:pathLst>
              <a:path w="6686" h="3012" extrusionOk="0">
                <a:moveTo>
                  <a:pt x="6054" y="1"/>
                </a:moveTo>
                <a:cubicBezTo>
                  <a:pt x="4503" y="1350"/>
                  <a:pt x="2540" y="2088"/>
                  <a:pt x="462" y="2088"/>
                </a:cubicBezTo>
                <a:cubicBezTo>
                  <a:pt x="208" y="2088"/>
                  <a:pt x="0" y="2295"/>
                  <a:pt x="0" y="2550"/>
                </a:cubicBezTo>
                <a:cubicBezTo>
                  <a:pt x="0" y="2806"/>
                  <a:pt x="208" y="3012"/>
                  <a:pt x="462" y="3012"/>
                </a:cubicBezTo>
                <a:cubicBezTo>
                  <a:pt x="2777" y="3012"/>
                  <a:pt x="4963" y="2187"/>
                  <a:pt x="6685" y="675"/>
                </a:cubicBezTo>
                <a:cubicBezTo>
                  <a:pt x="6531" y="648"/>
                  <a:pt x="6389" y="575"/>
                  <a:pt x="6275" y="462"/>
                </a:cubicBezTo>
                <a:cubicBezTo>
                  <a:pt x="6149" y="336"/>
                  <a:pt x="6074" y="174"/>
                  <a:pt x="6054" y="1"/>
                </a:cubicBezTo>
                <a:close/>
              </a:path>
            </a:pathLst>
          </a:custGeom>
          <a:solidFill>
            <a:schemeClr val="accent4"/>
          </a:solidFill>
          <a:ln w="3810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p:nvPr/>
        </p:nvSpPr>
        <p:spPr>
          <a:xfrm rot="570515">
            <a:off x="8637952" y="3038810"/>
            <a:ext cx="924418" cy="1605716"/>
          </a:xfrm>
          <a:custGeom>
            <a:avLst/>
            <a:gdLst/>
            <a:ahLst/>
            <a:cxnLst/>
            <a:rect l="l" t="t" r="r" b="b"/>
            <a:pathLst>
              <a:path w="3582" h="6222" extrusionOk="0">
                <a:moveTo>
                  <a:pt x="2658" y="0"/>
                </a:moveTo>
                <a:cubicBezTo>
                  <a:pt x="2516" y="2054"/>
                  <a:pt x="1650" y="3964"/>
                  <a:pt x="182" y="5432"/>
                </a:cubicBezTo>
                <a:cubicBezTo>
                  <a:pt x="0" y="5614"/>
                  <a:pt x="0" y="5906"/>
                  <a:pt x="182" y="6085"/>
                </a:cubicBezTo>
                <a:cubicBezTo>
                  <a:pt x="272" y="6176"/>
                  <a:pt x="390" y="6221"/>
                  <a:pt x="508" y="6221"/>
                </a:cubicBezTo>
                <a:cubicBezTo>
                  <a:pt x="626" y="6221"/>
                  <a:pt x="744" y="6176"/>
                  <a:pt x="835" y="6085"/>
                </a:cubicBezTo>
                <a:cubicBezTo>
                  <a:pt x="2471" y="4450"/>
                  <a:pt x="3432" y="2321"/>
                  <a:pt x="3582" y="34"/>
                </a:cubicBezTo>
                <a:lnTo>
                  <a:pt x="3582" y="34"/>
                </a:lnTo>
                <a:cubicBezTo>
                  <a:pt x="3453" y="123"/>
                  <a:pt x="3301" y="172"/>
                  <a:pt x="3142" y="172"/>
                </a:cubicBezTo>
                <a:cubicBezTo>
                  <a:pt x="2958" y="172"/>
                  <a:pt x="2790" y="107"/>
                  <a:pt x="2658" y="0"/>
                </a:cubicBezTo>
                <a:close/>
              </a:path>
            </a:pathLst>
          </a:custGeom>
          <a:solidFill>
            <a:schemeClr val="accent3"/>
          </a:solidFill>
          <a:ln w="381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5"/>
          <p:cNvSpPr/>
          <p:nvPr/>
        </p:nvSpPr>
        <p:spPr>
          <a:xfrm rot="570515">
            <a:off x="7641375" y="367916"/>
            <a:ext cx="2285238" cy="2553610"/>
          </a:xfrm>
          <a:custGeom>
            <a:avLst/>
            <a:gdLst/>
            <a:ahLst/>
            <a:cxnLst/>
            <a:rect l="l" t="t" r="r" b="b"/>
            <a:pathLst>
              <a:path w="8855" h="9895" extrusionOk="0">
                <a:moveTo>
                  <a:pt x="32" y="1"/>
                </a:moveTo>
                <a:lnTo>
                  <a:pt x="32" y="1"/>
                </a:lnTo>
                <a:cubicBezTo>
                  <a:pt x="123" y="129"/>
                  <a:pt x="171" y="283"/>
                  <a:pt x="171" y="443"/>
                </a:cubicBezTo>
                <a:cubicBezTo>
                  <a:pt x="171" y="624"/>
                  <a:pt x="107" y="792"/>
                  <a:pt x="1" y="924"/>
                </a:cubicBezTo>
                <a:cubicBezTo>
                  <a:pt x="2053" y="1066"/>
                  <a:pt x="3963" y="1933"/>
                  <a:pt x="5433" y="3403"/>
                </a:cubicBezTo>
                <a:cubicBezTo>
                  <a:pt x="7043" y="5013"/>
                  <a:pt x="7931" y="7153"/>
                  <a:pt x="7931" y="9432"/>
                </a:cubicBezTo>
                <a:cubicBezTo>
                  <a:pt x="7931" y="9687"/>
                  <a:pt x="8136" y="9894"/>
                  <a:pt x="8393" y="9894"/>
                </a:cubicBezTo>
                <a:cubicBezTo>
                  <a:pt x="8647" y="9894"/>
                  <a:pt x="8854" y="9687"/>
                  <a:pt x="8854" y="9432"/>
                </a:cubicBezTo>
                <a:cubicBezTo>
                  <a:pt x="8854" y="6907"/>
                  <a:pt x="7870" y="4533"/>
                  <a:pt x="6086" y="2750"/>
                </a:cubicBezTo>
                <a:cubicBezTo>
                  <a:pt x="4450" y="1114"/>
                  <a:pt x="2319" y="151"/>
                  <a:pt x="32" y="1"/>
                </a:cubicBezTo>
                <a:close/>
              </a:path>
            </a:pathLst>
          </a:custGeom>
          <a:solidFill>
            <a:schemeClr val="accent2"/>
          </a:solid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5"/>
          <p:cNvSpPr/>
          <p:nvPr/>
        </p:nvSpPr>
        <p:spPr>
          <a:xfrm rot="570515">
            <a:off x="5603558" y="530"/>
            <a:ext cx="2145363" cy="1207513"/>
          </a:xfrm>
          <a:custGeom>
            <a:avLst/>
            <a:gdLst/>
            <a:ahLst/>
            <a:cxnLst/>
            <a:rect l="l" t="t" r="r" b="b"/>
            <a:pathLst>
              <a:path w="8313" h="4679" extrusionOk="0">
                <a:moveTo>
                  <a:pt x="7851" y="0"/>
                </a:moveTo>
                <a:cubicBezTo>
                  <a:pt x="6162" y="0"/>
                  <a:pt x="4507" y="450"/>
                  <a:pt x="3058" y="1302"/>
                </a:cubicBezTo>
                <a:cubicBezTo>
                  <a:pt x="1837" y="2023"/>
                  <a:pt x="789" y="3013"/>
                  <a:pt x="0" y="4189"/>
                </a:cubicBezTo>
                <a:cubicBezTo>
                  <a:pt x="23" y="4187"/>
                  <a:pt x="46" y="4186"/>
                  <a:pt x="69" y="4186"/>
                </a:cubicBezTo>
                <a:cubicBezTo>
                  <a:pt x="199" y="4186"/>
                  <a:pt x="329" y="4219"/>
                  <a:pt x="450" y="4290"/>
                </a:cubicBezTo>
                <a:cubicBezTo>
                  <a:pt x="608" y="4381"/>
                  <a:pt x="722" y="4521"/>
                  <a:pt x="783" y="4678"/>
                </a:cubicBezTo>
                <a:cubicBezTo>
                  <a:pt x="1494" y="3629"/>
                  <a:pt x="2433" y="2745"/>
                  <a:pt x="3528" y="2098"/>
                </a:cubicBezTo>
                <a:cubicBezTo>
                  <a:pt x="4832" y="1330"/>
                  <a:pt x="6328" y="924"/>
                  <a:pt x="7851" y="924"/>
                </a:cubicBezTo>
                <a:cubicBezTo>
                  <a:pt x="8108" y="924"/>
                  <a:pt x="8313" y="716"/>
                  <a:pt x="8313" y="462"/>
                </a:cubicBezTo>
                <a:cubicBezTo>
                  <a:pt x="8313" y="205"/>
                  <a:pt x="8108" y="0"/>
                  <a:pt x="7851" y="0"/>
                </a:cubicBezTo>
                <a:close/>
              </a:path>
            </a:pathLst>
          </a:cu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5"/>
          <p:cNvSpPr/>
          <p:nvPr/>
        </p:nvSpPr>
        <p:spPr>
          <a:xfrm>
            <a:off x="7369745" y="1111759"/>
            <a:ext cx="1415215" cy="1431975"/>
          </a:xfrm>
          <a:custGeom>
            <a:avLst/>
            <a:gdLst/>
            <a:ahLst/>
            <a:cxnLst/>
            <a:rect l="l" t="t" r="r" b="b"/>
            <a:pathLst>
              <a:path w="5484" h="5549" extrusionOk="0">
                <a:moveTo>
                  <a:pt x="4977" y="0"/>
                </a:moveTo>
                <a:cubicBezTo>
                  <a:pt x="4859" y="0"/>
                  <a:pt x="4740" y="45"/>
                  <a:pt x="4651" y="135"/>
                </a:cubicBezTo>
                <a:lnTo>
                  <a:pt x="0" y="4787"/>
                </a:lnTo>
                <a:lnTo>
                  <a:pt x="326" y="5113"/>
                </a:lnTo>
                <a:cubicBezTo>
                  <a:pt x="446" y="5233"/>
                  <a:pt x="521" y="5385"/>
                  <a:pt x="545" y="5549"/>
                </a:cubicBezTo>
                <a:lnTo>
                  <a:pt x="5304" y="788"/>
                </a:lnTo>
                <a:cubicBezTo>
                  <a:pt x="5483" y="608"/>
                  <a:pt x="5483" y="316"/>
                  <a:pt x="5304" y="135"/>
                </a:cubicBezTo>
                <a:cubicBezTo>
                  <a:pt x="5214" y="45"/>
                  <a:pt x="5096" y="0"/>
                  <a:pt x="49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5"/>
          <p:cNvSpPr/>
          <p:nvPr/>
        </p:nvSpPr>
        <p:spPr>
          <a:xfrm>
            <a:off x="6517873" y="1787887"/>
            <a:ext cx="926444" cy="903210"/>
          </a:xfrm>
          <a:custGeom>
            <a:avLst/>
            <a:gdLst/>
            <a:ahLst/>
            <a:cxnLst/>
            <a:rect l="l" t="t" r="r" b="b"/>
            <a:pathLst>
              <a:path w="3590" h="3500" extrusionOk="0">
                <a:moveTo>
                  <a:pt x="507" y="0"/>
                </a:moveTo>
                <a:cubicBezTo>
                  <a:pt x="389" y="0"/>
                  <a:pt x="270" y="45"/>
                  <a:pt x="180" y="135"/>
                </a:cubicBezTo>
                <a:cubicBezTo>
                  <a:pt x="0" y="315"/>
                  <a:pt x="0" y="609"/>
                  <a:pt x="180" y="788"/>
                </a:cubicBezTo>
                <a:lnTo>
                  <a:pt x="2756" y="3363"/>
                </a:lnTo>
                <a:cubicBezTo>
                  <a:pt x="2846" y="3454"/>
                  <a:pt x="2964" y="3499"/>
                  <a:pt x="3082" y="3499"/>
                </a:cubicBezTo>
                <a:cubicBezTo>
                  <a:pt x="3200" y="3499"/>
                  <a:pt x="3319" y="3454"/>
                  <a:pt x="3410" y="3363"/>
                </a:cubicBezTo>
                <a:cubicBezTo>
                  <a:pt x="3589" y="3183"/>
                  <a:pt x="3589" y="2891"/>
                  <a:pt x="3410" y="2710"/>
                </a:cubicBezTo>
                <a:lnTo>
                  <a:pt x="833" y="135"/>
                </a:lnTo>
                <a:cubicBezTo>
                  <a:pt x="743" y="45"/>
                  <a:pt x="625" y="0"/>
                  <a:pt x="50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4"/>
        <p:cNvGrpSpPr/>
        <p:nvPr/>
      </p:nvGrpSpPr>
      <p:grpSpPr>
        <a:xfrm>
          <a:off x="0" y="0"/>
          <a:ext cx="0" cy="0"/>
          <a:chOff x="0" y="0"/>
          <a:chExt cx="0" cy="0"/>
        </a:xfrm>
      </p:grpSpPr>
      <p:sp>
        <p:nvSpPr>
          <p:cNvPr id="55" name="Google Shape;55;p15"/>
          <p:cNvSpPr txBox="1">
            <a:spLocks noGrp="1"/>
          </p:cNvSpPr>
          <p:nvPr>
            <p:ph type="ctrTitle"/>
          </p:nvPr>
        </p:nvSpPr>
        <p:spPr>
          <a:xfrm>
            <a:off x="390742" y="2080414"/>
            <a:ext cx="4036828" cy="201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8000" dirty="0"/>
              <a:t>ZAMAN YÖNETİMİ</a:t>
            </a:r>
            <a:endParaRPr sz="8000" dirty="0"/>
          </a:p>
        </p:txBody>
      </p:sp>
      <p:sp>
        <p:nvSpPr>
          <p:cNvPr id="57" name="Google Shape;57;p15"/>
          <p:cNvSpPr/>
          <p:nvPr/>
        </p:nvSpPr>
        <p:spPr>
          <a:xfrm rot="570515">
            <a:off x="4920481" y="937526"/>
            <a:ext cx="565955" cy="2356186"/>
          </a:xfrm>
          <a:custGeom>
            <a:avLst/>
            <a:gdLst/>
            <a:ahLst/>
            <a:cxnLst/>
            <a:rect l="l" t="t" r="r" b="b"/>
            <a:pathLst>
              <a:path w="2193" h="9130" extrusionOk="0">
                <a:moveTo>
                  <a:pt x="1665" y="1"/>
                </a:moveTo>
                <a:cubicBezTo>
                  <a:pt x="1506" y="1"/>
                  <a:pt x="1351" y="83"/>
                  <a:pt x="1266" y="231"/>
                </a:cubicBezTo>
                <a:cubicBezTo>
                  <a:pt x="439" y="1661"/>
                  <a:pt x="1" y="3297"/>
                  <a:pt x="1" y="4958"/>
                </a:cubicBezTo>
                <a:cubicBezTo>
                  <a:pt x="1" y="6409"/>
                  <a:pt x="334" y="7837"/>
                  <a:pt x="970" y="9130"/>
                </a:cubicBezTo>
                <a:cubicBezTo>
                  <a:pt x="1033" y="8991"/>
                  <a:pt x="1139" y="8869"/>
                  <a:pt x="1279" y="8788"/>
                </a:cubicBezTo>
                <a:cubicBezTo>
                  <a:pt x="1402" y="8717"/>
                  <a:pt x="1534" y="8684"/>
                  <a:pt x="1665" y="8684"/>
                </a:cubicBezTo>
                <a:cubicBezTo>
                  <a:pt x="1705" y="8684"/>
                  <a:pt x="1745" y="8688"/>
                  <a:pt x="1785" y="8694"/>
                </a:cubicBezTo>
                <a:cubicBezTo>
                  <a:pt x="1220" y="7537"/>
                  <a:pt x="924" y="6257"/>
                  <a:pt x="924" y="4958"/>
                </a:cubicBezTo>
                <a:cubicBezTo>
                  <a:pt x="924" y="3459"/>
                  <a:pt x="1319" y="1985"/>
                  <a:pt x="2065" y="695"/>
                </a:cubicBezTo>
                <a:cubicBezTo>
                  <a:pt x="2193" y="474"/>
                  <a:pt x="2118" y="191"/>
                  <a:pt x="1897" y="63"/>
                </a:cubicBezTo>
                <a:cubicBezTo>
                  <a:pt x="1824" y="21"/>
                  <a:pt x="1744" y="1"/>
                  <a:pt x="1665" y="1"/>
                </a:cubicBezTo>
                <a:close/>
              </a:path>
            </a:pathLst>
          </a:custGeom>
          <a:solidFill>
            <a:schemeClr val="accent6"/>
          </a:solidFill>
          <a:ln w="38100" cap="flat" cmpd="sng">
            <a:solidFill>
              <a:schemeClr val="accent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5"/>
          <p:cNvSpPr/>
          <p:nvPr/>
        </p:nvSpPr>
        <p:spPr>
          <a:xfrm rot="570515">
            <a:off x="4896311" y="3398852"/>
            <a:ext cx="1991809" cy="1393324"/>
          </a:xfrm>
          <a:custGeom>
            <a:avLst/>
            <a:gdLst/>
            <a:ahLst/>
            <a:cxnLst/>
            <a:rect l="l" t="t" r="r" b="b"/>
            <a:pathLst>
              <a:path w="7718" h="5399" extrusionOk="0">
                <a:moveTo>
                  <a:pt x="529" y="1"/>
                </a:moveTo>
                <a:cubicBezTo>
                  <a:pt x="450" y="1"/>
                  <a:pt x="371" y="21"/>
                  <a:pt x="298" y="64"/>
                </a:cubicBezTo>
                <a:cubicBezTo>
                  <a:pt x="77" y="192"/>
                  <a:pt x="0" y="474"/>
                  <a:pt x="129" y="695"/>
                </a:cubicBezTo>
                <a:cubicBezTo>
                  <a:pt x="946" y="2106"/>
                  <a:pt x="2119" y="3288"/>
                  <a:pt x="3522" y="4116"/>
                </a:cubicBezTo>
                <a:cubicBezTo>
                  <a:pt x="4789" y="4862"/>
                  <a:pt x="6218" y="5300"/>
                  <a:pt x="7686" y="5399"/>
                </a:cubicBezTo>
                <a:cubicBezTo>
                  <a:pt x="7597" y="5273"/>
                  <a:pt x="7546" y="5121"/>
                  <a:pt x="7546" y="4957"/>
                </a:cubicBezTo>
                <a:cubicBezTo>
                  <a:pt x="7546" y="4775"/>
                  <a:pt x="7611" y="4608"/>
                  <a:pt x="7717" y="4475"/>
                </a:cubicBezTo>
                <a:cubicBezTo>
                  <a:pt x="6403" y="4383"/>
                  <a:pt x="5125" y="3988"/>
                  <a:pt x="3992" y="3319"/>
                </a:cubicBezTo>
                <a:cubicBezTo>
                  <a:pt x="2725" y="2573"/>
                  <a:pt x="1666" y="1506"/>
                  <a:pt x="928" y="231"/>
                </a:cubicBezTo>
                <a:cubicBezTo>
                  <a:pt x="843" y="83"/>
                  <a:pt x="688" y="1"/>
                  <a:pt x="529" y="1"/>
                </a:cubicBezTo>
                <a:close/>
              </a:path>
            </a:pathLst>
          </a:custGeom>
          <a:solidFill>
            <a:schemeClr val="accent5"/>
          </a:solidFill>
          <a:ln w="381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5"/>
          <p:cNvSpPr/>
          <p:nvPr/>
        </p:nvSpPr>
        <p:spPr>
          <a:xfrm rot="570515">
            <a:off x="6845227" y="4328527"/>
            <a:ext cx="1725477" cy="777309"/>
          </a:xfrm>
          <a:custGeom>
            <a:avLst/>
            <a:gdLst/>
            <a:ahLst/>
            <a:cxnLst/>
            <a:rect l="l" t="t" r="r" b="b"/>
            <a:pathLst>
              <a:path w="6686" h="3012" extrusionOk="0">
                <a:moveTo>
                  <a:pt x="6054" y="1"/>
                </a:moveTo>
                <a:cubicBezTo>
                  <a:pt x="4503" y="1350"/>
                  <a:pt x="2540" y="2088"/>
                  <a:pt x="462" y="2088"/>
                </a:cubicBezTo>
                <a:cubicBezTo>
                  <a:pt x="208" y="2088"/>
                  <a:pt x="0" y="2295"/>
                  <a:pt x="0" y="2550"/>
                </a:cubicBezTo>
                <a:cubicBezTo>
                  <a:pt x="0" y="2806"/>
                  <a:pt x="208" y="3012"/>
                  <a:pt x="462" y="3012"/>
                </a:cubicBezTo>
                <a:cubicBezTo>
                  <a:pt x="2777" y="3012"/>
                  <a:pt x="4963" y="2187"/>
                  <a:pt x="6685" y="675"/>
                </a:cubicBezTo>
                <a:cubicBezTo>
                  <a:pt x="6531" y="648"/>
                  <a:pt x="6389" y="575"/>
                  <a:pt x="6275" y="462"/>
                </a:cubicBezTo>
                <a:cubicBezTo>
                  <a:pt x="6149" y="336"/>
                  <a:pt x="6074" y="174"/>
                  <a:pt x="6054" y="1"/>
                </a:cubicBezTo>
                <a:close/>
              </a:path>
            </a:pathLst>
          </a:custGeom>
          <a:solidFill>
            <a:schemeClr val="accent4"/>
          </a:solidFill>
          <a:ln w="3810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5"/>
          <p:cNvSpPr/>
          <p:nvPr/>
        </p:nvSpPr>
        <p:spPr>
          <a:xfrm rot="570515">
            <a:off x="8637952" y="3038810"/>
            <a:ext cx="924418" cy="1605716"/>
          </a:xfrm>
          <a:custGeom>
            <a:avLst/>
            <a:gdLst/>
            <a:ahLst/>
            <a:cxnLst/>
            <a:rect l="l" t="t" r="r" b="b"/>
            <a:pathLst>
              <a:path w="3582" h="6222" extrusionOk="0">
                <a:moveTo>
                  <a:pt x="2658" y="0"/>
                </a:moveTo>
                <a:cubicBezTo>
                  <a:pt x="2516" y="2054"/>
                  <a:pt x="1650" y="3964"/>
                  <a:pt x="182" y="5432"/>
                </a:cubicBezTo>
                <a:cubicBezTo>
                  <a:pt x="0" y="5614"/>
                  <a:pt x="0" y="5906"/>
                  <a:pt x="182" y="6085"/>
                </a:cubicBezTo>
                <a:cubicBezTo>
                  <a:pt x="272" y="6176"/>
                  <a:pt x="390" y="6221"/>
                  <a:pt x="508" y="6221"/>
                </a:cubicBezTo>
                <a:cubicBezTo>
                  <a:pt x="626" y="6221"/>
                  <a:pt x="744" y="6176"/>
                  <a:pt x="835" y="6085"/>
                </a:cubicBezTo>
                <a:cubicBezTo>
                  <a:pt x="2471" y="4450"/>
                  <a:pt x="3432" y="2321"/>
                  <a:pt x="3582" y="34"/>
                </a:cubicBezTo>
                <a:lnTo>
                  <a:pt x="3582" y="34"/>
                </a:lnTo>
                <a:cubicBezTo>
                  <a:pt x="3453" y="123"/>
                  <a:pt x="3301" y="172"/>
                  <a:pt x="3142" y="172"/>
                </a:cubicBezTo>
                <a:cubicBezTo>
                  <a:pt x="2958" y="172"/>
                  <a:pt x="2790" y="107"/>
                  <a:pt x="2658" y="0"/>
                </a:cubicBezTo>
                <a:close/>
              </a:path>
            </a:pathLst>
          </a:custGeom>
          <a:solidFill>
            <a:schemeClr val="accent3"/>
          </a:solidFill>
          <a:ln w="381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5"/>
          <p:cNvSpPr/>
          <p:nvPr/>
        </p:nvSpPr>
        <p:spPr>
          <a:xfrm rot="570515">
            <a:off x="7641375" y="367916"/>
            <a:ext cx="2285238" cy="2553610"/>
          </a:xfrm>
          <a:custGeom>
            <a:avLst/>
            <a:gdLst/>
            <a:ahLst/>
            <a:cxnLst/>
            <a:rect l="l" t="t" r="r" b="b"/>
            <a:pathLst>
              <a:path w="8855" h="9895" extrusionOk="0">
                <a:moveTo>
                  <a:pt x="32" y="1"/>
                </a:moveTo>
                <a:lnTo>
                  <a:pt x="32" y="1"/>
                </a:lnTo>
                <a:cubicBezTo>
                  <a:pt x="123" y="129"/>
                  <a:pt x="171" y="283"/>
                  <a:pt x="171" y="443"/>
                </a:cubicBezTo>
                <a:cubicBezTo>
                  <a:pt x="171" y="624"/>
                  <a:pt x="107" y="792"/>
                  <a:pt x="1" y="924"/>
                </a:cubicBezTo>
                <a:cubicBezTo>
                  <a:pt x="2053" y="1066"/>
                  <a:pt x="3963" y="1933"/>
                  <a:pt x="5433" y="3403"/>
                </a:cubicBezTo>
                <a:cubicBezTo>
                  <a:pt x="7043" y="5013"/>
                  <a:pt x="7931" y="7153"/>
                  <a:pt x="7931" y="9432"/>
                </a:cubicBezTo>
                <a:cubicBezTo>
                  <a:pt x="7931" y="9687"/>
                  <a:pt x="8136" y="9894"/>
                  <a:pt x="8393" y="9894"/>
                </a:cubicBezTo>
                <a:cubicBezTo>
                  <a:pt x="8647" y="9894"/>
                  <a:pt x="8854" y="9687"/>
                  <a:pt x="8854" y="9432"/>
                </a:cubicBezTo>
                <a:cubicBezTo>
                  <a:pt x="8854" y="6907"/>
                  <a:pt x="7870" y="4533"/>
                  <a:pt x="6086" y="2750"/>
                </a:cubicBezTo>
                <a:cubicBezTo>
                  <a:pt x="4450" y="1114"/>
                  <a:pt x="2319" y="151"/>
                  <a:pt x="32" y="1"/>
                </a:cubicBezTo>
                <a:close/>
              </a:path>
            </a:pathLst>
          </a:custGeom>
          <a:solidFill>
            <a:schemeClr val="accent2"/>
          </a:solidFill>
          <a:ln w="381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5"/>
          <p:cNvSpPr/>
          <p:nvPr/>
        </p:nvSpPr>
        <p:spPr>
          <a:xfrm rot="570515">
            <a:off x="5603558" y="530"/>
            <a:ext cx="2145363" cy="1207513"/>
          </a:xfrm>
          <a:custGeom>
            <a:avLst/>
            <a:gdLst/>
            <a:ahLst/>
            <a:cxnLst/>
            <a:rect l="l" t="t" r="r" b="b"/>
            <a:pathLst>
              <a:path w="8313" h="4679" extrusionOk="0">
                <a:moveTo>
                  <a:pt x="7851" y="0"/>
                </a:moveTo>
                <a:cubicBezTo>
                  <a:pt x="6162" y="0"/>
                  <a:pt x="4507" y="450"/>
                  <a:pt x="3058" y="1302"/>
                </a:cubicBezTo>
                <a:cubicBezTo>
                  <a:pt x="1837" y="2023"/>
                  <a:pt x="789" y="3013"/>
                  <a:pt x="0" y="4189"/>
                </a:cubicBezTo>
                <a:cubicBezTo>
                  <a:pt x="23" y="4187"/>
                  <a:pt x="46" y="4186"/>
                  <a:pt x="69" y="4186"/>
                </a:cubicBezTo>
                <a:cubicBezTo>
                  <a:pt x="199" y="4186"/>
                  <a:pt x="329" y="4219"/>
                  <a:pt x="450" y="4290"/>
                </a:cubicBezTo>
                <a:cubicBezTo>
                  <a:pt x="608" y="4381"/>
                  <a:pt x="722" y="4521"/>
                  <a:pt x="783" y="4678"/>
                </a:cubicBezTo>
                <a:cubicBezTo>
                  <a:pt x="1494" y="3629"/>
                  <a:pt x="2433" y="2745"/>
                  <a:pt x="3528" y="2098"/>
                </a:cubicBezTo>
                <a:cubicBezTo>
                  <a:pt x="4832" y="1330"/>
                  <a:pt x="6328" y="924"/>
                  <a:pt x="7851" y="924"/>
                </a:cubicBezTo>
                <a:cubicBezTo>
                  <a:pt x="8108" y="924"/>
                  <a:pt x="8313" y="716"/>
                  <a:pt x="8313" y="462"/>
                </a:cubicBezTo>
                <a:cubicBezTo>
                  <a:pt x="8313" y="205"/>
                  <a:pt x="8108" y="0"/>
                  <a:pt x="7851" y="0"/>
                </a:cubicBezTo>
                <a:close/>
              </a:path>
            </a:pathLst>
          </a:cu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5"/>
          <p:cNvSpPr/>
          <p:nvPr/>
        </p:nvSpPr>
        <p:spPr>
          <a:xfrm>
            <a:off x="7369745" y="1111759"/>
            <a:ext cx="1415215" cy="1431975"/>
          </a:xfrm>
          <a:custGeom>
            <a:avLst/>
            <a:gdLst/>
            <a:ahLst/>
            <a:cxnLst/>
            <a:rect l="l" t="t" r="r" b="b"/>
            <a:pathLst>
              <a:path w="5484" h="5549" extrusionOk="0">
                <a:moveTo>
                  <a:pt x="4977" y="0"/>
                </a:moveTo>
                <a:cubicBezTo>
                  <a:pt x="4859" y="0"/>
                  <a:pt x="4740" y="45"/>
                  <a:pt x="4651" y="135"/>
                </a:cubicBezTo>
                <a:lnTo>
                  <a:pt x="0" y="4787"/>
                </a:lnTo>
                <a:lnTo>
                  <a:pt x="326" y="5113"/>
                </a:lnTo>
                <a:cubicBezTo>
                  <a:pt x="446" y="5233"/>
                  <a:pt x="521" y="5385"/>
                  <a:pt x="545" y="5549"/>
                </a:cubicBezTo>
                <a:lnTo>
                  <a:pt x="5304" y="788"/>
                </a:lnTo>
                <a:cubicBezTo>
                  <a:pt x="5483" y="608"/>
                  <a:pt x="5483" y="316"/>
                  <a:pt x="5304" y="135"/>
                </a:cubicBezTo>
                <a:cubicBezTo>
                  <a:pt x="5214" y="45"/>
                  <a:pt x="5096" y="0"/>
                  <a:pt x="497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5"/>
          <p:cNvSpPr/>
          <p:nvPr/>
        </p:nvSpPr>
        <p:spPr>
          <a:xfrm>
            <a:off x="6517873" y="1787887"/>
            <a:ext cx="926444" cy="903210"/>
          </a:xfrm>
          <a:custGeom>
            <a:avLst/>
            <a:gdLst/>
            <a:ahLst/>
            <a:cxnLst/>
            <a:rect l="l" t="t" r="r" b="b"/>
            <a:pathLst>
              <a:path w="3590" h="3500" extrusionOk="0">
                <a:moveTo>
                  <a:pt x="507" y="0"/>
                </a:moveTo>
                <a:cubicBezTo>
                  <a:pt x="389" y="0"/>
                  <a:pt x="270" y="45"/>
                  <a:pt x="180" y="135"/>
                </a:cubicBezTo>
                <a:cubicBezTo>
                  <a:pt x="0" y="315"/>
                  <a:pt x="0" y="609"/>
                  <a:pt x="180" y="788"/>
                </a:cubicBezTo>
                <a:lnTo>
                  <a:pt x="2756" y="3363"/>
                </a:lnTo>
                <a:cubicBezTo>
                  <a:pt x="2846" y="3454"/>
                  <a:pt x="2964" y="3499"/>
                  <a:pt x="3082" y="3499"/>
                </a:cubicBezTo>
                <a:cubicBezTo>
                  <a:pt x="3200" y="3499"/>
                  <a:pt x="3319" y="3454"/>
                  <a:pt x="3410" y="3363"/>
                </a:cubicBezTo>
                <a:cubicBezTo>
                  <a:pt x="3589" y="3183"/>
                  <a:pt x="3589" y="2891"/>
                  <a:pt x="3410" y="2710"/>
                </a:cubicBezTo>
                <a:lnTo>
                  <a:pt x="833" y="135"/>
                </a:lnTo>
                <a:cubicBezTo>
                  <a:pt x="743" y="45"/>
                  <a:pt x="625" y="0"/>
                  <a:pt x="50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extLst>
      <p:ext uri="{BB962C8B-B14F-4D97-AF65-F5344CB8AC3E}">
        <p14:creationId xmlns:p14="http://schemas.microsoft.com/office/powerpoint/2010/main" xmlns="" val="247039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64"/>
        <p:cNvGrpSpPr/>
        <p:nvPr/>
      </p:nvGrpSpPr>
      <p:grpSpPr>
        <a:xfrm>
          <a:off x="0" y="0"/>
          <a:ext cx="0" cy="0"/>
          <a:chOff x="0" y="0"/>
          <a:chExt cx="0" cy="0"/>
        </a:xfrm>
      </p:grpSpPr>
      <p:sp>
        <p:nvSpPr>
          <p:cNvPr id="1465" name="Google Shape;1465;p32"/>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3200" dirty="0"/>
              <a:t>86.400 ALTIN</a:t>
            </a:r>
            <a:endParaRPr sz="3200" dirty="0"/>
          </a:p>
        </p:txBody>
      </p:sp>
      <p:sp>
        <p:nvSpPr>
          <p:cNvPr id="1472" name="Google Shape;1472;p32"/>
          <p:cNvSpPr/>
          <p:nvPr/>
        </p:nvSpPr>
        <p:spPr>
          <a:xfrm flipH="1">
            <a:off x="3657599" y="1112874"/>
            <a:ext cx="5160334" cy="3714307"/>
          </a:xfrm>
          <a:prstGeom prst="rect">
            <a:avLst/>
          </a:prstGeom>
          <a:noFill/>
          <a:ln>
            <a:noFill/>
          </a:ln>
        </p:spPr>
        <p:txBody>
          <a:bodyPr spcFirstLastPara="1" wrap="square" lIns="137150" tIns="91425" rIns="137150" bIns="91425" anchor="ctr" anchorCtr="0">
            <a:noAutofit/>
          </a:bodyPr>
          <a:lstStyle/>
          <a:p>
            <a:pPr marL="0" lvl="0" indent="0" algn="ctr" rtl="0">
              <a:spcBef>
                <a:spcPts val="0"/>
              </a:spcBef>
              <a:spcAft>
                <a:spcPts val="0"/>
              </a:spcAft>
              <a:buNone/>
            </a:pPr>
            <a:r>
              <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Her sabah hesabınıza 86.400 altın yatırılan bir ban</a:t>
            </a:r>
            <a:r>
              <a:rPr lang="tr-TR" dirty="0">
                <a:latin typeface="Open Sans" panose="020B0606030504020204" pitchFamily="34" charset="0"/>
                <a:ea typeface="Open Sans" panose="020B0606030504020204" pitchFamily="34" charset="0"/>
                <a:cs typeface="Open Sans" panose="020B0606030504020204" pitchFamily="34" charset="0"/>
                <a:sym typeface="Roboto"/>
              </a:rPr>
              <a:t>ka olduğunu düşünün…</a:t>
            </a:r>
          </a:p>
          <a:p>
            <a:pPr marL="0" lvl="0" indent="0" algn="ctr" rtl="0">
              <a:spcBef>
                <a:spcPts val="0"/>
              </a:spcBef>
              <a:spcAft>
                <a:spcPts val="0"/>
              </a:spcAft>
              <a:buNone/>
            </a:pPr>
            <a:endPar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a:p>
            <a:pPr marL="0" lvl="0" indent="0" algn="ctr" rtl="0">
              <a:spcBef>
                <a:spcPts val="0"/>
              </a:spcBef>
              <a:spcAft>
                <a:spcPts val="0"/>
              </a:spcAft>
              <a:buNone/>
            </a:pPr>
            <a:r>
              <a:rPr lang="tr-TR" dirty="0">
                <a:latin typeface="Open Sans" panose="020B0606030504020204" pitchFamily="34" charset="0"/>
                <a:ea typeface="Open Sans" panose="020B0606030504020204" pitchFamily="34" charset="0"/>
                <a:cs typeface="Open Sans" panose="020B0606030504020204" pitchFamily="34" charset="0"/>
                <a:sym typeface="Roboto"/>
              </a:rPr>
              <a:t>Gün boyunca bu altından istediğiniz kadarını harcayabiliyorsunuz. Ancak tek bir koşul var; o gün size ayrılan altından harcamadıklarınız sizden sonsuza kadar geri alınıyor. Yani 86.400 altının tamamını harcamış ya da hiçbirini harcamamışta olsanız diğer gün sabah hesabınızda yine 86.400 altın oluyor.</a:t>
            </a:r>
          </a:p>
          <a:p>
            <a:pPr marL="0" lvl="0" indent="0" algn="ctr" rtl="0">
              <a:spcBef>
                <a:spcPts val="0"/>
              </a:spcBef>
              <a:spcAft>
                <a:spcPts val="0"/>
              </a:spcAft>
              <a:buNone/>
            </a:pPr>
            <a:endPar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a:p>
            <a:pPr marL="0" lvl="0" indent="0" algn="ctr" rtl="0">
              <a:spcBef>
                <a:spcPts val="0"/>
              </a:spcBef>
              <a:spcAft>
                <a:spcPts val="0"/>
              </a:spcAft>
              <a:buNone/>
            </a:pPr>
            <a:r>
              <a:rPr lang="tr-TR" dirty="0">
                <a:latin typeface="Open Sans" panose="020B0606030504020204" pitchFamily="34" charset="0"/>
                <a:ea typeface="Open Sans" panose="020B0606030504020204" pitchFamily="34" charset="0"/>
                <a:cs typeface="Open Sans" panose="020B0606030504020204" pitchFamily="34" charset="0"/>
                <a:sym typeface="Roboto"/>
              </a:rPr>
              <a:t>Kendinizi böyle bir durumla karşı karşıya bulsaydınız ne yapardınız? Bir çok insan gibi altının tümünü harcayacak bir yol arardınız. İlk günlerde şüphesiz acil ihtiyaçlarınızı karşılayacaksınızdır. Ancak sonraki günlerde geleceğe yatırım yapacak yollar arayıp, ileride daha büyük getirisi olacak yollar bulmayı deneyeceksiniz. </a:t>
            </a:r>
            <a:endParaRP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p:txBody>
      </p:sp>
      <p:grpSp>
        <p:nvGrpSpPr>
          <p:cNvPr id="1478" name="Google Shape;1478;p32"/>
          <p:cNvGrpSpPr/>
          <p:nvPr/>
        </p:nvGrpSpPr>
        <p:grpSpPr>
          <a:xfrm>
            <a:off x="457198" y="1489929"/>
            <a:ext cx="2928583" cy="2937413"/>
            <a:chOff x="457198" y="1489929"/>
            <a:chExt cx="2928583" cy="2937413"/>
          </a:xfrm>
        </p:grpSpPr>
        <p:grpSp>
          <p:nvGrpSpPr>
            <p:cNvPr id="1479" name="Google Shape;1479;p32"/>
            <p:cNvGrpSpPr/>
            <p:nvPr/>
          </p:nvGrpSpPr>
          <p:grpSpPr>
            <a:xfrm>
              <a:off x="2389240" y="2250192"/>
              <a:ext cx="996542" cy="1416925"/>
              <a:chOff x="2326423" y="2349274"/>
              <a:chExt cx="964146" cy="1370864"/>
            </a:xfrm>
          </p:grpSpPr>
          <p:sp>
            <p:nvSpPr>
              <p:cNvPr id="1480" name="Google Shape;1480;p32"/>
              <p:cNvSpPr/>
              <p:nvPr/>
            </p:nvSpPr>
            <p:spPr>
              <a:xfrm>
                <a:off x="2954917" y="2349274"/>
                <a:ext cx="335652" cy="1370864"/>
              </a:xfrm>
              <a:custGeom>
                <a:avLst/>
                <a:gdLst/>
                <a:ahLst/>
                <a:cxnLst/>
                <a:rect l="l" t="t" r="r" b="b"/>
                <a:pathLst>
                  <a:path w="21704" h="88643" extrusionOk="0">
                    <a:moveTo>
                      <a:pt x="10285" y="0"/>
                    </a:moveTo>
                    <a:lnTo>
                      <a:pt x="0" y="5948"/>
                    </a:lnTo>
                    <a:cubicBezTo>
                      <a:pt x="6266" y="17347"/>
                      <a:pt x="9827" y="30416"/>
                      <a:pt x="9827" y="44321"/>
                    </a:cubicBezTo>
                    <a:cubicBezTo>
                      <a:pt x="9827" y="58206"/>
                      <a:pt x="6266" y="71296"/>
                      <a:pt x="0" y="82694"/>
                    </a:cubicBezTo>
                    <a:lnTo>
                      <a:pt x="10285" y="88642"/>
                    </a:lnTo>
                    <a:cubicBezTo>
                      <a:pt x="17565" y="75473"/>
                      <a:pt x="21703" y="60375"/>
                      <a:pt x="21703" y="44321"/>
                    </a:cubicBezTo>
                    <a:cubicBezTo>
                      <a:pt x="21703" y="28248"/>
                      <a:pt x="17565" y="13149"/>
                      <a:pt x="102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32"/>
              <p:cNvSpPr/>
              <p:nvPr/>
            </p:nvSpPr>
            <p:spPr>
              <a:xfrm>
                <a:off x="2745728" y="2470175"/>
                <a:ext cx="303037" cy="1129053"/>
              </a:xfrm>
              <a:custGeom>
                <a:avLst/>
                <a:gdLst/>
                <a:ahLst/>
                <a:cxnLst/>
                <a:rect l="l" t="t" r="r" b="b"/>
                <a:pathLst>
                  <a:path w="19595" h="73007" extrusionOk="0">
                    <a:moveTo>
                      <a:pt x="10285" y="0"/>
                    </a:moveTo>
                    <a:lnTo>
                      <a:pt x="0" y="5928"/>
                    </a:lnTo>
                    <a:cubicBezTo>
                      <a:pt x="4914" y="15039"/>
                      <a:pt x="7719" y="25443"/>
                      <a:pt x="7719" y="36503"/>
                    </a:cubicBezTo>
                    <a:cubicBezTo>
                      <a:pt x="7719" y="47544"/>
                      <a:pt x="4914" y="57968"/>
                      <a:pt x="0" y="67059"/>
                    </a:cubicBezTo>
                    <a:lnTo>
                      <a:pt x="10285" y="73006"/>
                    </a:lnTo>
                    <a:cubicBezTo>
                      <a:pt x="16213" y="62145"/>
                      <a:pt x="19594" y="49712"/>
                      <a:pt x="19594" y="36503"/>
                    </a:cubicBezTo>
                    <a:cubicBezTo>
                      <a:pt x="19594" y="23275"/>
                      <a:pt x="16213" y="10842"/>
                      <a:pt x="102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32"/>
              <p:cNvSpPr/>
              <p:nvPr/>
            </p:nvSpPr>
            <p:spPr>
              <a:xfrm>
                <a:off x="2536230" y="2591060"/>
                <a:ext cx="271040" cy="887258"/>
              </a:xfrm>
              <a:custGeom>
                <a:avLst/>
                <a:gdLst/>
                <a:ahLst/>
                <a:cxnLst/>
                <a:rect l="l" t="t" r="r" b="b"/>
                <a:pathLst>
                  <a:path w="17526" h="57372" extrusionOk="0">
                    <a:moveTo>
                      <a:pt x="10285" y="1"/>
                    </a:moveTo>
                    <a:lnTo>
                      <a:pt x="0" y="5949"/>
                    </a:lnTo>
                    <a:cubicBezTo>
                      <a:pt x="3581" y="12732"/>
                      <a:pt x="5630" y="20471"/>
                      <a:pt x="5630" y="28686"/>
                    </a:cubicBezTo>
                    <a:cubicBezTo>
                      <a:pt x="5630" y="36882"/>
                      <a:pt x="3581" y="44620"/>
                      <a:pt x="0" y="51424"/>
                    </a:cubicBezTo>
                    <a:lnTo>
                      <a:pt x="10285" y="57372"/>
                    </a:lnTo>
                    <a:cubicBezTo>
                      <a:pt x="14900" y="48818"/>
                      <a:pt x="17526" y="39050"/>
                      <a:pt x="17526" y="28686"/>
                    </a:cubicBezTo>
                    <a:cubicBezTo>
                      <a:pt x="17526" y="18322"/>
                      <a:pt x="14900" y="8535"/>
                      <a:pt x="1028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2"/>
              <p:cNvSpPr/>
              <p:nvPr/>
            </p:nvSpPr>
            <p:spPr>
              <a:xfrm>
                <a:off x="2326423" y="2711961"/>
                <a:ext cx="239058" cy="645138"/>
              </a:xfrm>
              <a:custGeom>
                <a:avLst/>
                <a:gdLst/>
                <a:ahLst/>
                <a:cxnLst/>
                <a:rect l="l" t="t" r="r" b="b"/>
                <a:pathLst>
                  <a:path w="15458" h="41716" extrusionOk="0">
                    <a:moveTo>
                      <a:pt x="10305" y="1"/>
                    </a:moveTo>
                    <a:lnTo>
                      <a:pt x="0" y="5949"/>
                    </a:lnTo>
                    <a:cubicBezTo>
                      <a:pt x="2288" y="10445"/>
                      <a:pt x="3561" y="15497"/>
                      <a:pt x="3561" y="20868"/>
                    </a:cubicBezTo>
                    <a:cubicBezTo>
                      <a:pt x="3561" y="26219"/>
                      <a:pt x="2288" y="31292"/>
                      <a:pt x="0" y="35788"/>
                    </a:cubicBezTo>
                    <a:lnTo>
                      <a:pt x="10305" y="41716"/>
                    </a:lnTo>
                    <a:cubicBezTo>
                      <a:pt x="13587" y="35489"/>
                      <a:pt x="15457" y="28388"/>
                      <a:pt x="15457" y="20868"/>
                    </a:cubicBezTo>
                    <a:cubicBezTo>
                      <a:pt x="15457" y="13349"/>
                      <a:pt x="13587" y="6247"/>
                      <a:pt x="103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4" name="Google Shape;1484;p32"/>
            <p:cNvGrpSpPr/>
            <p:nvPr/>
          </p:nvGrpSpPr>
          <p:grpSpPr>
            <a:xfrm>
              <a:off x="457198" y="2250192"/>
              <a:ext cx="1002456" cy="1416925"/>
              <a:chOff x="457188" y="2349274"/>
              <a:chExt cx="969868" cy="1370864"/>
            </a:xfrm>
          </p:grpSpPr>
          <p:sp>
            <p:nvSpPr>
              <p:cNvPr id="1485" name="Google Shape;1485;p32"/>
              <p:cNvSpPr/>
              <p:nvPr/>
            </p:nvSpPr>
            <p:spPr>
              <a:xfrm>
                <a:off x="457188" y="2349274"/>
                <a:ext cx="335637" cy="1370864"/>
              </a:xfrm>
              <a:custGeom>
                <a:avLst/>
                <a:gdLst/>
                <a:ahLst/>
                <a:cxnLst/>
                <a:rect l="l" t="t" r="r" b="b"/>
                <a:pathLst>
                  <a:path w="21703" h="88643" extrusionOk="0">
                    <a:moveTo>
                      <a:pt x="11418" y="0"/>
                    </a:moveTo>
                    <a:cubicBezTo>
                      <a:pt x="4138" y="13149"/>
                      <a:pt x="0" y="28248"/>
                      <a:pt x="0" y="44321"/>
                    </a:cubicBezTo>
                    <a:cubicBezTo>
                      <a:pt x="0" y="60375"/>
                      <a:pt x="4138" y="75473"/>
                      <a:pt x="11418" y="88642"/>
                    </a:cubicBezTo>
                    <a:lnTo>
                      <a:pt x="21703" y="82694"/>
                    </a:lnTo>
                    <a:cubicBezTo>
                      <a:pt x="15437" y="71296"/>
                      <a:pt x="11876" y="58206"/>
                      <a:pt x="11876" y="44321"/>
                    </a:cubicBezTo>
                    <a:cubicBezTo>
                      <a:pt x="11876" y="30416"/>
                      <a:pt x="15437" y="17347"/>
                      <a:pt x="21703" y="5928"/>
                    </a:cubicBezTo>
                    <a:lnTo>
                      <a:pt x="1141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32"/>
              <p:cNvSpPr/>
              <p:nvPr/>
            </p:nvSpPr>
            <p:spPr>
              <a:xfrm>
                <a:off x="698975" y="2470175"/>
                <a:ext cx="303346" cy="1129053"/>
              </a:xfrm>
              <a:custGeom>
                <a:avLst/>
                <a:gdLst/>
                <a:ahLst/>
                <a:cxnLst/>
                <a:rect l="l" t="t" r="r" b="b"/>
                <a:pathLst>
                  <a:path w="19615" h="73007" extrusionOk="0">
                    <a:moveTo>
                      <a:pt x="9310" y="0"/>
                    </a:moveTo>
                    <a:cubicBezTo>
                      <a:pt x="3382" y="10842"/>
                      <a:pt x="1" y="23295"/>
                      <a:pt x="1" y="36503"/>
                    </a:cubicBezTo>
                    <a:cubicBezTo>
                      <a:pt x="1" y="49712"/>
                      <a:pt x="3382" y="62165"/>
                      <a:pt x="9310" y="73006"/>
                    </a:cubicBezTo>
                    <a:lnTo>
                      <a:pt x="19615" y="67059"/>
                    </a:lnTo>
                    <a:cubicBezTo>
                      <a:pt x="14681" y="57968"/>
                      <a:pt x="11877" y="47544"/>
                      <a:pt x="11877" y="36503"/>
                    </a:cubicBezTo>
                    <a:cubicBezTo>
                      <a:pt x="11877" y="25443"/>
                      <a:pt x="14681" y="15039"/>
                      <a:pt x="19595" y="5948"/>
                    </a:cubicBezTo>
                    <a:lnTo>
                      <a:pt x="9310"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32"/>
              <p:cNvSpPr/>
              <p:nvPr/>
            </p:nvSpPr>
            <p:spPr>
              <a:xfrm>
                <a:off x="940779" y="2591060"/>
                <a:ext cx="271040" cy="887258"/>
              </a:xfrm>
              <a:custGeom>
                <a:avLst/>
                <a:gdLst/>
                <a:ahLst/>
                <a:cxnLst/>
                <a:rect l="l" t="t" r="r" b="b"/>
                <a:pathLst>
                  <a:path w="17526" h="57372" extrusionOk="0">
                    <a:moveTo>
                      <a:pt x="7221" y="1"/>
                    </a:moveTo>
                    <a:cubicBezTo>
                      <a:pt x="2606" y="8555"/>
                      <a:pt x="0" y="18302"/>
                      <a:pt x="0" y="28686"/>
                    </a:cubicBezTo>
                    <a:cubicBezTo>
                      <a:pt x="0" y="39050"/>
                      <a:pt x="2606" y="48818"/>
                      <a:pt x="7221" y="57372"/>
                    </a:cubicBezTo>
                    <a:lnTo>
                      <a:pt x="17526" y="51424"/>
                    </a:lnTo>
                    <a:cubicBezTo>
                      <a:pt x="13925" y="44620"/>
                      <a:pt x="11876" y="36882"/>
                      <a:pt x="11876" y="28686"/>
                    </a:cubicBezTo>
                    <a:cubicBezTo>
                      <a:pt x="11876" y="20471"/>
                      <a:pt x="13925" y="12732"/>
                      <a:pt x="17526" y="5949"/>
                    </a:cubicBezTo>
                    <a:lnTo>
                      <a:pt x="722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32"/>
              <p:cNvSpPr/>
              <p:nvPr/>
            </p:nvSpPr>
            <p:spPr>
              <a:xfrm rot="10800000">
                <a:off x="1187998" y="2711961"/>
                <a:ext cx="239058" cy="645138"/>
              </a:xfrm>
              <a:custGeom>
                <a:avLst/>
                <a:gdLst/>
                <a:ahLst/>
                <a:cxnLst/>
                <a:rect l="l" t="t" r="r" b="b"/>
                <a:pathLst>
                  <a:path w="15458" h="41716" extrusionOk="0">
                    <a:moveTo>
                      <a:pt x="10305" y="1"/>
                    </a:moveTo>
                    <a:lnTo>
                      <a:pt x="0" y="5949"/>
                    </a:lnTo>
                    <a:cubicBezTo>
                      <a:pt x="2288" y="10445"/>
                      <a:pt x="3561" y="15497"/>
                      <a:pt x="3561" y="20868"/>
                    </a:cubicBezTo>
                    <a:cubicBezTo>
                      <a:pt x="3561" y="26219"/>
                      <a:pt x="2288" y="31292"/>
                      <a:pt x="0" y="35788"/>
                    </a:cubicBezTo>
                    <a:lnTo>
                      <a:pt x="10305" y="41716"/>
                    </a:lnTo>
                    <a:cubicBezTo>
                      <a:pt x="13587" y="35489"/>
                      <a:pt x="15457" y="28388"/>
                      <a:pt x="15457" y="20868"/>
                    </a:cubicBezTo>
                    <a:cubicBezTo>
                      <a:pt x="15457" y="13349"/>
                      <a:pt x="13587" y="6247"/>
                      <a:pt x="103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9" name="Google Shape;1489;p32"/>
            <p:cNvGrpSpPr/>
            <p:nvPr/>
          </p:nvGrpSpPr>
          <p:grpSpPr>
            <a:xfrm>
              <a:off x="669596" y="1489929"/>
              <a:ext cx="1317135" cy="1233841"/>
              <a:chOff x="662680" y="1613725"/>
              <a:chExt cx="1274318" cy="1193732"/>
            </a:xfrm>
          </p:grpSpPr>
          <p:sp>
            <p:nvSpPr>
              <p:cNvPr id="1490" name="Google Shape;1490;p32"/>
              <p:cNvSpPr/>
              <p:nvPr/>
            </p:nvSpPr>
            <p:spPr>
              <a:xfrm>
                <a:off x="662680" y="1613725"/>
                <a:ext cx="1187202" cy="777116"/>
              </a:xfrm>
              <a:custGeom>
                <a:avLst/>
                <a:gdLst/>
                <a:ahLst/>
                <a:cxnLst/>
                <a:rect l="l" t="t" r="r" b="b"/>
                <a:pathLst>
                  <a:path w="76767" h="50250" extrusionOk="0">
                    <a:moveTo>
                      <a:pt x="76766" y="1"/>
                    </a:moveTo>
                    <a:cubicBezTo>
                      <a:pt x="44262" y="657"/>
                      <a:pt x="15835" y="18242"/>
                      <a:pt x="0" y="44322"/>
                    </a:cubicBezTo>
                    <a:lnTo>
                      <a:pt x="10285" y="50250"/>
                    </a:lnTo>
                    <a:cubicBezTo>
                      <a:pt x="24051" y="27731"/>
                      <a:pt x="48638" y="12533"/>
                      <a:pt x="76766" y="11877"/>
                    </a:cubicBezTo>
                    <a:lnTo>
                      <a:pt x="7676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32"/>
              <p:cNvSpPr/>
              <p:nvPr/>
            </p:nvSpPr>
            <p:spPr>
              <a:xfrm>
                <a:off x="872178" y="1855527"/>
                <a:ext cx="977697" cy="656520"/>
              </a:xfrm>
              <a:custGeom>
                <a:avLst/>
                <a:gdLst/>
                <a:ahLst/>
                <a:cxnLst/>
                <a:rect l="l" t="t" r="r" b="b"/>
                <a:pathLst>
                  <a:path w="63220" h="42452" extrusionOk="0">
                    <a:moveTo>
                      <a:pt x="63219" y="0"/>
                    </a:moveTo>
                    <a:cubicBezTo>
                      <a:pt x="36483" y="657"/>
                      <a:pt x="13110" y="15099"/>
                      <a:pt x="0" y="36504"/>
                    </a:cubicBezTo>
                    <a:lnTo>
                      <a:pt x="10285" y="42452"/>
                    </a:lnTo>
                    <a:cubicBezTo>
                      <a:pt x="21345" y="24588"/>
                      <a:pt x="40860" y="12533"/>
                      <a:pt x="63219" y="11876"/>
                    </a:cubicBezTo>
                    <a:lnTo>
                      <a:pt x="6321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32"/>
              <p:cNvSpPr/>
              <p:nvPr/>
            </p:nvSpPr>
            <p:spPr>
              <a:xfrm>
                <a:off x="1081676" y="2097328"/>
                <a:ext cx="768193" cy="535615"/>
              </a:xfrm>
              <a:custGeom>
                <a:avLst/>
                <a:gdLst/>
                <a:ahLst/>
                <a:cxnLst/>
                <a:rect l="l" t="t" r="r" b="b"/>
                <a:pathLst>
                  <a:path w="49673" h="34634" extrusionOk="0">
                    <a:moveTo>
                      <a:pt x="49672" y="0"/>
                    </a:moveTo>
                    <a:cubicBezTo>
                      <a:pt x="28705" y="637"/>
                      <a:pt x="10404" y="11956"/>
                      <a:pt x="0" y="28685"/>
                    </a:cubicBezTo>
                    <a:lnTo>
                      <a:pt x="10285" y="34633"/>
                    </a:lnTo>
                    <a:cubicBezTo>
                      <a:pt x="18620" y="21445"/>
                      <a:pt x="33102" y="12513"/>
                      <a:pt x="49672" y="11876"/>
                    </a:cubicBezTo>
                    <a:lnTo>
                      <a:pt x="4967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32"/>
              <p:cNvSpPr/>
              <p:nvPr/>
            </p:nvSpPr>
            <p:spPr>
              <a:xfrm rot="-7200065">
                <a:off x="1478368" y="2220103"/>
                <a:ext cx="239050" cy="645117"/>
              </a:xfrm>
              <a:custGeom>
                <a:avLst/>
                <a:gdLst/>
                <a:ahLst/>
                <a:cxnLst/>
                <a:rect l="l" t="t" r="r" b="b"/>
                <a:pathLst>
                  <a:path w="15458" h="41716" extrusionOk="0">
                    <a:moveTo>
                      <a:pt x="10305" y="1"/>
                    </a:moveTo>
                    <a:lnTo>
                      <a:pt x="0" y="5949"/>
                    </a:lnTo>
                    <a:cubicBezTo>
                      <a:pt x="2288" y="10445"/>
                      <a:pt x="3561" y="15497"/>
                      <a:pt x="3561" y="20868"/>
                    </a:cubicBezTo>
                    <a:cubicBezTo>
                      <a:pt x="3561" y="26219"/>
                      <a:pt x="2288" y="31292"/>
                      <a:pt x="0" y="35788"/>
                    </a:cubicBezTo>
                    <a:lnTo>
                      <a:pt x="10305" y="41716"/>
                    </a:lnTo>
                    <a:cubicBezTo>
                      <a:pt x="13587" y="35489"/>
                      <a:pt x="15457" y="28388"/>
                      <a:pt x="15457" y="20868"/>
                    </a:cubicBezTo>
                    <a:cubicBezTo>
                      <a:pt x="15457" y="13349"/>
                      <a:pt x="13587" y="6247"/>
                      <a:pt x="1030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4" name="Google Shape;1494;p32"/>
            <p:cNvGrpSpPr/>
            <p:nvPr/>
          </p:nvGrpSpPr>
          <p:grpSpPr>
            <a:xfrm>
              <a:off x="1868113" y="1489929"/>
              <a:ext cx="1315377" cy="1233848"/>
              <a:chOff x="1822236" y="1613725"/>
              <a:chExt cx="1272617" cy="1193738"/>
            </a:xfrm>
          </p:grpSpPr>
          <p:sp>
            <p:nvSpPr>
              <p:cNvPr id="1495" name="Google Shape;1495;p32"/>
              <p:cNvSpPr/>
              <p:nvPr/>
            </p:nvSpPr>
            <p:spPr>
              <a:xfrm>
                <a:off x="1907667" y="1613725"/>
                <a:ext cx="1187186" cy="777116"/>
              </a:xfrm>
              <a:custGeom>
                <a:avLst/>
                <a:gdLst/>
                <a:ahLst/>
                <a:cxnLst/>
                <a:rect l="l" t="t" r="r" b="b"/>
                <a:pathLst>
                  <a:path w="76766" h="50250" extrusionOk="0">
                    <a:moveTo>
                      <a:pt x="0" y="1"/>
                    </a:moveTo>
                    <a:lnTo>
                      <a:pt x="0" y="11877"/>
                    </a:lnTo>
                    <a:cubicBezTo>
                      <a:pt x="28128" y="12533"/>
                      <a:pt x="52716" y="27731"/>
                      <a:pt x="66481" y="50250"/>
                    </a:cubicBezTo>
                    <a:lnTo>
                      <a:pt x="76766" y="44322"/>
                    </a:lnTo>
                    <a:cubicBezTo>
                      <a:pt x="60931" y="18242"/>
                      <a:pt x="32505" y="657"/>
                      <a:pt x="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2"/>
              <p:cNvSpPr/>
              <p:nvPr/>
            </p:nvSpPr>
            <p:spPr>
              <a:xfrm>
                <a:off x="1907667" y="1855527"/>
                <a:ext cx="977682" cy="656520"/>
              </a:xfrm>
              <a:custGeom>
                <a:avLst/>
                <a:gdLst/>
                <a:ahLst/>
                <a:cxnLst/>
                <a:rect l="l" t="t" r="r" b="b"/>
                <a:pathLst>
                  <a:path w="63219" h="42452" extrusionOk="0">
                    <a:moveTo>
                      <a:pt x="0" y="0"/>
                    </a:moveTo>
                    <a:lnTo>
                      <a:pt x="0" y="11876"/>
                    </a:lnTo>
                    <a:cubicBezTo>
                      <a:pt x="22340" y="12533"/>
                      <a:pt x="41874" y="24588"/>
                      <a:pt x="52934" y="42452"/>
                    </a:cubicBezTo>
                    <a:lnTo>
                      <a:pt x="63219" y="36504"/>
                    </a:lnTo>
                    <a:cubicBezTo>
                      <a:pt x="50110" y="15099"/>
                      <a:pt x="26736" y="657"/>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32"/>
              <p:cNvSpPr/>
              <p:nvPr/>
            </p:nvSpPr>
            <p:spPr>
              <a:xfrm>
                <a:off x="1907667" y="2097328"/>
                <a:ext cx="768193" cy="535615"/>
              </a:xfrm>
              <a:custGeom>
                <a:avLst/>
                <a:gdLst/>
                <a:ahLst/>
                <a:cxnLst/>
                <a:rect l="l" t="t" r="r" b="b"/>
                <a:pathLst>
                  <a:path w="49673" h="34634" extrusionOk="0">
                    <a:moveTo>
                      <a:pt x="0" y="0"/>
                    </a:moveTo>
                    <a:lnTo>
                      <a:pt x="0" y="11876"/>
                    </a:lnTo>
                    <a:cubicBezTo>
                      <a:pt x="16571" y="12513"/>
                      <a:pt x="31053" y="21445"/>
                      <a:pt x="39388" y="34633"/>
                    </a:cubicBezTo>
                    <a:lnTo>
                      <a:pt x="49672" y="28685"/>
                    </a:lnTo>
                    <a:cubicBezTo>
                      <a:pt x="39268" y="11956"/>
                      <a:pt x="20967" y="637"/>
                      <a:pt x="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32"/>
              <p:cNvSpPr/>
              <p:nvPr/>
            </p:nvSpPr>
            <p:spPr>
              <a:xfrm rot="-3599935">
                <a:off x="2041816" y="2220109"/>
                <a:ext cx="239050" cy="645117"/>
              </a:xfrm>
              <a:custGeom>
                <a:avLst/>
                <a:gdLst/>
                <a:ahLst/>
                <a:cxnLst/>
                <a:rect l="l" t="t" r="r" b="b"/>
                <a:pathLst>
                  <a:path w="15458" h="41716" extrusionOk="0">
                    <a:moveTo>
                      <a:pt x="10305" y="1"/>
                    </a:moveTo>
                    <a:lnTo>
                      <a:pt x="0" y="5949"/>
                    </a:lnTo>
                    <a:cubicBezTo>
                      <a:pt x="2288" y="10445"/>
                      <a:pt x="3561" y="15497"/>
                      <a:pt x="3561" y="20868"/>
                    </a:cubicBezTo>
                    <a:cubicBezTo>
                      <a:pt x="3561" y="26219"/>
                      <a:pt x="2288" y="31292"/>
                      <a:pt x="0" y="35788"/>
                    </a:cubicBezTo>
                    <a:lnTo>
                      <a:pt x="10305" y="41716"/>
                    </a:lnTo>
                    <a:cubicBezTo>
                      <a:pt x="13587" y="35489"/>
                      <a:pt x="15457" y="28388"/>
                      <a:pt x="15457" y="20868"/>
                    </a:cubicBezTo>
                    <a:cubicBezTo>
                      <a:pt x="15457" y="13349"/>
                      <a:pt x="13587" y="6247"/>
                      <a:pt x="1030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9" name="Google Shape;1499;p32"/>
            <p:cNvGrpSpPr/>
            <p:nvPr/>
          </p:nvGrpSpPr>
          <p:grpSpPr>
            <a:xfrm>
              <a:off x="1868113" y="3203221"/>
              <a:ext cx="1315377" cy="1224120"/>
              <a:chOff x="1822236" y="3271323"/>
              <a:chExt cx="1272617" cy="1184327"/>
            </a:xfrm>
          </p:grpSpPr>
          <p:sp>
            <p:nvSpPr>
              <p:cNvPr id="1500" name="Google Shape;1500;p32"/>
              <p:cNvSpPr/>
              <p:nvPr/>
            </p:nvSpPr>
            <p:spPr>
              <a:xfrm>
                <a:off x="1907667" y="3678224"/>
                <a:ext cx="1187186" cy="777426"/>
              </a:xfrm>
              <a:custGeom>
                <a:avLst/>
                <a:gdLst/>
                <a:ahLst/>
                <a:cxnLst/>
                <a:rect l="l" t="t" r="r" b="b"/>
                <a:pathLst>
                  <a:path w="76766" h="50270" extrusionOk="0">
                    <a:moveTo>
                      <a:pt x="66481" y="1"/>
                    </a:moveTo>
                    <a:cubicBezTo>
                      <a:pt x="52716" y="22519"/>
                      <a:pt x="28128" y="37737"/>
                      <a:pt x="0" y="38374"/>
                    </a:cubicBezTo>
                    <a:lnTo>
                      <a:pt x="0" y="50270"/>
                    </a:lnTo>
                    <a:cubicBezTo>
                      <a:pt x="32505" y="49613"/>
                      <a:pt x="60931" y="32008"/>
                      <a:pt x="76766" y="5949"/>
                    </a:cubicBezTo>
                    <a:lnTo>
                      <a:pt x="66481"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32"/>
              <p:cNvSpPr/>
              <p:nvPr/>
            </p:nvSpPr>
            <p:spPr>
              <a:xfrm>
                <a:off x="1907667" y="3557339"/>
                <a:ext cx="977682" cy="656520"/>
              </a:xfrm>
              <a:custGeom>
                <a:avLst/>
                <a:gdLst/>
                <a:ahLst/>
                <a:cxnLst/>
                <a:rect l="l" t="t" r="r" b="b"/>
                <a:pathLst>
                  <a:path w="63219" h="42452" extrusionOk="0">
                    <a:moveTo>
                      <a:pt x="52915" y="0"/>
                    </a:moveTo>
                    <a:cubicBezTo>
                      <a:pt x="41874" y="17864"/>
                      <a:pt x="22340" y="29919"/>
                      <a:pt x="0" y="30555"/>
                    </a:cubicBezTo>
                    <a:lnTo>
                      <a:pt x="0" y="42451"/>
                    </a:lnTo>
                    <a:cubicBezTo>
                      <a:pt x="26736" y="41795"/>
                      <a:pt x="50110" y="27353"/>
                      <a:pt x="63219" y="5948"/>
                    </a:cubicBezTo>
                    <a:lnTo>
                      <a:pt x="52915"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32"/>
              <p:cNvSpPr/>
              <p:nvPr/>
            </p:nvSpPr>
            <p:spPr>
              <a:xfrm>
                <a:off x="1907667" y="3436438"/>
                <a:ext cx="768193" cy="535615"/>
              </a:xfrm>
              <a:custGeom>
                <a:avLst/>
                <a:gdLst/>
                <a:ahLst/>
                <a:cxnLst/>
                <a:rect l="l" t="t" r="r" b="b"/>
                <a:pathLst>
                  <a:path w="49673" h="34634" extrusionOk="0">
                    <a:moveTo>
                      <a:pt x="39388" y="0"/>
                    </a:moveTo>
                    <a:cubicBezTo>
                      <a:pt x="31053" y="13189"/>
                      <a:pt x="16571" y="22121"/>
                      <a:pt x="0" y="22757"/>
                    </a:cubicBezTo>
                    <a:lnTo>
                      <a:pt x="0" y="34633"/>
                    </a:lnTo>
                    <a:cubicBezTo>
                      <a:pt x="20967" y="33997"/>
                      <a:pt x="39268" y="22678"/>
                      <a:pt x="49672" y="5948"/>
                    </a:cubicBezTo>
                    <a:lnTo>
                      <a:pt x="39388"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32"/>
              <p:cNvSpPr/>
              <p:nvPr/>
            </p:nvSpPr>
            <p:spPr>
              <a:xfrm rot="3599935">
                <a:off x="2041816" y="3213559"/>
                <a:ext cx="239050" cy="645117"/>
              </a:xfrm>
              <a:custGeom>
                <a:avLst/>
                <a:gdLst/>
                <a:ahLst/>
                <a:cxnLst/>
                <a:rect l="l" t="t" r="r" b="b"/>
                <a:pathLst>
                  <a:path w="15458" h="41716" extrusionOk="0">
                    <a:moveTo>
                      <a:pt x="10305" y="1"/>
                    </a:moveTo>
                    <a:lnTo>
                      <a:pt x="0" y="5949"/>
                    </a:lnTo>
                    <a:cubicBezTo>
                      <a:pt x="2288" y="10445"/>
                      <a:pt x="3561" y="15497"/>
                      <a:pt x="3561" y="20868"/>
                    </a:cubicBezTo>
                    <a:cubicBezTo>
                      <a:pt x="3561" y="26219"/>
                      <a:pt x="2288" y="31292"/>
                      <a:pt x="0" y="35788"/>
                    </a:cubicBezTo>
                    <a:lnTo>
                      <a:pt x="10305" y="41716"/>
                    </a:lnTo>
                    <a:cubicBezTo>
                      <a:pt x="13587" y="35489"/>
                      <a:pt x="15457" y="28388"/>
                      <a:pt x="15457" y="20868"/>
                    </a:cubicBezTo>
                    <a:cubicBezTo>
                      <a:pt x="15457" y="13349"/>
                      <a:pt x="13587" y="6247"/>
                      <a:pt x="10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4" name="Google Shape;1504;p32"/>
            <p:cNvGrpSpPr/>
            <p:nvPr/>
          </p:nvGrpSpPr>
          <p:grpSpPr>
            <a:xfrm>
              <a:off x="669596" y="3203215"/>
              <a:ext cx="1317135" cy="1223807"/>
              <a:chOff x="662680" y="3271316"/>
              <a:chExt cx="1274318" cy="1184024"/>
            </a:xfrm>
          </p:grpSpPr>
          <p:sp>
            <p:nvSpPr>
              <p:cNvPr id="1505" name="Google Shape;1505;p32"/>
              <p:cNvSpPr/>
              <p:nvPr/>
            </p:nvSpPr>
            <p:spPr>
              <a:xfrm>
                <a:off x="662680" y="3678224"/>
                <a:ext cx="1187202" cy="777116"/>
              </a:xfrm>
              <a:custGeom>
                <a:avLst/>
                <a:gdLst/>
                <a:ahLst/>
                <a:cxnLst/>
                <a:rect l="l" t="t" r="r" b="b"/>
                <a:pathLst>
                  <a:path w="76767" h="50250" extrusionOk="0">
                    <a:moveTo>
                      <a:pt x="10285" y="1"/>
                    </a:moveTo>
                    <a:lnTo>
                      <a:pt x="0" y="5949"/>
                    </a:lnTo>
                    <a:cubicBezTo>
                      <a:pt x="15835" y="32008"/>
                      <a:pt x="44262" y="49613"/>
                      <a:pt x="76766" y="50250"/>
                    </a:cubicBezTo>
                    <a:lnTo>
                      <a:pt x="76766" y="38374"/>
                    </a:lnTo>
                    <a:cubicBezTo>
                      <a:pt x="48638" y="37737"/>
                      <a:pt x="24051" y="22519"/>
                      <a:pt x="102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32"/>
              <p:cNvSpPr/>
              <p:nvPr/>
            </p:nvSpPr>
            <p:spPr>
              <a:xfrm>
                <a:off x="872178" y="3557339"/>
                <a:ext cx="977697" cy="656520"/>
              </a:xfrm>
              <a:custGeom>
                <a:avLst/>
                <a:gdLst/>
                <a:ahLst/>
                <a:cxnLst/>
                <a:rect l="l" t="t" r="r" b="b"/>
                <a:pathLst>
                  <a:path w="63220" h="42452" extrusionOk="0">
                    <a:moveTo>
                      <a:pt x="10285" y="0"/>
                    </a:moveTo>
                    <a:lnTo>
                      <a:pt x="0" y="5948"/>
                    </a:lnTo>
                    <a:cubicBezTo>
                      <a:pt x="13110" y="27353"/>
                      <a:pt x="36483" y="41795"/>
                      <a:pt x="63219" y="42451"/>
                    </a:cubicBezTo>
                    <a:lnTo>
                      <a:pt x="63219" y="30575"/>
                    </a:lnTo>
                    <a:cubicBezTo>
                      <a:pt x="40860" y="29919"/>
                      <a:pt x="21345" y="17864"/>
                      <a:pt x="10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32"/>
              <p:cNvSpPr/>
              <p:nvPr/>
            </p:nvSpPr>
            <p:spPr>
              <a:xfrm>
                <a:off x="1081676" y="3436438"/>
                <a:ext cx="768193" cy="535615"/>
              </a:xfrm>
              <a:custGeom>
                <a:avLst/>
                <a:gdLst/>
                <a:ahLst/>
                <a:cxnLst/>
                <a:rect l="l" t="t" r="r" b="b"/>
                <a:pathLst>
                  <a:path w="49673" h="34634" extrusionOk="0">
                    <a:moveTo>
                      <a:pt x="10285" y="0"/>
                    </a:moveTo>
                    <a:lnTo>
                      <a:pt x="0" y="5948"/>
                    </a:lnTo>
                    <a:cubicBezTo>
                      <a:pt x="10404" y="22678"/>
                      <a:pt x="28705" y="33997"/>
                      <a:pt x="49672" y="34633"/>
                    </a:cubicBezTo>
                    <a:lnTo>
                      <a:pt x="49672" y="22738"/>
                    </a:lnTo>
                    <a:cubicBezTo>
                      <a:pt x="33102" y="22121"/>
                      <a:pt x="18620" y="13189"/>
                      <a:pt x="102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32"/>
              <p:cNvSpPr/>
              <p:nvPr/>
            </p:nvSpPr>
            <p:spPr>
              <a:xfrm rot="7200065">
                <a:off x="1478368" y="3213553"/>
                <a:ext cx="239050" cy="645117"/>
              </a:xfrm>
              <a:custGeom>
                <a:avLst/>
                <a:gdLst/>
                <a:ahLst/>
                <a:cxnLst/>
                <a:rect l="l" t="t" r="r" b="b"/>
                <a:pathLst>
                  <a:path w="15458" h="41716" extrusionOk="0">
                    <a:moveTo>
                      <a:pt x="10305" y="1"/>
                    </a:moveTo>
                    <a:lnTo>
                      <a:pt x="0" y="5949"/>
                    </a:lnTo>
                    <a:cubicBezTo>
                      <a:pt x="2288" y="10445"/>
                      <a:pt x="3561" y="15497"/>
                      <a:pt x="3561" y="20868"/>
                    </a:cubicBezTo>
                    <a:cubicBezTo>
                      <a:pt x="3561" y="26219"/>
                      <a:pt x="2288" y="31292"/>
                      <a:pt x="0" y="35788"/>
                    </a:cubicBezTo>
                    <a:lnTo>
                      <a:pt x="10305" y="41716"/>
                    </a:lnTo>
                    <a:cubicBezTo>
                      <a:pt x="13587" y="35489"/>
                      <a:pt x="15457" y="28388"/>
                      <a:pt x="15457" y="20868"/>
                    </a:cubicBezTo>
                    <a:cubicBezTo>
                      <a:pt x="15457" y="13349"/>
                      <a:pt x="13587" y="6247"/>
                      <a:pt x="1030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515" name="Google Shape;1515;p32"/>
          <p:cNvGrpSpPr/>
          <p:nvPr/>
        </p:nvGrpSpPr>
        <p:grpSpPr>
          <a:xfrm>
            <a:off x="1114848" y="2152184"/>
            <a:ext cx="1613287" cy="1612906"/>
            <a:chOff x="1353596" y="-1999895"/>
            <a:chExt cx="1554526" cy="1554159"/>
          </a:xfrm>
        </p:grpSpPr>
        <p:sp>
          <p:nvSpPr>
            <p:cNvPr id="1516" name="Google Shape;1516;p32"/>
            <p:cNvSpPr/>
            <p:nvPr/>
          </p:nvSpPr>
          <p:spPr>
            <a:xfrm flipH="1">
              <a:off x="1353596" y="-1999895"/>
              <a:ext cx="1554526" cy="1554159"/>
            </a:xfrm>
            <a:custGeom>
              <a:avLst/>
              <a:gdLst/>
              <a:ahLst/>
              <a:cxnLst/>
              <a:rect l="l" t="t" r="r" b="b"/>
              <a:pathLst>
                <a:path w="9034" h="9032" extrusionOk="0">
                  <a:moveTo>
                    <a:pt x="4517" y="9031"/>
                  </a:moveTo>
                  <a:cubicBezTo>
                    <a:pt x="7005" y="9031"/>
                    <a:pt x="9033" y="7003"/>
                    <a:pt x="9033" y="4515"/>
                  </a:cubicBezTo>
                  <a:cubicBezTo>
                    <a:pt x="9033" y="2029"/>
                    <a:pt x="7005" y="0"/>
                    <a:pt x="4517" y="0"/>
                  </a:cubicBezTo>
                  <a:cubicBezTo>
                    <a:pt x="2029" y="0"/>
                    <a:pt x="0" y="2029"/>
                    <a:pt x="0" y="4515"/>
                  </a:cubicBezTo>
                  <a:cubicBezTo>
                    <a:pt x="0" y="7003"/>
                    <a:pt x="2029" y="9031"/>
                    <a:pt x="4517" y="903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32"/>
            <p:cNvSpPr/>
            <p:nvPr/>
          </p:nvSpPr>
          <p:spPr>
            <a:xfrm flipH="1">
              <a:off x="1434815" y="-1919881"/>
              <a:ext cx="1392259" cy="1394303"/>
            </a:xfrm>
            <a:custGeom>
              <a:avLst/>
              <a:gdLst/>
              <a:ahLst/>
              <a:cxnLst/>
              <a:rect l="l" t="t" r="r" b="b"/>
              <a:pathLst>
                <a:path w="8091" h="8103" extrusionOk="0">
                  <a:moveTo>
                    <a:pt x="8091" y="4050"/>
                  </a:moveTo>
                  <a:cubicBezTo>
                    <a:pt x="8091" y="1812"/>
                    <a:pt x="6279" y="1"/>
                    <a:pt x="4046" y="1"/>
                  </a:cubicBezTo>
                  <a:cubicBezTo>
                    <a:pt x="1812" y="1"/>
                    <a:pt x="1" y="1814"/>
                    <a:pt x="1" y="4050"/>
                  </a:cubicBezTo>
                  <a:cubicBezTo>
                    <a:pt x="1" y="6289"/>
                    <a:pt x="1812" y="8102"/>
                    <a:pt x="4046" y="8102"/>
                  </a:cubicBezTo>
                  <a:cubicBezTo>
                    <a:pt x="6279" y="8102"/>
                    <a:pt x="8091" y="6289"/>
                    <a:pt x="8091" y="4050"/>
                  </a:cubicBezTo>
                  <a:close/>
                  <a:moveTo>
                    <a:pt x="1477" y="3888"/>
                  </a:moveTo>
                  <a:cubicBezTo>
                    <a:pt x="1477" y="3811"/>
                    <a:pt x="1414" y="3748"/>
                    <a:pt x="1337" y="3748"/>
                  </a:cubicBezTo>
                  <a:lnTo>
                    <a:pt x="591" y="3748"/>
                  </a:lnTo>
                  <a:cubicBezTo>
                    <a:pt x="514" y="3748"/>
                    <a:pt x="451" y="3811"/>
                    <a:pt x="451" y="3888"/>
                  </a:cubicBezTo>
                  <a:cubicBezTo>
                    <a:pt x="451" y="3965"/>
                    <a:pt x="514" y="4028"/>
                    <a:pt x="591" y="4028"/>
                  </a:cubicBezTo>
                  <a:lnTo>
                    <a:pt x="1337" y="4028"/>
                  </a:lnTo>
                  <a:cubicBezTo>
                    <a:pt x="1414" y="4028"/>
                    <a:pt x="1477" y="3965"/>
                    <a:pt x="1477" y="3888"/>
                  </a:cubicBezTo>
                  <a:close/>
                  <a:moveTo>
                    <a:pt x="5891" y="6976"/>
                  </a:moveTo>
                  <a:cubicBezTo>
                    <a:pt x="5891" y="7067"/>
                    <a:pt x="5820" y="7138"/>
                    <a:pt x="5729" y="7138"/>
                  </a:cubicBezTo>
                  <a:cubicBezTo>
                    <a:pt x="5638" y="7138"/>
                    <a:pt x="5565" y="7067"/>
                    <a:pt x="5565" y="6976"/>
                  </a:cubicBezTo>
                  <a:cubicBezTo>
                    <a:pt x="5565" y="6885"/>
                    <a:pt x="5638" y="6812"/>
                    <a:pt x="5729" y="6812"/>
                  </a:cubicBezTo>
                  <a:cubicBezTo>
                    <a:pt x="5820" y="6812"/>
                    <a:pt x="5891" y="6887"/>
                    <a:pt x="5891" y="6976"/>
                  </a:cubicBezTo>
                  <a:close/>
                  <a:moveTo>
                    <a:pt x="2572" y="6976"/>
                  </a:moveTo>
                  <a:cubicBezTo>
                    <a:pt x="2572" y="7067"/>
                    <a:pt x="2501" y="7138"/>
                    <a:pt x="2410" y="7138"/>
                  </a:cubicBezTo>
                  <a:cubicBezTo>
                    <a:pt x="2321" y="7138"/>
                    <a:pt x="2246" y="7067"/>
                    <a:pt x="2246" y="6976"/>
                  </a:cubicBezTo>
                  <a:cubicBezTo>
                    <a:pt x="2246" y="6885"/>
                    <a:pt x="2321" y="6812"/>
                    <a:pt x="2410" y="6812"/>
                  </a:cubicBezTo>
                  <a:cubicBezTo>
                    <a:pt x="2501" y="6812"/>
                    <a:pt x="2572" y="6887"/>
                    <a:pt x="2572" y="6976"/>
                  </a:cubicBezTo>
                  <a:close/>
                  <a:moveTo>
                    <a:pt x="7096" y="5695"/>
                  </a:moveTo>
                  <a:cubicBezTo>
                    <a:pt x="7096" y="5786"/>
                    <a:pt x="7023" y="5859"/>
                    <a:pt x="6934" y="5859"/>
                  </a:cubicBezTo>
                  <a:cubicBezTo>
                    <a:pt x="6844" y="5859"/>
                    <a:pt x="6771" y="5786"/>
                    <a:pt x="6771" y="5695"/>
                  </a:cubicBezTo>
                  <a:cubicBezTo>
                    <a:pt x="6771" y="5606"/>
                    <a:pt x="6844" y="5531"/>
                    <a:pt x="6934" y="5531"/>
                  </a:cubicBezTo>
                  <a:cubicBezTo>
                    <a:pt x="7023" y="5531"/>
                    <a:pt x="7096" y="5606"/>
                    <a:pt x="7096" y="5695"/>
                  </a:cubicBezTo>
                  <a:close/>
                  <a:moveTo>
                    <a:pt x="1514" y="5695"/>
                  </a:moveTo>
                  <a:cubicBezTo>
                    <a:pt x="1514" y="5786"/>
                    <a:pt x="1441" y="5859"/>
                    <a:pt x="1351" y="5859"/>
                  </a:cubicBezTo>
                  <a:cubicBezTo>
                    <a:pt x="1262" y="5859"/>
                    <a:pt x="1187" y="5786"/>
                    <a:pt x="1187" y="5695"/>
                  </a:cubicBezTo>
                  <a:cubicBezTo>
                    <a:pt x="1187" y="5606"/>
                    <a:pt x="1262" y="5531"/>
                    <a:pt x="1351" y="5531"/>
                  </a:cubicBezTo>
                  <a:cubicBezTo>
                    <a:pt x="1441" y="5531"/>
                    <a:pt x="1514" y="5606"/>
                    <a:pt x="1514" y="5695"/>
                  </a:cubicBezTo>
                  <a:close/>
                  <a:moveTo>
                    <a:pt x="5877" y="1126"/>
                  </a:moveTo>
                  <a:cubicBezTo>
                    <a:pt x="5877" y="1216"/>
                    <a:pt x="5804" y="1289"/>
                    <a:pt x="5713" y="1289"/>
                  </a:cubicBezTo>
                  <a:cubicBezTo>
                    <a:pt x="5624" y="1289"/>
                    <a:pt x="5551" y="1216"/>
                    <a:pt x="5551" y="1126"/>
                  </a:cubicBezTo>
                  <a:cubicBezTo>
                    <a:pt x="5551" y="1037"/>
                    <a:pt x="5624" y="962"/>
                    <a:pt x="5713" y="962"/>
                  </a:cubicBezTo>
                  <a:cubicBezTo>
                    <a:pt x="5804" y="962"/>
                    <a:pt x="5877" y="1037"/>
                    <a:pt x="5877" y="1126"/>
                  </a:cubicBezTo>
                  <a:close/>
                  <a:moveTo>
                    <a:pt x="2558" y="1126"/>
                  </a:moveTo>
                  <a:cubicBezTo>
                    <a:pt x="2558" y="1216"/>
                    <a:pt x="2485" y="1289"/>
                    <a:pt x="2396" y="1289"/>
                  </a:cubicBezTo>
                  <a:cubicBezTo>
                    <a:pt x="2306" y="1289"/>
                    <a:pt x="2233" y="1216"/>
                    <a:pt x="2233" y="1126"/>
                  </a:cubicBezTo>
                  <a:cubicBezTo>
                    <a:pt x="2233" y="1037"/>
                    <a:pt x="2306" y="962"/>
                    <a:pt x="2396" y="962"/>
                  </a:cubicBezTo>
                  <a:cubicBezTo>
                    <a:pt x="2485" y="962"/>
                    <a:pt x="2558" y="1037"/>
                    <a:pt x="2558" y="1126"/>
                  </a:cubicBezTo>
                  <a:close/>
                  <a:moveTo>
                    <a:pt x="7080" y="2406"/>
                  </a:moveTo>
                  <a:cubicBezTo>
                    <a:pt x="7080" y="2497"/>
                    <a:pt x="7009" y="2570"/>
                    <a:pt x="6919" y="2570"/>
                  </a:cubicBezTo>
                  <a:cubicBezTo>
                    <a:pt x="6828" y="2570"/>
                    <a:pt x="6755" y="2497"/>
                    <a:pt x="6755" y="2406"/>
                  </a:cubicBezTo>
                  <a:cubicBezTo>
                    <a:pt x="6755" y="2315"/>
                    <a:pt x="6828" y="2242"/>
                    <a:pt x="6919" y="2242"/>
                  </a:cubicBezTo>
                  <a:cubicBezTo>
                    <a:pt x="7009" y="2242"/>
                    <a:pt x="7080" y="2315"/>
                    <a:pt x="7080" y="2406"/>
                  </a:cubicBezTo>
                  <a:close/>
                  <a:moveTo>
                    <a:pt x="1501" y="2406"/>
                  </a:moveTo>
                  <a:cubicBezTo>
                    <a:pt x="1501" y="2497"/>
                    <a:pt x="1426" y="2570"/>
                    <a:pt x="1337" y="2570"/>
                  </a:cubicBezTo>
                  <a:cubicBezTo>
                    <a:pt x="1246" y="2570"/>
                    <a:pt x="1173" y="2497"/>
                    <a:pt x="1173" y="2406"/>
                  </a:cubicBezTo>
                  <a:cubicBezTo>
                    <a:pt x="1173" y="2315"/>
                    <a:pt x="1246" y="2242"/>
                    <a:pt x="1337" y="2242"/>
                  </a:cubicBezTo>
                  <a:cubicBezTo>
                    <a:pt x="1426" y="2242"/>
                    <a:pt x="1501" y="2315"/>
                    <a:pt x="1501" y="2406"/>
                  </a:cubicBezTo>
                  <a:close/>
                  <a:moveTo>
                    <a:pt x="4054" y="6627"/>
                  </a:moveTo>
                  <a:cubicBezTo>
                    <a:pt x="3979" y="6627"/>
                    <a:pt x="3916" y="6688"/>
                    <a:pt x="3916" y="6767"/>
                  </a:cubicBezTo>
                  <a:lnTo>
                    <a:pt x="3916" y="7512"/>
                  </a:lnTo>
                  <a:cubicBezTo>
                    <a:pt x="3916" y="7589"/>
                    <a:pt x="3979" y="7653"/>
                    <a:pt x="4054" y="7653"/>
                  </a:cubicBezTo>
                  <a:cubicBezTo>
                    <a:pt x="4133" y="7653"/>
                    <a:pt x="4196" y="7589"/>
                    <a:pt x="4196" y="7512"/>
                  </a:cubicBezTo>
                  <a:lnTo>
                    <a:pt x="4196" y="6767"/>
                  </a:lnTo>
                  <a:cubicBezTo>
                    <a:pt x="4196" y="6688"/>
                    <a:pt x="4133" y="6627"/>
                    <a:pt x="4054" y="6627"/>
                  </a:cubicBezTo>
                  <a:close/>
                  <a:moveTo>
                    <a:pt x="4054" y="1477"/>
                  </a:moveTo>
                  <a:cubicBezTo>
                    <a:pt x="4133" y="1477"/>
                    <a:pt x="4196" y="1414"/>
                    <a:pt x="4196" y="1337"/>
                  </a:cubicBezTo>
                  <a:lnTo>
                    <a:pt x="4196" y="591"/>
                  </a:lnTo>
                  <a:cubicBezTo>
                    <a:pt x="4196" y="512"/>
                    <a:pt x="4133" y="451"/>
                    <a:pt x="4054" y="451"/>
                  </a:cubicBezTo>
                  <a:cubicBezTo>
                    <a:pt x="3979" y="451"/>
                    <a:pt x="3916" y="512"/>
                    <a:pt x="3916" y="591"/>
                  </a:cubicBezTo>
                  <a:lnTo>
                    <a:pt x="3916" y="1337"/>
                  </a:lnTo>
                  <a:cubicBezTo>
                    <a:pt x="3916" y="1414"/>
                    <a:pt x="3979" y="1477"/>
                    <a:pt x="4054" y="1477"/>
                  </a:cubicBezTo>
                  <a:close/>
                  <a:moveTo>
                    <a:pt x="6617" y="3888"/>
                  </a:moveTo>
                  <a:cubicBezTo>
                    <a:pt x="6617" y="3965"/>
                    <a:pt x="6678" y="4028"/>
                    <a:pt x="6755" y="4028"/>
                  </a:cubicBezTo>
                  <a:lnTo>
                    <a:pt x="7501" y="4028"/>
                  </a:lnTo>
                  <a:cubicBezTo>
                    <a:pt x="7578" y="4028"/>
                    <a:pt x="7641" y="3965"/>
                    <a:pt x="7641" y="3888"/>
                  </a:cubicBezTo>
                  <a:cubicBezTo>
                    <a:pt x="7641" y="3811"/>
                    <a:pt x="7580" y="3748"/>
                    <a:pt x="7501" y="3748"/>
                  </a:cubicBezTo>
                  <a:lnTo>
                    <a:pt x="6755" y="3748"/>
                  </a:lnTo>
                  <a:cubicBezTo>
                    <a:pt x="6680" y="3748"/>
                    <a:pt x="6617" y="3811"/>
                    <a:pt x="6617" y="3888"/>
                  </a:cubicBezTo>
                  <a:close/>
                  <a:moveTo>
                    <a:pt x="5999" y="4026"/>
                  </a:moveTo>
                  <a:lnTo>
                    <a:pt x="4204" y="3943"/>
                  </a:lnTo>
                  <a:cubicBezTo>
                    <a:pt x="4152" y="3850"/>
                    <a:pt x="4062" y="3783"/>
                    <a:pt x="3949" y="3779"/>
                  </a:cubicBezTo>
                  <a:cubicBezTo>
                    <a:pt x="3914" y="3777"/>
                    <a:pt x="3878" y="3785"/>
                    <a:pt x="3847" y="3795"/>
                  </a:cubicBezTo>
                  <a:lnTo>
                    <a:pt x="2661" y="2493"/>
                  </a:lnTo>
                  <a:cubicBezTo>
                    <a:pt x="2600" y="2428"/>
                    <a:pt x="2499" y="2422"/>
                    <a:pt x="2434" y="2481"/>
                  </a:cubicBezTo>
                  <a:cubicBezTo>
                    <a:pt x="2369" y="2542"/>
                    <a:pt x="2365" y="2643"/>
                    <a:pt x="2422" y="2708"/>
                  </a:cubicBezTo>
                  <a:lnTo>
                    <a:pt x="3635" y="4038"/>
                  </a:lnTo>
                  <a:cubicBezTo>
                    <a:pt x="3631" y="4052"/>
                    <a:pt x="3624" y="4063"/>
                    <a:pt x="3624" y="4077"/>
                  </a:cubicBezTo>
                  <a:cubicBezTo>
                    <a:pt x="3618" y="4174"/>
                    <a:pt x="3663" y="4261"/>
                    <a:pt x="3728" y="4322"/>
                  </a:cubicBezTo>
                  <a:lnTo>
                    <a:pt x="2773" y="5851"/>
                  </a:lnTo>
                  <a:lnTo>
                    <a:pt x="2864" y="5908"/>
                  </a:lnTo>
                  <a:lnTo>
                    <a:pt x="3817" y="4379"/>
                  </a:lnTo>
                  <a:cubicBezTo>
                    <a:pt x="3851" y="4393"/>
                    <a:pt x="3884" y="4401"/>
                    <a:pt x="3922" y="4403"/>
                  </a:cubicBezTo>
                  <a:cubicBezTo>
                    <a:pt x="4032" y="4407"/>
                    <a:pt x="4131" y="4350"/>
                    <a:pt x="4190" y="4263"/>
                  </a:cubicBezTo>
                  <a:lnTo>
                    <a:pt x="5985" y="4346"/>
                  </a:lnTo>
                  <a:cubicBezTo>
                    <a:pt x="6074" y="4350"/>
                    <a:pt x="6149" y="4281"/>
                    <a:pt x="6153" y="4194"/>
                  </a:cubicBezTo>
                  <a:cubicBezTo>
                    <a:pt x="6157" y="4105"/>
                    <a:pt x="6088" y="4030"/>
                    <a:pt x="5999" y="4026"/>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8"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4"/>
        <p:cNvGrpSpPr/>
        <p:nvPr/>
      </p:nvGrpSpPr>
      <p:grpSpPr>
        <a:xfrm>
          <a:off x="0" y="0"/>
          <a:ext cx="0" cy="0"/>
          <a:chOff x="0" y="0"/>
          <a:chExt cx="0" cy="0"/>
        </a:xfrm>
      </p:grpSpPr>
      <p:sp>
        <p:nvSpPr>
          <p:cNvPr id="1465" name="Google Shape;1465;p32"/>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3200" dirty="0"/>
              <a:t>86.400 ALTIN</a:t>
            </a:r>
            <a:endParaRPr sz="3200" dirty="0"/>
          </a:p>
        </p:txBody>
      </p:sp>
      <p:sp>
        <p:nvSpPr>
          <p:cNvPr id="1472" name="Google Shape;1472;p32"/>
          <p:cNvSpPr/>
          <p:nvPr/>
        </p:nvSpPr>
        <p:spPr>
          <a:xfrm flipH="1">
            <a:off x="3657599" y="1112874"/>
            <a:ext cx="5160334" cy="3714307"/>
          </a:xfrm>
          <a:prstGeom prst="rect">
            <a:avLst/>
          </a:prstGeom>
          <a:noFill/>
          <a:ln>
            <a:noFill/>
          </a:ln>
        </p:spPr>
        <p:txBody>
          <a:bodyPr spcFirstLastPara="1" wrap="square" lIns="137150" tIns="91425" rIns="137150" bIns="91425" anchor="ctr" anchorCtr="0">
            <a:noAutofit/>
          </a:bodyPr>
          <a:lstStyle/>
          <a:p>
            <a:pPr marL="0" lvl="0" indent="0" algn="ctr" rtl="0">
              <a:spcBef>
                <a:spcPts val="0"/>
              </a:spcBef>
              <a:spcAft>
                <a:spcPts val="0"/>
              </a:spcAft>
              <a:buNone/>
            </a:pPr>
            <a:r>
              <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Farkında olsak da olmasak da yaşamımızın her gününde bu durumu yaşıyoruz. Bankamız her sabah hesabımıza 86.400 saniye yatırmaktadır. Ve her gün istediğimiz gibi harcayabiliyoruz.</a:t>
            </a:r>
          </a:p>
          <a:p>
            <a:pPr marL="0" lvl="0" indent="0" algn="ctr" rtl="0">
              <a:spcBef>
                <a:spcPts val="0"/>
              </a:spcBef>
              <a:spcAft>
                <a:spcPts val="0"/>
              </a:spcAft>
              <a:buNone/>
            </a:pPr>
            <a:endParaRPr lang="tr-TR" dirty="0">
              <a:latin typeface="Open Sans" panose="020B0606030504020204" pitchFamily="34" charset="0"/>
              <a:ea typeface="Open Sans" panose="020B0606030504020204" pitchFamily="34" charset="0"/>
              <a:cs typeface="Open Sans" panose="020B0606030504020204" pitchFamily="34" charset="0"/>
              <a:sym typeface="Roboto"/>
            </a:endParaRPr>
          </a:p>
          <a:p>
            <a:pPr marL="0" lvl="0" indent="0" algn="ctr" rtl="0">
              <a:spcBef>
                <a:spcPts val="0"/>
              </a:spcBef>
              <a:spcAft>
                <a:spcPts val="0"/>
              </a:spcAft>
              <a:buNone/>
            </a:pPr>
            <a:r>
              <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Bu saniyeleri kullanmayı başaramazsak günün sonunda onları sonsuza kadar kaybediyoruz.</a:t>
            </a:r>
            <a:endParaRP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p:txBody>
      </p:sp>
      <p:grpSp>
        <p:nvGrpSpPr>
          <p:cNvPr id="38" name="Google Shape;69;p16">
            <a:extLst>
              <a:ext uri="{FF2B5EF4-FFF2-40B4-BE49-F238E27FC236}">
                <a16:creationId xmlns:a16="http://schemas.microsoft.com/office/drawing/2014/main" xmlns="" id="{99392BF6-E6C1-46AE-AC34-34DF044411B7}"/>
              </a:ext>
            </a:extLst>
          </p:cNvPr>
          <p:cNvGrpSpPr/>
          <p:nvPr/>
        </p:nvGrpSpPr>
        <p:grpSpPr>
          <a:xfrm>
            <a:off x="326067" y="1297174"/>
            <a:ext cx="3194393" cy="3194396"/>
            <a:chOff x="2974517" y="1266000"/>
            <a:chExt cx="3194393" cy="3194396"/>
          </a:xfrm>
        </p:grpSpPr>
        <p:sp>
          <p:nvSpPr>
            <p:cNvPr id="39" name="Google Shape;70;p16">
              <a:extLst>
                <a:ext uri="{FF2B5EF4-FFF2-40B4-BE49-F238E27FC236}">
                  <a16:creationId xmlns:a16="http://schemas.microsoft.com/office/drawing/2014/main" xmlns="" id="{F06A6055-0669-45D8-9322-ECC3E0D84AB4}"/>
                </a:ext>
              </a:extLst>
            </p:cNvPr>
            <p:cNvSpPr/>
            <p:nvPr/>
          </p:nvSpPr>
          <p:spPr>
            <a:xfrm>
              <a:off x="4338178" y="2949411"/>
              <a:ext cx="1828196" cy="1510985"/>
            </a:xfrm>
            <a:custGeom>
              <a:avLst/>
              <a:gdLst/>
              <a:ahLst/>
              <a:cxnLst/>
              <a:rect l="l" t="t" r="r" b="b"/>
              <a:pathLst>
                <a:path w="68140" h="56317" extrusionOk="0">
                  <a:moveTo>
                    <a:pt x="34517" y="0"/>
                  </a:moveTo>
                  <a:cubicBezTo>
                    <a:pt x="32957" y="12704"/>
                    <a:pt x="22241" y="22574"/>
                    <a:pt x="9156" y="22801"/>
                  </a:cubicBezTo>
                  <a:lnTo>
                    <a:pt x="0" y="39672"/>
                  </a:lnTo>
                  <a:lnTo>
                    <a:pt x="9132" y="56317"/>
                  </a:lnTo>
                  <a:cubicBezTo>
                    <a:pt x="40684" y="56090"/>
                    <a:pt x="66390" y="31337"/>
                    <a:pt x="68140" y="179"/>
                  </a:cubicBezTo>
                  <a:lnTo>
                    <a:pt x="68140" y="179"/>
                  </a:lnTo>
                  <a:lnTo>
                    <a:pt x="51602" y="9251"/>
                  </a:lnTo>
                  <a:lnTo>
                    <a:pt x="3451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71;p16">
              <a:extLst>
                <a:ext uri="{FF2B5EF4-FFF2-40B4-BE49-F238E27FC236}">
                  <a16:creationId xmlns:a16="http://schemas.microsoft.com/office/drawing/2014/main" xmlns="" id="{C47124D6-BA82-407C-96F3-5F33CAF271CE}"/>
                </a:ext>
              </a:extLst>
            </p:cNvPr>
            <p:cNvSpPr/>
            <p:nvPr/>
          </p:nvSpPr>
          <p:spPr>
            <a:xfrm>
              <a:off x="4657603" y="1268549"/>
              <a:ext cx="1511307" cy="1828196"/>
            </a:xfrm>
            <a:custGeom>
              <a:avLst/>
              <a:gdLst/>
              <a:ahLst/>
              <a:cxnLst/>
              <a:rect l="l" t="t" r="r" b="b"/>
              <a:pathLst>
                <a:path w="56329" h="68140" extrusionOk="0">
                  <a:moveTo>
                    <a:pt x="191" y="1"/>
                  </a:moveTo>
                  <a:lnTo>
                    <a:pt x="9264" y="16550"/>
                  </a:lnTo>
                  <a:lnTo>
                    <a:pt x="1" y="33624"/>
                  </a:lnTo>
                  <a:cubicBezTo>
                    <a:pt x="12716" y="35183"/>
                    <a:pt x="22587" y="45911"/>
                    <a:pt x="22813" y="58984"/>
                  </a:cubicBezTo>
                  <a:lnTo>
                    <a:pt x="39684" y="68140"/>
                  </a:lnTo>
                  <a:lnTo>
                    <a:pt x="56329" y="59008"/>
                  </a:lnTo>
                  <a:cubicBezTo>
                    <a:pt x="56103" y="27456"/>
                    <a:pt x="31350" y="1751"/>
                    <a:pt x="1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72;p16">
              <a:extLst>
                <a:ext uri="{FF2B5EF4-FFF2-40B4-BE49-F238E27FC236}">
                  <a16:creationId xmlns:a16="http://schemas.microsoft.com/office/drawing/2014/main" xmlns="" id="{6E163454-388E-4281-B302-AD406A2A97BB}"/>
                </a:ext>
              </a:extLst>
            </p:cNvPr>
            <p:cNvSpPr/>
            <p:nvPr/>
          </p:nvSpPr>
          <p:spPr>
            <a:xfrm>
              <a:off x="2977066" y="1266000"/>
              <a:ext cx="1828223" cy="1511307"/>
            </a:xfrm>
            <a:custGeom>
              <a:avLst/>
              <a:gdLst/>
              <a:ahLst/>
              <a:cxnLst/>
              <a:rect l="l" t="t" r="r" b="b"/>
              <a:pathLst>
                <a:path w="68141" h="56329" extrusionOk="0">
                  <a:moveTo>
                    <a:pt x="59008" y="0"/>
                  </a:moveTo>
                  <a:cubicBezTo>
                    <a:pt x="27457" y="227"/>
                    <a:pt x="1751" y="24980"/>
                    <a:pt x="1" y="56138"/>
                  </a:cubicBezTo>
                  <a:lnTo>
                    <a:pt x="16550" y="47066"/>
                  </a:lnTo>
                  <a:lnTo>
                    <a:pt x="33624" y="56329"/>
                  </a:lnTo>
                  <a:cubicBezTo>
                    <a:pt x="35184" y="43613"/>
                    <a:pt x="45911" y="33754"/>
                    <a:pt x="58984" y="33528"/>
                  </a:cubicBezTo>
                  <a:lnTo>
                    <a:pt x="68140" y="16645"/>
                  </a:lnTo>
                  <a:lnTo>
                    <a:pt x="59008"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73;p16">
              <a:extLst>
                <a:ext uri="{FF2B5EF4-FFF2-40B4-BE49-F238E27FC236}">
                  <a16:creationId xmlns:a16="http://schemas.microsoft.com/office/drawing/2014/main" xmlns="" id="{3FB93068-39BF-478E-89DD-AC2E4D2BE085}"/>
                </a:ext>
              </a:extLst>
            </p:cNvPr>
            <p:cNvSpPr/>
            <p:nvPr/>
          </p:nvSpPr>
          <p:spPr>
            <a:xfrm>
              <a:off x="2974517" y="2629637"/>
              <a:ext cx="1511307" cy="1828223"/>
            </a:xfrm>
            <a:custGeom>
              <a:avLst/>
              <a:gdLst/>
              <a:ahLst/>
              <a:cxnLst/>
              <a:rect l="l" t="t" r="r" b="b"/>
              <a:pathLst>
                <a:path w="56329" h="68141" extrusionOk="0">
                  <a:moveTo>
                    <a:pt x="16645" y="1"/>
                  </a:moveTo>
                  <a:lnTo>
                    <a:pt x="1" y="9133"/>
                  </a:lnTo>
                  <a:cubicBezTo>
                    <a:pt x="227" y="40685"/>
                    <a:pt x="24980" y="66390"/>
                    <a:pt x="56139" y="68140"/>
                  </a:cubicBezTo>
                  <a:lnTo>
                    <a:pt x="47066" y="51603"/>
                  </a:lnTo>
                  <a:lnTo>
                    <a:pt x="56329" y="34517"/>
                  </a:lnTo>
                  <a:cubicBezTo>
                    <a:pt x="43613" y="32957"/>
                    <a:pt x="33755" y="22242"/>
                    <a:pt x="33529" y="9157"/>
                  </a:cubicBezTo>
                  <a:lnTo>
                    <a:pt x="1664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 name="Google Shape;74;p16">
            <a:extLst>
              <a:ext uri="{FF2B5EF4-FFF2-40B4-BE49-F238E27FC236}">
                <a16:creationId xmlns:a16="http://schemas.microsoft.com/office/drawing/2014/main" xmlns="" id="{81F818B3-030D-429B-B4B0-F6AB50F9DF62}"/>
              </a:ext>
            </a:extLst>
          </p:cNvPr>
          <p:cNvSpPr/>
          <p:nvPr/>
        </p:nvSpPr>
        <p:spPr>
          <a:xfrm>
            <a:off x="608813" y="1579923"/>
            <a:ext cx="2628900" cy="2628900"/>
          </a:xfrm>
          <a:prstGeom prst="ellipse">
            <a:avLst/>
          </a:prstGeom>
          <a:no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 name="Google Shape;88;p16">
            <a:extLst>
              <a:ext uri="{FF2B5EF4-FFF2-40B4-BE49-F238E27FC236}">
                <a16:creationId xmlns:a16="http://schemas.microsoft.com/office/drawing/2014/main" xmlns="" id="{35E29A6B-562A-4C9F-906E-065911C20023}"/>
              </a:ext>
            </a:extLst>
          </p:cNvPr>
          <p:cNvGrpSpPr/>
          <p:nvPr/>
        </p:nvGrpSpPr>
        <p:grpSpPr>
          <a:xfrm>
            <a:off x="643413" y="1614234"/>
            <a:ext cx="2560274" cy="2560274"/>
            <a:chOff x="-1318935" y="1552286"/>
            <a:chExt cx="1216918" cy="1216918"/>
          </a:xfrm>
        </p:grpSpPr>
        <p:sp>
          <p:nvSpPr>
            <p:cNvPr id="45" name="Google Shape;89;p16">
              <a:extLst>
                <a:ext uri="{FF2B5EF4-FFF2-40B4-BE49-F238E27FC236}">
                  <a16:creationId xmlns:a16="http://schemas.microsoft.com/office/drawing/2014/main" xmlns="" id="{64A266E5-D9AB-44A7-AC95-EF3C38B1DD4E}"/>
                </a:ext>
              </a:extLst>
            </p:cNvPr>
            <p:cNvSpPr/>
            <p:nvPr/>
          </p:nvSpPr>
          <p:spPr>
            <a:xfrm>
              <a:off x="-1276475" y="1595175"/>
              <a:ext cx="1128600" cy="11286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90;p16">
              <a:extLst>
                <a:ext uri="{FF2B5EF4-FFF2-40B4-BE49-F238E27FC236}">
                  <a16:creationId xmlns:a16="http://schemas.microsoft.com/office/drawing/2014/main" xmlns="" id="{271C6AD8-CA4F-4F29-ADD0-F11FEFCCE750}"/>
                </a:ext>
              </a:extLst>
            </p:cNvPr>
            <p:cNvSpPr/>
            <p:nvPr/>
          </p:nvSpPr>
          <p:spPr>
            <a:xfrm>
              <a:off x="-1318935" y="1552286"/>
              <a:ext cx="1216918" cy="1216918"/>
            </a:xfrm>
            <a:custGeom>
              <a:avLst/>
              <a:gdLst/>
              <a:ahLst/>
              <a:cxnLst/>
              <a:rect l="l" t="t" r="r" b="b"/>
              <a:pathLst>
                <a:path w="11445" h="11445" extrusionOk="0">
                  <a:moveTo>
                    <a:pt x="5722" y="1190"/>
                  </a:moveTo>
                  <a:cubicBezTo>
                    <a:pt x="8224" y="1190"/>
                    <a:pt x="10252" y="3220"/>
                    <a:pt x="10252" y="5722"/>
                  </a:cubicBezTo>
                  <a:cubicBezTo>
                    <a:pt x="10252" y="8224"/>
                    <a:pt x="8224" y="10252"/>
                    <a:pt x="5722" y="10252"/>
                  </a:cubicBezTo>
                  <a:cubicBezTo>
                    <a:pt x="3220" y="10252"/>
                    <a:pt x="1190" y="8224"/>
                    <a:pt x="1190" y="5722"/>
                  </a:cubicBezTo>
                  <a:cubicBezTo>
                    <a:pt x="1190" y="3218"/>
                    <a:pt x="3220" y="1190"/>
                    <a:pt x="5722" y="1190"/>
                  </a:cubicBezTo>
                  <a:close/>
                  <a:moveTo>
                    <a:pt x="5722" y="0"/>
                  </a:moveTo>
                  <a:cubicBezTo>
                    <a:pt x="2561" y="0"/>
                    <a:pt x="0" y="2561"/>
                    <a:pt x="0" y="5722"/>
                  </a:cubicBezTo>
                  <a:cubicBezTo>
                    <a:pt x="0" y="8881"/>
                    <a:pt x="2561" y="11444"/>
                    <a:pt x="5722" y="11444"/>
                  </a:cubicBezTo>
                  <a:cubicBezTo>
                    <a:pt x="8883" y="11444"/>
                    <a:pt x="11444" y="8881"/>
                    <a:pt x="11444" y="5722"/>
                  </a:cubicBezTo>
                  <a:cubicBezTo>
                    <a:pt x="11444" y="2561"/>
                    <a:pt x="8883" y="0"/>
                    <a:pt x="5722" y="0"/>
                  </a:cubicBezTo>
                  <a:close/>
                </a:path>
              </a:pathLst>
            </a:custGeom>
            <a:solidFill>
              <a:schemeClr val="lt2"/>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91;p16">
              <a:extLst>
                <a:ext uri="{FF2B5EF4-FFF2-40B4-BE49-F238E27FC236}">
                  <a16:creationId xmlns:a16="http://schemas.microsoft.com/office/drawing/2014/main" xmlns="" id="{1CA0B486-0BD8-46DD-A083-7C0319A2687F}"/>
                </a:ext>
              </a:extLst>
            </p:cNvPr>
            <p:cNvSpPr/>
            <p:nvPr/>
          </p:nvSpPr>
          <p:spPr>
            <a:xfrm>
              <a:off x="-752738" y="2118481"/>
              <a:ext cx="84424" cy="84424"/>
            </a:xfrm>
            <a:custGeom>
              <a:avLst/>
              <a:gdLst/>
              <a:ahLst/>
              <a:cxnLst/>
              <a:rect l="l" t="t" r="r" b="b"/>
              <a:pathLst>
                <a:path w="794" h="794" extrusionOk="0">
                  <a:moveTo>
                    <a:pt x="397" y="1"/>
                  </a:moveTo>
                  <a:cubicBezTo>
                    <a:pt x="178" y="1"/>
                    <a:pt x="1" y="178"/>
                    <a:pt x="1" y="397"/>
                  </a:cubicBezTo>
                  <a:cubicBezTo>
                    <a:pt x="1" y="616"/>
                    <a:pt x="178" y="794"/>
                    <a:pt x="397" y="794"/>
                  </a:cubicBezTo>
                  <a:cubicBezTo>
                    <a:pt x="616" y="794"/>
                    <a:pt x="794" y="616"/>
                    <a:pt x="794" y="397"/>
                  </a:cubicBezTo>
                  <a:cubicBezTo>
                    <a:pt x="794" y="178"/>
                    <a:pt x="616" y="1"/>
                    <a:pt x="397" y="1"/>
                  </a:cubicBezTo>
                  <a:close/>
                </a:path>
              </a:pathLst>
            </a:custGeom>
            <a:solidFill>
              <a:srgbClr val="6D6E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92;p16">
              <a:extLst>
                <a:ext uri="{FF2B5EF4-FFF2-40B4-BE49-F238E27FC236}">
                  <a16:creationId xmlns:a16="http://schemas.microsoft.com/office/drawing/2014/main" xmlns="" id="{F5EADFE6-B794-49BE-9311-77D3AA1051A9}"/>
                </a:ext>
              </a:extLst>
            </p:cNvPr>
            <p:cNvSpPr/>
            <p:nvPr/>
          </p:nvSpPr>
          <p:spPr>
            <a:xfrm>
              <a:off x="-723604" y="1927198"/>
              <a:ext cx="252315" cy="244447"/>
            </a:xfrm>
            <a:custGeom>
              <a:avLst/>
              <a:gdLst/>
              <a:ahLst/>
              <a:cxnLst/>
              <a:rect l="l" t="t" r="r" b="b"/>
              <a:pathLst>
                <a:path w="2373" h="2299" extrusionOk="0">
                  <a:moveTo>
                    <a:pt x="2373" y="0"/>
                  </a:moveTo>
                  <a:lnTo>
                    <a:pt x="2130" y="48"/>
                  </a:lnTo>
                  <a:lnTo>
                    <a:pt x="1" y="2052"/>
                  </a:lnTo>
                  <a:lnTo>
                    <a:pt x="240" y="2299"/>
                  </a:lnTo>
                  <a:lnTo>
                    <a:pt x="2321" y="245"/>
                  </a:lnTo>
                  <a:lnTo>
                    <a:pt x="2373" y="0"/>
                  </a:lnTo>
                  <a:close/>
                </a:path>
              </a:pathLst>
            </a:custGeom>
            <a:solidFill>
              <a:srgbClr val="6D6E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93;p16">
              <a:extLst>
                <a:ext uri="{FF2B5EF4-FFF2-40B4-BE49-F238E27FC236}">
                  <a16:creationId xmlns:a16="http://schemas.microsoft.com/office/drawing/2014/main" xmlns="" id="{DE6E720E-65D0-466D-A800-1C2483EEBAC7}"/>
                </a:ext>
              </a:extLst>
            </p:cNvPr>
            <p:cNvSpPr/>
            <p:nvPr/>
          </p:nvSpPr>
          <p:spPr>
            <a:xfrm>
              <a:off x="-971986" y="2144106"/>
              <a:ext cx="259864" cy="36789"/>
            </a:xfrm>
            <a:custGeom>
              <a:avLst/>
              <a:gdLst/>
              <a:ahLst/>
              <a:cxnLst/>
              <a:rect l="l" t="t" r="r" b="b"/>
              <a:pathLst>
                <a:path w="2444" h="346" extrusionOk="0">
                  <a:moveTo>
                    <a:pt x="2443" y="0"/>
                  </a:moveTo>
                  <a:lnTo>
                    <a:pt x="208" y="69"/>
                  </a:lnTo>
                  <a:lnTo>
                    <a:pt x="1" y="178"/>
                  </a:lnTo>
                  <a:lnTo>
                    <a:pt x="208" y="277"/>
                  </a:lnTo>
                  <a:lnTo>
                    <a:pt x="2443" y="346"/>
                  </a:lnTo>
                  <a:lnTo>
                    <a:pt x="2443" y="0"/>
                  </a:lnTo>
                  <a:close/>
                </a:path>
              </a:pathLst>
            </a:custGeom>
            <a:solidFill>
              <a:srgbClr val="6D6E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94;p16">
              <a:extLst>
                <a:ext uri="{FF2B5EF4-FFF2-40B4-BE49-F238E27FC236}">
                  <a16:creationId xmlns:a16="http://schemas.microsoft.com/office/drawing/2014/main" xmlns="" id="{3F44E3CE-E5C4-47B0-9E3D-9E268321CA83}"/>
                </a:ext>
              </a:extLst>
            </p:cNvPr>
            <p:cNvSpPr/>
            <p:nvPr/>
          </p:nvSpPr>
          <p:spPr>
            <a:xfrm>
              <a:off x="-784849" y="2095621"/>
              <a:ext cx="212442" cy="185541"/>
            </a:xfrm>
            <a:custGeom>
              <a:avLst/>
              <a:gdLst/>
              <a:ahLst/>
              <a:cxnLst/>
              <a:rect l="l" t="t" r="r" b="b"/>
              <a:pathLst>
                <a:path w="1998" h="1745" extrusionOk="0">
                  <a:moveTo>
                    <a:pt x="699" y="452"/>
                  </a:moveTo>
                  <a:cubicBezTo>
                    <a:pt x="786" y="452"/>
                    <a:pt x="857" y="523"/>
                    <a:pt x="857" y="612"/>
                  </a:cubicBezTo>
                  <a:cubicBezTo>
                    <a:pt x="857" y="699"/>
                    <a:pt x="786" y="770"/>
                    <a:pt x="699" y="770"/>
                  </a:cubicBezTo>
                  <a:cubicBezTo>
                    <a:pt x="610" y="770"/>
                    <a:pt x="539" y="699"/>
                    <a:pt x="539" y="612"/>
                  </a:cubicBezTo>
                  <a:cubicBezTo>
                    <a:pt x="539" y="523"/>
                    <a:pt x="610" y="452"/>
                    <a:pt x="699" y="452"/>
                  </a:cubicBezTo>
                  <a:close/>
                  <a:moveTo>
                    <a:pt x="114" y="0"/>
                  </a:moveTo>
                  <a:cubicBezTo>
                    <a:pt x="86" y="0"/>
                    <a:pt x="58" y="12"/>
                    <a:pt x="38" y="34"/>
                  </a:cubicBezTo>
                  <a:cubicBezTo>
                    <a:pt x="1" y="78"/>
                    <a:pt x="5" y="141"/>
                    <a:pt x="46" y="178"/>
                  </a:cubicBezTo>
                  <a:lnTo>
                    <a:pt x="417" y="504"/>
                  </a:lnTo>
                  <a:cubicBezTo>
                    <a:pt x="403" y="537"/>
                    <a:pt x="397" y="575"/>
                    <a:pt x="397" y="612"/>
                  </a:cubicBezTo>
                  <a:cubicBezTo>
                    <a:pt x="397" y="778"/>
                    <a:pt x="531" y="914"/>
                    <a:pt x="699" y="914"/>
                  </a:cubicBezTo>
                  <a:cubicBezTo>
                    <a:pt x="768" y="914"/>
                    <a:pt x="829" y="890"/>
                    <a:pt x="881" y="853"/>
                  </a:cubicBezTo>
                  <a:lnTo>
                    <a:pt x="1881" y="1729"/>
                  </a:lnTo>
                  <a:cubicBezTo>
                    <a:pt x="1895" y="1739"/>
                    <a:pt x="1909" y="1745"/>
                    <a:pt x="1924" y="1745"/>
                  </a:cubicBezTo>
                  <a:cubicBezTo>
                    <a:pt x="1942" y="1745"/>
                    <a:pt x="1960" y="1737"/>
                    <a:pt x="1974" y="1723"/>
                  </a:cubicBezTo>
                  <a:cubicBezTo>
                    <a:pt x="1997" y="1695"/>
                    <a:pt x="1994" y="1656"/>
                    <a:pt x="1968" y="1632"/>
                  </a:cubicBezTo>
                  <a:lnTo>
                    <a:pt x="966" y="754"/>
                  </a:lnTo>
                  <a:cubicBezTo>
                    <a:pt x="987" y="711"/>
                    <a:pt x="1001" y="664"/>
                    <a:pt x="1001" y="612"/>
                  </a:cubicBezTo>
                  <a:cubicBezTo>
                    <a:pt x="1001" y="445"/>
                    <a:pt x="865" y="310"/>
                    <a:pt x="699" y="310"/>
                  </a:cubicBezTo>
                  <a:cubicBezTo>
                    <a:pt x="644" y="310"/>
                    <a:pt x="595" y="324"/>
                    <a:pt x="549" y="350"/>
                  </a:cubicBezTo>
                  <a:lnTo>
                    <a:pt x="182" y="26"/>
                  </a:lnTo>
                  <a:cubicBezTo>
                    <a:pt x="162" y="9"/>
                    <a:pt x="138" y="0"/>
                    <a:pt x="1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95;p16">
              <a:extLst>
                <a:ext uri="{FF2B5EF4-FFF2-40B4-BE49-F238E27FC236}">
                  <a16:creationId xmlns:a16="http://schemas.microsoft.com/office/drawing/2014/main" xmlns="" id="{E0D6601C-E518-41AC-914B-58A9AE2D64F0}"/>
                </a:ext>
              </a:extLst>
            </p:cNvPr>
            <p:cNvSpPr/>
            <p:nvPr/>
          </p:nvSpPr>
          <p:spPr>
            <a:xfrm>
              <a:off x="-896600" y="1711459"/>
              <a:ext cx="17650" cy="42318"/>
            </a:xfrm>
            <a:custGeom>
              <a:avLst/>
              <a:gdLst/>
              <a:ahLst/>
              <a:cxnLst/>
              <a:rect l="l" t="t" r="r" b="b"/>
              <a:pathLst>
                <a:path w="166" h="398" fill="none" extrusionOk="0">
                  <a:moveTo>
                    <a:pt x="166" y="397"/>
                  </a:moveTo>
                  <a:lnTo>
                    <a:pt x="0" y="1"/>
                  </a:lnTo>
                </a:path>
              </a:pathLst>
            </a:custGeom>
            <a:noFill/>
            <a:ln w="28575" cap="flat" cmpd="sng">
              <a:solidFill>
                <a:schemeClr val="accent1"/>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96;p16">
              <a:extLst>
                <a:ext uri="{FF2B5EF4-FFF2-40B4-BE49-F238E27FC236}">
                  <a16:creationId xmlns:a16="http://schemas.microsoft.com/office/drawing/2014/main" xmlns="" id="{04675167-8EA1-4708-9220-169FC265E62C}"/>
                </a:ext>
              </a:extLst>
            </p:cNvPr>
            <p:cNvSpPr/>
            <p:nvPr/>
          </p:nvSpPr>
          <p:spPr>
            <a:xfrm>
              <a:off x="-542102" y="2567503"/>
              <a:ext cx="17757" cy="42425"/>
            </a:xfrm>
            <a:custGeom>
              <a:avLst/>
              <a:gdLst/>
              <a:ahLst/>
              <a:cxnLst/>
              <a:rect l="l" t="t" r="r" b="b"/>
              <a:pathLst>
                <a:path w="167" h="399" fill="none" extrusionOk="0">
                  <a:moveTo>
                    <a:pt x="166" y="399"/>
                  </a:moveTo>
                  <a:lnTo>
                    <a:pt x="1" y="0"/>
                  </a:lnTo>
                </a:path>
              </a:pathLst>
            </a:custGeom>
            <a:noFill/>
            <a:ln w="28575" cap="flat" cmpd="sng">
              <a:solidFill>
                <a:schemeClr val="accent3"/>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97;p16">
              <a:extLst>
                <a:ext uri="{FF2B5EF4-FFF2-40B4-BE49-F238E27FC236}">
                  <a16:creationId xmlns:a16="http://schemas.microsoft.com/office/drawing/2014/main" xmlns="" id="{04CDE379-34B7-47C5-AED2-87F6FC637573}"/>
                </a:ext>
              </a:extLst>
            </p:cNvPr>
            <p:cNvSpPr/>
            <p:nvPr/>
          </p:nvSpPr>
          <p:spPr>
            <a:xfrm>
              <a:off x="-1159762" y="1974620"/>
              <a:ext cx="42318" cy="17438"/>
            </a:xfrm>
            <a:custGeom>
              <a:avLst/>
              <a:gdLst/>
              <a:ahLst/>
              <a:cxnLst/>
              <a:rect l="l" t="t" r="r" b="b"/>
              <a:pathLst>
                <a:path w="398" h="164" fill="none" extrusionOk="0">
                  <a:moveTo>
                    <a:pt x="397" y="164"/>
                  </a:moveTo>
                  <a:lnTo>
                    <a:pt x="1" y="0"/>
                  </a:lnTo>
                </a:path>
              </a:pathLst>
            </a:custGeom>
            <a:noFill/>
            <a:ln w="28575" cap="flat" cmpd="sng">
              <a:solidFill>
                <a:schemeClr val="accent1"/>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98;p16">
              <a:extLst>
                <a:ext uri="{FF2B5EF4-FFF2-40B4-BE49-F238E27FC236}">
                  <a16:creationId xmlns:a16="http://schemas.microsoft.com/office/drawing/2014/main" xmlns="" id="{A1A87F79-1C05-4EF5-B6DA-CAF26828BB95}"/>
                </a:ext>
              </a:extLst>
            </p:cNvPr>
            <p:cNvSpPr/>
            <p:nvPr/>
          </p:nvSpPr>
          <p:spPr>
            <a:xfrm>
              <a:off x="-303714" y="2329116"/>
              <a:ext cx="42425" cy="17757"/>
            </a:xfrm>
            <a:custGeom>
              <a:avLst/>
              <a:gdLst/>
              <a:ahLst/>
              <a:cxnLst/>
              <a:rect l="l" t="t" r="r" b="b"/>
              <a:pathLst>
                <a:path w="399" h="167" fill="none" extrusionOk="0">
                  <a:moveTo>
                    <a:pt x="399" y="166"/>
                  </a:moveTo>
                  <a:lnTo>
                    <a:pt x="0" y="1"/>
                  </a:lnTo>
                </a:path>
              </a:pathLst>
            </a:custGeom>
            <a:noFill/>
            <a:ln w="28575" cap="flat" cmpd="sng">
              <a:solidFill>
                <a:schemeClr val="accent3"/>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99;p16">
              <a:extLst>
                <a:ext uri="{FF2B5EF4-FFF2-40B4-BE49-F238E27FC236}">
                  <a16:creationId xmlns:a16="http://schemas.microsoft.com/office/drawing/2014/main" xmlns="" id="{7F639AB0-383F-4179-BFB1-B347E5454C3D}"/>
                </a:ext>
              </a:extLst>
            </p:cNvPr>
            <p:cNvSpPr/>
            <p:nvPr/>
          </p:nvSpPr>
          <p:spPr>
            <a:xfrm>
              <a:off x="-542102" y="1711459"/>
              <a:ext cx="17757" cy="42318"/>
            </a:xfrm>
            <a:custGeom>
              <a:avLst/>
              <a:gdLst/>
              <a:ahLst/>
              <a:cxnLst/>
              <a:rect l="l" t="t" r="r" b="b"/>
              <a:pathLst>
                <a:path w="167" h="398" fill="none" extrusionOk="0">
                  <a:moveTo>
                    <a:pt x="1" y="397"/>
                  </a:moveTo>
                  <a:lnTo>
                    <a:pt x="166" y="1"/>
                  </a:lnTo>
                </a:path>
              </a:pathLst>
            </a:custGeom>
            <a:noFill/>
            <a:ln w="28575" cap="flat" cmpd="sng">
              <a:solidFill>
                <a:schemeClr val="accent2"/>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00;p16">
              <a:extLst>
                <a:ext uri="{FF2B5EF4-FFF2-40B4-BE49-F238E27FC236}">
                  <a16:creationId xmlns:a16="http://schemas.microsoft.com/office/drawing/2014/main" xmlns="" id="{6077BB0E-0E84-48E1-960A-692B720302B4}"/>
                </a:ext>
              </a:extLst>
            </p:cNvPr>
            <p:cNvSpPr/>
            <p:nvPr/>
          </p:nvSpPr>
          <p:spPr>
            <a:xfrm>
              <a:off x="-896600" y="2567503"/>
              <a:ext cx="17650" cy="42425"/>
            </a:xfrm>
            <a:custGeom>
              <a:avLst/>
              <a:gdLst/>
              <a:ahLst/>
              <a:cxnLst/>
              <a:rect l="l" t="t" r="r" b="b"/>
              <a:pathLst>
                <a:path w="166" h="399" fill="none" extrusionOk="0">
                  <a:moveTo>
                    <a:pt x="0" y="399"/>
                  </a:moveTo>
                  <a:lnTo>
                    <a:pt x="166" y="0"/>
                  </a:lnTo>
                </a:path>
              </a:pathLst>
            </a:custGeom>
            <a:noFill/>
            <a:ln w="28575" cap="flat" cmpd="sng">
              <a:solidFill>
                <a:schemeClr val="accent4"/>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01;p16">
              <a:extLst>
                <a:ext uri="{FF2B5EF4-FFF2-40B4-BE49-F238E27FC236}">
                  <a16:creationId xmlns:a16="http://schemas.microsoft.com/office/drawing/2014/main" xmlns="" id="{D1E81606-7525-476B-A68D-646840E918FC}"/>
                </a:ext>
              </a:extLst>
            </p:cNvPr>
            <p:cNvSpPr/>
            <p:nvPr/>
          </p:nvSpPr>
          <p:spPr>
            <a:xfrm>
              <a:off x="-303714" y="1974620"/>
              <a:ext cx="42425" cy="17438"/>
            </a:xfrm>
            <a:custGeom>
              <a:avLst/>
              <a:gdLst/>
              <a:ahLst/>
              <a:cxnLst/>
              <a:rect l="l" t="t" r="r" b="b"/>
              <a:pathLst>
                <a:path w="399" h="164" fill="none" extrusionOk="0">
                  <a:moveTo>
                    <a:pt x="0" y="164"/>
                  </a:moveTo>
                  <a:lnTo>
                    <a:pt x="399" y="0"/>
                  </a:lnTo>
                </a:path>
              </a:pathLst>
            </a:custGeom>
            <a:noFill/>
            <a:ln w="28575" cap="flat" cmpd="sng">
              <a:solidFill>
                <a:schemeClr val="accent2"/>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02;p16">
              <a:extLst>
                <a:ext uri="{FF2B5EF4-FFF2-40B4-BE49-F238E27FC236}">
                  <a16:creationId xmlns:a16="http://schemas.microsoft.com/office/drawing/2014/main" xmlns="" id="{3B856AED-DCA0-495D-8F9B-AE8B955C8C32}"/>
                </a:ext>
              </a:extLst>
            </p:cNvPr>
            <p:cNvSpPr/>
            <p:nvPr/>
          </p:nvSpPr>
          <p:spPr>
            <a:xfrm>
              <a:off x="-1159762" y="2329116"/>
              <a:ext cx="42318" cy="17757"/>
            </a:xfrm>
            <a:custGeom>
              <a:avLst/>
              <a:gdLst/>
              <a:ahLst/>
              <a:cxnLst/>
              <a:rect l="l" t="t" r="r" b="b"/>
              <a:pathLst>
                <a:path w="398" h="167" fill="none" extrusionOk="0">
                  <a:moveTo>
                    <a:pt x="1" y="166"/>
                  </a:moveTo>
                  <a:lnTo>
                    <a:pt x="397" y="1"/>
                  </a:lnTo>
                </a:path>
              </a:pathLst>
            </a:custGeom>
            <a:noFill/>
            <a:ln w="28575" cap="flat" cmpd="sng">
              <a:solidFill>
                <a:schemeClr val="accent4"/>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03;p16">
              <a:extLst>
                <a:ext uri="{FF2B5EF4-FFF2-40B4-BE49-F238E27FC236}">
                  <a16:creationId xmlns:a16="http://schemas.microsoft.com/office/drawing/2014/main" xmlns="" id="{42200169-0C69-4D76-8264-6CFC3B82256D}"/>
                </a:ext>
              </a:extLst>
            </p:cNvPr>
            <p:cNvSpPr/>
            <p:nvPr/>
          </p:nvSpPr>
          <p:spPr>
            <a:xfrm>
              <a:off x="-712227" y="1672862"/>
              <a:ext cx="106" cy="77300"/>
            </a:xfrm>
            <a:custGeom>
              <a:avLst/>
              <a:gdLst/>
              <a:ahLst/>
              <a:cxnLst/>
              <a:rect l="l" t="t" r="r" b="b"/>
              <a:pathLst>
                <a:path w="1" h="727" fill="none" extrusionOk="0">
                  <a:moveTo>
                    <a:pt x="0" y="727"/>
                  </a:moveTo>
                  <a:lnTo>
                    <a:pt x="0" y="1"/>
                  </a:lnTo>
                </a:path>
              </a:pathLst>
            </a:custGeom>
            <a:noFill/>
            <a:ln w="28575" cap="flat" cmpd="sng">
              <a:solidFill>
                <a:schemeClr val="accent1"/>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04;p16">
              <a:extLst>
                <a:ext uri="{FF2B5EF4-FFF2-40B4-BE49-F238E27FC236}">
                  <a16:creationId xmlns:a16="http://schemas.microsoft.com/office/drawing/2014/main" xmlns="" id="{2C1AE8D4-A1D0-4765-8604-0B11C4BDCA07}"/>
                </a:ext>
              </a:extLst>
            </p:cNvPr>
            <p:cNvSpPr/>
            <p:nvPr/>
          </p:nvSpPr>
          <p:spPr>
            <a:xfrm>
              <a:off x="-712227" y="2568673"/>
              <a:ext cx="106" cy="77406"/>
            </a:xfrm>
            <a:custGeom>
              <a:avLst/>
              <a:gdLst/>
              <a:ahLst/>
              <a:cxnLst/>
              <a:rect l="l" t="t" r="r" b="b"/>
              <a:pathLst>
                <a:path w="1" h="728" fill="none" extrusionOk="0">
                  <a:moveTo>
                    <a:pt x="0" y="727"/>
                  </a:moveTo>
                  <a:lnTo>
                    <a:pt x="0" y="1"/>
                  </a:lnTo>
                </a:path>
              </a:pathLst>
            </a:custGeom>
            <a:noFill/>
            <a:ln w="28575" cap="flat" cmpd="sng">
              <a:solidFill>
                <a:schemeClr val="accent3"/>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05;p16">
              <a:extLst>
                <a:ext uri="{FF2B5EF4-FFF2-40B4-BE49-F238E27FC236}">
                  <a16:creationId xmlns:a16="http://schemas.microsoft.com/office/drawing/2014/main" xmlns="" id="{81432E57-7716-4418-8516-45AD4B33BF0E}"/>
                </a:ext>
              </a:extLst>
            </p:cNvPr>
            <p:cNvSpPr/>
            <p:nvPr/>
          </p:nvSpPr>
          <p:spPr>
            <a:xfrm>
              <a:off x="-1194957" y="2159417"/>
              <a:ext cx="73472" cy="106"/>
            </a:xfrm>
            <a:custGeom>
              <a:avLst/>
              <a:gdLst/>
              <a:ahLst/>
              <a:cxnLst/>
              <a:rect l="l" t="t" r="r" b="b"/>
              <a:pathLst>
                <a:path w="691" h="1" fill="none" extrusionOk="0">
                  <a:moveTo>
                    <a:pt x="691" y="0"/>
                  </a:moveTo>
                  <a:lnTo>
                    <a:pt x="0" y="0"/>
                  </a:lnTo>
                </a:path>
              </a:pathLst>
            </a:custGeom>
            <a:noFill/>
            <a:ln w="28575" cap="flat" cmpd="sng">
              <a:solidFill>
                <a:schemeClr val="accent4"/>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106;p16">
              <a:extLst>
                <a:ext uri="{FF2B5EF4-FFF2-40B4-BE49-F238E27FC236}">
                  <a16:creationId xmlns:a16="http://schemas.microsoft.com/office/drawing/2014/main" xmlns="" id="{FE92AE92-ED21-48B8-A8BB-4487CAF62133}"/>
                </a:ext>
              </a:extLst>
            </p:cNvPr>
            <p:cNvSpPr/>
            <p:nvPr/>
          </p:nvSpPr>
          <p:spPr>
            <a:xfrm>
              <a:off x="-303182" y="2159417"/>
              <a:ext cx="77406" cy="106"/>
            </a:xfrm>
            <a:custGeom>
              <a:avLst/>
              <a:gdLst/>
              <a:ahLst/>
              <a:cxnLst/>
              <a:rect l="l" t="t" r="r" b="b"/>
              <a:pathLst>
                <a:path w="728" h="1" fill="none" extrusionOk="0">
                  <a:moveTo>
                    <a:pt x="727" y="0"/>
                  </a:moveTo>
                  <a:lnTo>
                    <a:pt x="1" y="0"/>
                  </a:lnTo>
                </a:path>
              </a:pathLst>
            </a:custGeom>
            <a:noFill/>
            <a:ln w="28575" cap="flat" cmpd="sng">
              <a:solidFill>
                <a:schemeClr val="accent2"/>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07;p16">
              <a:extLst>
                <a:ext uri="{FF2B5EF4-FFF2-40B4-BE49-F238E27FC236}">
                  <a16:creationId xmlns:a16="http://schemas.microsoft.com/office/drawing/2014/main" xmlns="" id="{F47DA8FF-28F0-4495-8F63-1BC4F40AB5DD}"/>
                </a:ext>
              </a:extLst>
            </p:cNvPr>
            <p:cNvSpPr/>
            <p:nvPr/>
          </p:nvSpPr>
          <p:spPr>
            <a:xfrm>
              <a:off x="-1054391" y="1816830"/>
              <a:ext cx="54865" cy="54865"/>
            </a:xfrm>
            <a:custGeom>
              <a:avLst/>
              <a:gdLst/>
              <a:ahLst/>
              <a:cxnLst/>
              <a:rect l="l" t="t" r="r" b="b"/>
              <a:pathLst>
                <a:path w="516" h="516" fill="none" extrusionOk="0">
                  <a:moveTo>
                    <a:pt x="515" y="515"/>
                  </a:moveTo>
                  <a:lnTo>
                    <a:pt x="0" y="0"/>
                  </a:lnTo>
                </a:path>
              </a:pathLst>
            </a:custGeom>
            <a:noFill/>
            <a:ln w="28575" cap="flat" cmpd="sng">
              <a:solidFill>
                <a:schemeClr val="accent1"/>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08;p16">
              <a:extLst>
                <a:ext uri="{FF2B5EF4-FFF2-40B4-BE49-F238E27FC236}">
                  <a16:creationId xmlns:a16="http://schemas.microsoft.com/office/drawing/2014/main" xmlns="" id="{A0E4610A-41F1-41C2-AFB9-F8978B627BC9}"/>
                </a:ext>
              </a:extLst>
            </p:cNvPr>
            <p:cNvSpPr/>
            <p:nvPr/>
          </p:nvSpPr>
          <p:spPr>
            <a:xfrm>
              <a:off x="-421632" y="2449586"/>
              <a:ext cx="55078" cy="54865"/>
            </a:xfrm>
            <a:custGeom>
              <a:avLst/>
              <a:gdLst/>
              <a:ahLst/>
              <a:cxnLst/>
              <a:rect l="l" t="t" r="r" b="b"/>
              <a:pathLst>
                <a:path w="518" h="516" fill="none" extrusionOk="0">
                  <a:moveTo>
                    <a:pt x="517" y="515"/>
                  </a:moveTo>
                  <a:lnTo>
                    <a:pt x="0" y="0"/>
                  </a:lnTo>
                </a:path>
              </a:pathLst>
            </a:custGeom>
            <a:noFill/>
            <a:ln w="28575" cap="flat" cmpd="sng">
              <a:solidFill>
                <a:schemeClr val="accent3"/>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09;p16">
              <a:extLst>
                <a:ext uri="{FF2B5EF4-FFF2-40B4-BE49-F238E27FC236}">
                  <a16:creationId xmlns:a16="http://schemas.microsoft.com/office/drawing/2014/main" xmlns="" id="{8A5F2734-8FA3-4C63-97E8-BB451391A98E}"/>
                </a:ext>
              </a:extLst>
            </p:cNvPr>
            <p:cNvSpPr/>
            <p:nvPr/>
          </p:nvSpPr>
          <p:spPr>
            <a:xfrm>
              <a:off x="-1054391" y="2449586"/>
              <a:ext cx="54865" cy="54865"/>
            </a:xfrm>
            <a:custGeom>
              <a:avLst/>
              <a:gdLst/>
              <a:ahLst/>
              <a:cxnLst/>
              <a:rect l="l" t="t" r="r" b="b"/>
              <a:pathLst>
                <a:path w="516" h="516" fill="none" extrusionOk="0">
                  <a:moveTo>
                    <a:pt x="515" y="0"/>
                  </a:moveTo>
                  <a:lnTo>
                    <a:pt x="0" y="515"/>
                  </a:lnTo>
                </a:path>
              </a:pathLst>
            </a:custGeom>
            <a:noFill/>
            <a:ln w="28575" cap="flat" cmpd="sng">
              <a:solidFill>
                <a:schemeClr val="accent4"/>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10;p16">
              <a:extLst>
                <a:ext uri="{FF2B5EF4-FFF2-40B4-BE49-F238E27FC236}">
                  <a16:creationId xmlns:a16="http://schemas.microsoft.com/office/drawing/2014/main" xmlns="" id="{D5CA5F30-67AD-4B83-84CF-7B2F404D3D65}"/>
                </a:ext>
              </a:extLst>
            </p:cNvPr>
            <p:cNvSpPr/>
            <p:nvPr/>
          </p:nvSpPr>
          <p:spPr>
            <a:xfrm>
              <a:off x="-421632" y="1816830"/>
              <a:ext cx="55078" cy="54865"/>
            </a:xfrm>
            <a:custGeom>
              <a:avLst/>
              <a:gdLst/>
              <a:ahLst/>
              <a:cxnLst/>
              <a:rect l="l" t="t" r="r" b="b"/>
              <a:pathLst>
                <a:path w="518" h="516" fill="none" extrusionOk="0">
                  <a:moveTo>
                    <a:pt x="517" y="0"/>
                  </a:moveTo>
                  <a:lnTo>
                    <a:pt x="0" y="515"/>
                  </a:lnTo>
                </a:path>
              </a:pathLst>
            </a:custGeom>
            <a:noFill/>
            <a:ln w="28575" cap="flat" cmpd="sng">
              <a:solidFill>
                <a:schemeClr val="accent2"/>
              </a:solidFill>
              <a:prstDash val="solid"/>
              <a:miter lim="1973"/>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3"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extLst>
      <p:ext uri="{BB962C8B-B14F-4D97-AF65-F5344CB8AC3E}">
        <p14:creationId xmlns:p14="http://schemas.microsoft.com/office/powerpoint/2010/main" xmlns="" val="4114310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20"/>
          <p:cNvSpPr/>
          <p:nvPr/>
        </p:nvSpPr>
        <p:spPr>
          <a:xfrm>
            <a:off x="2734350" y="1622664"/>
            <a:ext cx="3675300" cy="3597000"/>
          </a:xfrm>
          <a:prstGeom prst="arc">
            <a:avLst>
              <a:gd name="adj1" fmla="val 9440146"/>
              <a:gd name="adj2" fmla="val 939722"/>
            </a:avLst>
          </a:prstGeom>
          <a:noFill/>
          <a:ln w="63500" cap="flat" cmpd="sng">
            <a:solidFill>
              <a:srgbClr val="D9D9D9"/>
            </a:solidFill>
            <a:prstDash val="solid"/>
            <a:miter lim="800000"/>
            <a:headEnd type="none" w="sm" len="sm"/>
            <a:tailEnd type="none" w="sm" len="sm"/>
          </a:ln>
        </p:spPr>
        <p:txBody>
          <a:bodyPr spcFirstLastPara="1" wrap="square" lIns="34300" tIns="17150" rIns="34300" bIns="17150" anchor="ctr" anchorCtr="0">
            <a:noAutofit/>
          </a:bodyPr>
          <a:lstStyle/>
          <a:p>
            <a:pPr marL="0" marR="0" lvl="0" indent="0" algn="ctr" rtl="0">
              <a:spcBef>
                <a:spcPts val="0"/>
              </a:spcBef>
              <a:spcAft>
                <a:spcPts val="0"/>
              </a:spcAft>
              <a:buNone/>
            </a:pPr>
            <a:endParaRPr sz="1400">
              <a:solidFill>
                <a:srgbClr val="424242"/>
              </a:solidFill>
              <a:latin typeface="Lato Light"/>
              <a:ea typeface="Lato Light"/>
              <a:cs typeface="Lato Light"/>
              <a:sym typeface="Lato Light"/>
            </a:endParaRPr>
          </a:p>
        </p:txBody>
      </p:sp>
      <p:sp>
        <p:nvSpPr>
          <p:cNvPr id="539" name="Google Shape;539;p20"/>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3200" dirty="0"/>
              <a:t>ERTELEME HASTALIĞI</a:t>
            </a:r>
            <a:endParaRPr sz="3200" dirty="0"/>
          </a:p>
        </p:txBody>
      </p:sp>
      <p:sp>
        <p:nvSpPr>
          <p:cNvPr id="546" name="Google Shape;546;p20"/>
          <p:cNvSpPr/>
          <p:nvPr/>
        </p:nvSpPr>
        <p:spPr>
          <a:xfrm>
            <a:off x="2593266" y="2476911"/>
            <a:ext cx="595200" cy="595200"/>
          </a:xfrm>
          <a:prstGeom prst="ellipse">
            <a:avLst/>
          </a:prstGeom>
          <a:solidFill>
            <a:schemeClr val="accent2"/>
          </a:solidFill>
          <a:ln>
            <a:noFill/>
          </a:ln>
        </p:spPr>
        <p:txBody>
          <a:bodyPr spcFirstLastPara="1" wrap="square" lIns="0" tIns="0" rIns="0" bIns="0" anchor="ctr" anchorCtr="0">
            <a:noAutofit/>
          </a:bodyPr>
          <a:lstStyle/>
          <a:p>
            <a:pPr marL="0" lvl="0" indent="0" algn="just" rtl="0">
              <a:spcBef>
                <a:spcPts val="0"/>
              </a:spcBef>
              <a:spcAft>
                <a:spcPts val="0"/>
              </a:spcAft>
              <a:buClr>
                <a:schemeClr val="dk1"/>
              </a:buClr>
              <a:buFont typeface="Arial"/>
              <a:buNone/>
            </a:pPr>
            <a:r>
              <a:rPr lang="tr-TR" sz="1800" dirty="0">
                <a:solidFill>
                  <a:schemeClr val="lt1"/>
                </a:solidFill>
                <a:latin typeface="Fira Sans Extra Condensed Medium"/>
                <a:ea typeface="Lato Light"/>
                <a:cs typeface="Lato Light"/>
                <a:sym typeface="Fira Sans Extra Condensed Medium"/>
              </a:rPr>
              <a:t>20dk</a:t>
            </a:r>
            <a:endParaRPr dirty="0">
              <a:solidFill>
                <a:srgbClr val="424242"/>
              </a:solidFill>
              <a:latin typeface="Lato Light"/>
              <a:ea typeface="Lato Light"/>
              <a:cs typeface="Lato Light"/>
              <a:sym typeface="Lato Light"/>
            </a:endParaRPr>
          </a:p>
        </p:txBody>
      </p:sp>
      <p:sp>
        <p:nvSpPr>
          <p:cNvPr id="549" name="Google Shape;549;p20"/>
          <p:cNvSpPr/>
          <p:nvPr/>
        </p:nvSpPr>
        <p:spPr>
          <a:xfrm>
            <a:off x="5097512" y="1485900"/>
            <a:ext cx="595334" cy="595187"/>
          </a:xfrm>
          <a:custGeom>
            <a:avLst/>
            <a:gdLst/>
            <a:ahLst/>
            <a:cxnLst/>
            <a:rect l="l" t="t" r="r" b="b"/>
            <a:pathLst>
              <a:path w="19484" h="19484" extrusionOk="0">
                <a:moveTo>
                  <a:pt x="19150" y="12263"/>
                </a:moveTo>
                <a:cubicBezTo>
                  <a:pt x="17758" y="17459"/>
                  <a:pt x="12417" y="20542"/>
                  <a:pt x="7221" y="19150"/>
                </a:cubicBezTo>
                <a:cubicBezTo>
                  <a:pt x="2025" y="17758"/>
                  <a:pt x="-1058" y="12417"/>
                  <a:pt x="334" y="7221"/>
                </a:cubicBezTo>
                <a:cubicBezTo>
                  <a:pt x="1726" y="2025"/>
                  <a:pt x="7067" y="-1058"/>
                  <a:pt x="12263" y="334"/>
                </a:cubicBezTo>
                <a:cubicBezTo>
                  <a:pt x="17459" y="1726"/>
                  <a:pt x="20542" y="7067"/>
                  <a:pt x="19150" y="12263"/>
                </a:cubicBezTo>
                <a:close/>
              </a:path>
            </a:pathLst>
          </a:custGeom>
          <a:solidFill>
            <a:schemeClr val="accent4"/>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tr-TR" sz="1800" dirty="0">
                <a:solidFill>
                  <a:schemeClr val="lt1"/>
                </a:solidFill>
                <a:latin typeface="Fira Sans Extra Condensed Medium"/>
                <a:ea typeface="Fira Sans Extra Condensed Medium"/>
                <a:cs typeface="Fira Sans Extra Condensed Medium"/>
                <a:sym typeface="Fira Sans Extra Condensed Medium"/>
              </a:rPr>
              <a:t>40dk</a:t>
            </a:r>
            <a:endParaRPr sz="18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550" name="Google Shape;550;p20"/>
          <p:cNvSpPr/>
          <p:nvPr/>
        </p:nvSpPr>
        <p:spPr>
          <a:xfrm>
            <a:off x="5838448" y="3822001"/>
            <a:ext cx="595200" cy="595200"/>
          </a:xfrm>
          <a:prstGeom prst="ellipse">
            <a:avLst/>
          </a:prstGeom>
          <a:solidFill>
            <a:schemeClr val="accent6"/>
          </a:solidFill>
          <a:ln>
            <a:noFill/>
          </a:ln>
        </p:spPr>
        <p:txBody>
          <a:bodyPr spcFirstLastPara="1" wrap="square" lIns="0" tIns="0" rIns="0" bIns="0" anchor="ctr" anchorCtr="0">
            <a:noAutofit/>
          </a:bodyPr>
          <a:lstStyle/>
          <a:p>
            <a:pPr marL="0" lvl="0" indent="0" algn="ctr" rtl="0">
              <a:spcBef>
                <a:spcPts val="0"/>
              </a:spcBef>
              <a:spcAft>
                <a:spcPts val="0"/>
              </a:spcAft>
              <a:buClr>
                <a:schemeClr val="dk1"/>
              </a:buClr>
              <a:buFont typeface="Arial"/>
              <a:buNone/>
            </a:pPr>
            <a:r>
              <a:rPr lang="tr-TR" sz="1700" dirty="0">
                <a:solidFill>
                  <a:schemeClr val="lt1"/>
                </a:solidFill>
                <a:latin typeface="Fira Sans Extra Condensed Medium"/>
                <a:ea typeface="Fira Sans Extra Condensed Medium"/>
                <a:cs typeface="Fira Sans Extra Condensed Medium"/>
                <a:sym typeface="Fira Sans Extra Condensed Medium"/>
              </a:rPr>
              <a:t>60dk</a:t>
            </a:r>
            <a:endParaRPr sz="1700" dirty="0">
              <a:solidFill>
                <a:srgbClr val="424242"/>
              </a:solidFill>
              <a:latin typeface="Lato Light"/>
              <a:ea typeface="Lato Light"/>
              <a:cs typeface="Lato Light"/>
              <a:sym typeface="Lato Light"/>
            </a:endParaRPr>
          </a:p>
        </p:txBody>
      </p:sp>
      <p:sp>
        <p:nvSpPr>
          <p:cNvPr id="552" name="Google Shape;552;p20"/>
          <p:cNvSpPr txBox="1"/>
          <p:nvPr/>
        </p:nvSpPr>
        <p:spPr>
          <a:xfrm>
            <a:off x="228075" y="1268819"/>
            <a:ext cx="2084700" cy="3422906"/>
          </a:xfrm>
          <a:prstGeom prst="rect">
            <a:avLst/>
          </a:prstGeom>
          <a:noFill/>
          <a:ln>
            <a:noFill/>
          </a:ln>
        </p:spPr>
        <p:txBody>
          <a:bodyPr spcFirstLastPara="1" wrap="square" lIns="34300" tIns="17150" rIns="34300" bIns="17150" anchor="ctr" anchorCtr="0">
            <a:noAutofit/>
          </a:bodyPr>
          <a:lstStyle/>
          <a:p>
            <a:pPr marL="0" lvl="0" indent="0" algn="ctr" rtl="0">
              <a:spcBef>
                <a:spcPts val="0"/>
              </a:spcBef>
              <a:spcAft>
                <a:spcPts val="0"/>
              </a:spcAft>
              <a:buClr>
                <a:srgbClr val="000000"/>
              </a:buClr>
              <a:buSzPts val="1100"/>
              <a:buFont typeface="Arial"/>
              <a:buNone/>
            </a:pPr>
            <a:r>
              <a:rPr lang="tr-TR" dirty="0">
                <a:latin typeface="Open Sans"/>
                <a:ea typeface="Open Sans"/>
                <a:cs typeface="Open Sans"/>
                <a:sym typeface="Open Sans"/>
              </a:rPr>
              <a:t>Erteleme alışkanlığı zamanı verimsiz kullanma davranışlarından biridir.</a:t>
            </a:r>
          </a:p>
          <a:p>
            <a:pPr marL="0" lvl="0" indent="0" algn="ctr" rtl="0">
              <a:spcBef>
                <a:spcPts val="0"/>
              </a:spcBef>
              <a:spcAft>
                <a:spcPts val="0"/>
              </a:spcAft>
              <a:buClr>
                <a:srgbClr val="000000"/>
              </a:buClr>
              <a:buSzPts val="1100"/>
              <a:buFont typeface="Arial"/>
              <a:buNone/>
            </a:pPr>
            <a:endParaRPr lang="tr-TR" dirty="0">
              <a:latin typeface="Open Sans"/>
              <a:ea typeface="Open Sans"/>
              <a:cs typeface="Open Sans"/>
              <a:sym typeface="Open Sans"/>
            </a:endParaRPr>
          </a:p>
          <a:p>
            <a:pPr marL="0" lvl="0" indent="0" algn="ctr" rtl="0">
              <a:spcBef>
                <a:spcPts val="0"/>
              </a:spcBef>
              <a:spcAft>
                <a:spcPts val="0"/>
              </a:spcAft>
              <a:buClr>
                <a:srgbClr val="000000"/>
              </a:buClr>
              <a:buSzPts val="1100"/>
              <a:buFont typeface="Arial"/>
              <a:buNone/>
            </a:pPr>
            <a:r>
              <a:rPr lang="tr-TR" dirty="0">
                <a:latin typeface="Open Sans"/>
                <a:ea typeface="Open Sans"/>
                <a:cs typeface="Open Sans"/>
                <a:sym typeface="Open Sans"/>
              </a:rPr>
              <a:t>Bir işi ertelemek, o işin tamamlanma süresinin en az 2 katı kadar zamanı kaybetmemize sebep olur.</a:t>
            </a:r>
          </a:p>
        </p:txBody>
      </p:sp>
      <p:sp>
        <p:nvSpPr>
          <p:cNvPr id="553" name="Google Shape;553;p20"/>
          <p:cNvSpPr/>
          <p:nvPr/>
        </p:nvSpPr>
        <p:spPr>
          <a:xfrm>
            <a:off x="3451154" y="1485900"/>
            <a:ext cx="595200" cy="595200"/>
          </a:xfrm>
          <a:prstGeom prst="ellipse">
            <a:avLst/>
          </a:prstGeom>
          <a:solidFill>
            <a:schemeClr val="accent3"/>
          </a:solidFill>
          <a:ln>
            <a:noFill/>
          </a:ln>
        </p:spPr>
        <p:txBody>
          <a:bodyPr spcFirstLastPara="1" wrap="square" lIns="0" tIns="0" rIns="0" bIns="0" anchor="ctr" anchorCtr="0">
            <a:noAutofit/>
          </a:bodyPr>
          <a:lstStyle/>
          <a:p>
            <a:pPr marL="0" lvl="0" indent="0" algn="ctr" rtl="0">
              <a:spcBef>
                <a:spcPts val="0"/>
              </a:spcBef>
              <a:spcAft>
                <a:spcPts val="0"/>
              </a:spcAft>
              <a:buClr>
                <a:schemeClr val="dk1"/>
              </a:buClr>
              <a:buFont typeface="Arial"/>
              <a:buNone/>
            </a:pPr>
            <a:r>
              <a:rPr lang="tr-TR" sz="1800" dirty="0">
                <a:solidFill>
                  <a:schemeClr val="lt1"/>
                </a:solidFill>
                <a:latin typeface="Fira Sans Extra Condensed Medium"/>
                <a:ea typeface="Fira Sans Extra Condensed Medium"/>
                <a:cs typeface="Fira Sans Extra Condensed Medium"/>
                <a:sym typeface="Fira Sans Extra Condensed Medium"/>
              </a:rPr>
              <a:t>30dk</a:t>
            </a:r>
            <a:endParaRPr dirty="0">
              <a:solidFill>
                <a:srgbClr val="424242"/>
              </a:solidFill>
              <a:latin typeface="Lato Light"/>
              <a:ea typeface="Lato Light"/>
              <a:cs typeface="Lato Light"/>
              <a:sym typeface="Lato Light"/>
            </a:endParaRPr>
          </a:p>
        </p:txBody>
      </p:sp>
      <p:sp>
        <p:nvSpPr>
          <p:cNvPr id="556" name="Google Shape;556;p20"/>
          <p:cNvSpPr/>
          <p:nvPr/>
        </p:nvSpPr>
        <p:spPr>
          <a:xfrm>
            <a:off x="2710352" y="3822001"/>
            <a:ext cx="595200" cy="595200"/>
          </a:xfrm>
          <a:prstGeom prst="ellipse">
            <a:avLst/>
          </a:prstGeom>
          <a:solidFill>
            <a:schemeClr val="accent1"/>
          </a:solidFill>
          <a:ln>
            <a:noFill/>
          </a:ln>
        </p:spPr>
        <p:txBody>
          <a:bodyPr spcFirstLastPara="1" wrap="square" lIns="0" tIns="0" rIns="0" bIns="0" anchor="ctr" anchorCtr="0">
            <a:noAutofit/>
          </a:bodyPr>
          <a:lstStyle/>
          <a:p>
            <a:pPr marL="0" lvl="0" indent="0" algn="ctr" rtl="0">
              <a:spcBef>
                <a:spcPts val="0"/>
              </a:spcBef>
              <a:spcAft>
                <a:spcPts val="0"/>
              </a:spcAft>
              <a:buClr>
                <a:schemeClr val="dk1"/>
              </a:buClr>
              <a:buFont typeface="Arial"/>
              <a:buNone/>
            </a:pPr>
            <a:r>
              <a:rPr lang="tr-TR" sz="1800" dirty="0">
                <a:solidFill>
                  <a:schemeClr val="lt1"/>
                </a:solidFill>
                <a:latin typeface="Fira Sans Extra Condensed Medium"/>
                <a:ea typeface="Lato Light"/>
                <a:cs typeface="Lato Light"/>
                <a:sym typeface="Fira Sans Extra Condensed Medium"/>
              </a:rPr>
              <a:t>10dk</a:t>
            </a:r>
            <a:endParaRPr sz="1800" dirty="0">
              <a:solidFill>
                <a:srgbClr val="424242"/>
              </a:solidFill>
              <a:latin typeface="Lato Light"/>
              <a:ea typeface="Lato Light"/>
              <a:cs typeface="Lato Light"/>
              <a:sym typeface="Lato Light"/>
            </a:endParaRPr>
          </a:p>
        </p:txBody>
      </p:sp>
      <p:sp>
        <p:nvSpPr>
          <p:cNvPr id="557" name="Google Shape;557;p20"/>
          <p:cNvSpPr/>
          <p:nvPr/>
        </p:nvSpPr>
        <p:spPr>
          <a:xfrm>
            <a:off x="5955401" y="2476911"/>
            <a:ext cx="595334" cy="595187"/>
          </a:xfrm>
          <a:custGeom>
            <a:avLst/>
            <a:gdLst/>
            <a:ahLst/>
            <a:cxnLst/>
            <a:rect l="l" t="t" r="r" b="b"/>
            <a:pathLst>
              <a:path w="19484" h="19484" extrusionOk="0">
                <a:moveTo>
                  <a:pt x="19150" y="12263"/>
                </a:moveTo>
                <a:cubicBezTo>
                  <a:pt x="17758" y="17459"/>
                  <a:pt x="12417" y="20542"/>
                  <a:pt x="7221" y="19150"/>
                </a:cubicBezTo>
                <a:cubicBezTo>
                  <a:pt x="2025" y="17758"/>
                  <a:pt x="-1058" y="12417"/>
                  <a:pt x="334" y="7221"/>
                </a:cubicBezTo>
                <a:cubicBezTo>
                  <a:pt x="1726" y="2025"/>
                  <a:pt x="7067" y="-1058"/>
                  <a:pt x="12263" y="334"/>
                </a:cubicBezTo>
                <a:cubicBezTo>
                  <a:pt x="17459" y="1726"/>
                  <a:pt x="20542" y="7067"/>
                  <a:pt x="19150" y="12263"/>
                </a:cubicBezTo>
                <a:close/>
              </a:path>
            </a:pathLst>
          </a:custGeom>
          <a:solidFill>
            <a:schemeClr val="accent5"/>
          </a:solidFill>
          <a:ln>
            <a:noFill/>
          </a:ln>
        </p:spPr>
        <p:txBody>
          <a:bodyPr spcFirstLastPara="1" wrap="square" lIns="0" tIns="0" rIns="0" bIns="0" anchor="ctr" anchorCtr="0">
            <a:noAutofit/>
          </a:bodyPr>
          <a:lstStyle/>
          <a:p>
            <a:pPr marL="0" lvl="0" indent="0" algn="ctr" rtl="0">
              <a:spcBef>
                <a:spcPts val="0"/>
              </a:spcBef>
              <a:spcAft>
                <a:spcPts val="0"/>
              </a:spcAft>
              <a:buClr>
                <a:schemeClr val="dk1"/>
              </a:buClr>
              <a:buFont typeface="Arial"/>
              <a:buNone/>
            </a:pPr>
            <a:r>
              <a:rPr lang="tr-TR" sz="1800" dirty="0">
                <a:solidFill>
                  <a:schemeClr val="lt1"/>
                </a:solidFill>
                <a:latin typeface="Fira Sans Extra Condensed Medium"/>
                <a:ea typeface="Fira Sans Extra Condensed Medium"/>
                <a:cs typeface="Fira Sans Extra Condensed Medium"/>
                <a:sym typeface="Fira Sans Extra Condensed Medium"/>
              </a:rPr>
              <a:t>50dk</a:t>
            </a:r>
            <a:endParaRPr dirty="0">
              <a:solidFill>
                <a:srgbClr val="424242"/>
              </a:solidFill>
              <a:latin typeface="Lato Light"/>
              <a:ea typeface="Lato Light"/>
              <a:cs typeface="Lato Light"/>
              <a:sym typeface="Lato Light"/>
            </a:endParaRPr>
          </a:p>
        </p:txBody>
      </p:sp>
      <p:grpSp>
        <p:nvGrpSpPr>
          <p:cNvPr id="558" name="Google Shape;558;p20"/>
          <p:cNvGrpSpPr/>
          <p:nvPr/>
        </p:nvGrpSpPr>
        <p:grpSpPr>
          <a:xfrm>
            <a:off x="3248266" y="2093632"/>
            <a:ext cx="2651787" cy="2651655"/>
            <a:chOff x="3465337" y="2222425"/>
            <a:chExt cx="2213327" cy="2213032"/>
          </a:xfrm>
        </p:grpSpPr>
        <p:sp>
          <p:nvSpPr>
            <p:cNvPr id="559" name="Google Shape;559;p20"/>
            <p:cNvSpPr/>
            <p:nvPr/>
          </p:nvSpPr>
          <p:spPr>
            <a:xfrm>
              <a:off x="4146653" y="3320153"/>
              <a:ext cx="416568" cy="631263"/>
            </a:xfrm>
            <a:custGeom>
              <a:avLst/>
              <a:gdLst/>
              <a:ahLst/>
              <a:cxnLst/>
              <a:rect l="l" t="t" r="r" b="b"/>
              <a:pathLst>
                <a:path w="2538" h="3846" extrusionOk="0">
                  <a:moveTo>
                    <a:pt x="2443" y="0"/>
                  </a:moveTo>
                  <a:lnTo>
                    <a:pt x="1" y="3785"/>
                  </a:lnTo>
                  <a:lnTo>
                    <a:pt x="95" y="3846"/>
                  </a:lnTo>
                  <a:lnTo>
                    <a:pt x="2538" y="60"/>
                  </a:lnTo>
                  <a:lnTo>
                    <a:pt x="2443" y="0"/>
                  </a:lnTo>
                  <a:close/>
                </a:path>
              </a:pathLst>
            </a:custGeom>
            <a:solidFill>
              <a:srgbClr val="6D6E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0" name="Google Shape;560;p20"/>
            <p:cNvSpPr/>
            <p:nvPr/>
          </p:nvSpPr>
          <p:spPr>
            <a:xfrm>
              <a:off x="4404177" y="3174073"/>
              <a:ext cx="303809" cy="303650"/>
            </a:xfrm>
            <a:custGeom>
              <a:avLst/>
              <a:gdLst/>
              <a:ahLst/>
              <a:cxnLst/>
              <a:rect l="l" t="t" r="r" b="b"/>
              <a:pathLst>
                <a:path w="1851" h="1850" extrusionOk="0">
                  <a:moveTo>
                    <a:pt x="926" y="0"/>
                  </a:moveTo>
                  <a:cubicBezTo>
                    <a:pt x="415" y="0"/>
                    <a:pt x="0" y="413"/>
                    <a:pt x="0" y="926"/>
                  </a:cubicBezTo>
                  <a:cubicBezTo>
                    <a:pt x="0" y="1437"/>
                    <a:pt x="415" y="1849"/>
                    <a:pt x="926" y="1849"/>
                  </a:cubicBezTo>
                  <a:cubicBezTo>
                    <a:pt x="1437" y="1849"/>
                    <a:pt x="1851" y="1435"/>
                    <a:pt x="1851" y="926"/>
                  </a:cubicBezTo>
                  <a:cubicBezTo>
                    <a:pt x="1851" y="415"/>
                    <a:pt x="1437" y="0"/>
                    <a:pt x="9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20"/>
            <p:cNvSpPr/>
            <p:nvPr/>
          </p:nvSpPr>
          <p:spPr>
            <a:xfrm>
              <a:off x="4523994" y="3445388"/>
              <a:ext cx="64504" cy="403772"/>
            </a:xfrm>
            <a:custGeom>
              <a:avLst/>
              <a:gdLst/>
              <a:ahLst/>
              <a:cxnLst/>
              <a:rect l="l" t="t" r="r" b="b"/>
              <a:pathLst>
                <a:path w="393" h="2460" extrusionOk="0">
                  <a:moveTo>
                    <a:pt x="196" y="1"/>
                  </a:moveTo>
                  <a:cubicBezTo>
                    <a:pt x="87" y="1"/>
                    <a:pt x="0" y="88"/>
                    <a:pt x="0" y="196"/>
                  </a:cubicBezTo>
                  <a:lnTo>
                    <a:pt x="0" y="2264"/>
                  </a:lnTo>
                  <a:cubicBezTo>
                    <a:pt x="0" y="2373"/>
                    <a:pt x="87" y="2459"/>
                    <a:pt x="196" y="2459"/>
                  </a:cubicBezTo>
                  <a:cubicBezTo>
                    <a:pt x="304" y="2459"/>
                    <a:pt x="393" y="2373"/>
                    <a:pt x="393" y="2264"/>
                  </a:cubicBezTo>
                  <a:lnTo>
                    <a:pt x="393" y="196"/>
                  </a:lnTo>
                  <a:cubicBezTo>
                    <a:pt x="393" y="88"/>
                    <a:pt x="304" y="1"/>
                    <a:pt x="1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20"/>
            <p:cNvSpPr/>
            <p:nvPr/>
          </p:nvSpPr>
          <p:spPr>
            <a:xfrm>
              <a:off x="4657106" y="2982364"/>
              <a:ext cx="503723" cy="302993"/>
            </a:xfrm>
            <a:custGeom>
              <a:avLst/>
              <a:gdLst/>
              <a:ahLst/>
              <a:cxnLst/>
              <a:rect l="l" t="t" r="r" b="b"/>
              <a:pathLst>
                <a:path w="3069" h="1846" extrusionOk="0">
                  <a:moveTo>
                    <a:pt x="2872" y="1"/>
                  </a:moveTo>
                  <a:cubicBezTo>
                    <a:pt x="2840" y="1"/>
                    <a:pt x="2808" y="8"/>
                    <a:pt x="2778" y="24"/>
                  </a:cubicBezTo>
                  <a:lnTo>
                    <a:pt x="103" y="1476"/>
                  </a:lnTo>
                  <a:cubicBezTo>
                    <a:pt x="38" y="1512"/>
                    <a:pt x="0" y="1579"/>
                    <a:pt x="0" y="1648"/>
                  </a:cubicBezTo>
                  <a:cubicBezTo>
                    <a:pt x="0" y="1680"/>
                    <a:pt x="8" y="1711"/>
                    <a:pt x="24" y="1743"/>
                  </a:cubicBezTo>
                  <a:cubicBezTo>
                    <a:pt x="59" y="1808"/>
                    <a:pt x="126" y="1845"/>
                    <a:pt x="195" y="1845"/>
                  </a:cubicBezTo>
                  <a:cubicBezTo>
                    <a:pt x="227" y="1845"/>
                    <a:pt x="261" y="1837"/>
                    <a:pt x="290" y="1822"/>
                  </a:cubicBezTo>
                  <a:lnTo>
                    <a:pt x="2966" y="369"/>
                  </a:lnTo>
                  <a:cubicBezTo>
                    <a:pt x="3031" y="334"/>
                    <a:pt x="3068" y="267"/>
                    <a:pt x="3068" y="196"/>
                  </a:cubicBezTo>
                  <a:cubicBezTo>
                    <a:pt x="3068" y="164"/>
                    <a:pt x="3060" y="133"/>
                    <a:pt x="3045" y="103"/>
                  </a:cubicBezTo>
                  <a:cubicBezTo>
                    <a:pt x="3009" y="38"/>
                    <a:pt x="2942" y="1"/>
                    <a:pt x="287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20"/>
            <p:cNvSpPr/>
            <p:nvPr/>
          </p:nvSpPr>
          <p:spPr>
            <a:xfrm>
              <a:off x="3465337" y="2222425"/>
              <a:ext cx="2213327" cy="2213032"/>
            </a:xfrm>
            <a:custGeom>
              <a:avLst/>
              <a:gdLst/>
              <a:ahLst/>
              <a:cxnLst/>
              <a:rect l="l" t="t" r="r" b="b"/>
              <a:pathLst>
                <a:path w="13485" h="13483" extrusionOk="0">
                  <a:moveTo>
                    <a:pt x="6742" y="448"/>
                  </a:moveTo>
                  <a:cubicBezTo>
                    <a:pt x="10213" y="448"/>
                    <a:pt x="13034" y="3272"/>
                    <a:pt x="13034" y="6740"/>
                  </a:cubicBezTo>
                  <a:cubicBezTo>
                    <a:pt x="13034" y="10211"/>
                    <a:pt x="10213" y="13035"/>
                    <a:pt x="6742" y="13035"/>
                  </a:cubicBezTo>
                  <a:cubicBezTo>
                    <a:pt x="3272" y="13035"/>
                    <a:pt x="450" y="10211"/>
                    <a:pt x="450" y="6740"/>
                  </a:cubicBezTo>
                  <a:cubicBezTo>
                    <a:pt x="450" y="3272"/>
                    <a:pt x="3272" y="448"/>
                    <a:pt x="6742" y="448"/>
                  </a:cubicBezTo>
                  <a:close/>
                  <a:moveTo>
                    <a:pt x="6742" y="0"/>
                  </a:moveTo>
                  <a:cubicBezTo>
                    <a:pt x="3025" y="0"/>
                    <a:pt x="0" y="3023"/>
                    <a:pt x="0" y="6740"/>
                  </a:cubicBezTo>
                  <a:cubicBezTo>
                    <a:pt x="0" y="10458"/>
                    <a:pt x="3025" y="13483"/>
                    <a:pt x="6742" y="13483"/>
                  </a:cubicBezTo>
                  <a:cubicBezTo>
                    <a:pt x="10460" y="13483"/>
                    <a:pt x="13484" y="10458"/>
                    <a:pt x="13484" y="6740"/>
                  </a:cubicBezTo>
                  <a:cubicBezTo>
                    <a:pt x="13484" y="3023"/>
                    <a:pt x="10460" y="0"/>
                    <a:pt x="674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20"/>
            <p:cNvSpPr/>
            <p:nvPr/>
          </p:nvSpPr>
          <p:spPr>
            <a:xfrm>
              <a:off x="4436183" y="2387047"/>
              <a:ext cx="86990" cy="198439"/>
            </a:xfrm>
            <a:custGeom>
              <a:avLst/>
              <a:gdLst/>
              <a:ahLst/>
              <a:cxnLst/>
              <a:rect l="l" t="t" r="r" b="b"/>
              <a:pathLst>
                <a:path w="530" h="1209" extrusionOk="0">
                  <a:moveTo>
                    <a:pt x="342" y="1"/>
                  </a:moveTo>
                  <a:cubicBezTo>
                    <a:pt x="316" y="76"/>
                    <a:pt x="269" y="139"/>
                    <a:pt x="198" y="194"/>
                  </a:cubicBezTo>
                  <a:cubicBezTo>
                    <a:pt x="127" y="249"/>
                    <a:pt x="62" y="287"/>
                    <a:pt x="0" y="307"/>
                  </a:cubicBezTo>
                  <a:lnTo>
                    <a:pt x="0" y="516"/>
                  </a:lnTo>
                  <a:cubicBezTo>
                    <a:pt x="115" y="478"/>
                    <a:pt x="216" y="419"/>
                    <a:pt x="298" y="340"/>
                  </a:cubicBezTo>
                  <a:lnTo>
                    <a:pt x="298" y="1208"/>
                  </a:lnTo>
                  <a:lnTo>
                    <a:pt x="529" y="1208"/>
                  </a:lnTo>
                  <a:lnTo>
                    <a:pt x="52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20"/>
            <p:cNvSpPr/>
            <p:nvPr/>
          </p:nvSpPr>
          <p:spPr>
            <a:xfrm>
              <a:off x="4574712" y="2387047"/>
              <a:ext cx="132947" cy="198439"/>
            </a:xfrm>
            <a:custGeom>
              <a:avLst/>
              <a:gdLst/>
              <a:ahLst/>
              <a:cxnLst/>
              <a:rect l="l" t="t" r="r" b="b"/>
              <a:pathLst>
                <a:path w="810" h="1209" extrusionOk="0">
                  <a:moveTo>
                    <a:pt x="427" y="1"/>
                  </a:moveTo>
                  <a:cubicBezTo>
                    <a:pt x="319" y="1"/>
                    <a:pt x="228" y="28"/>
                    <a:pt x="157" y="84"/>
                  </a:cubicBezTo>
                  <a:cubicBezTo>
                    <a:pt x="84" y="139"/>
                    <a:pt x="40" y="230"/>
                    <a:pt x="29" y="358"/>
                  </a:cubicBezTo>
                  <a:lnTo>
                    <a:pt x="257" y="380"/>
                  </a:lnTo>
                  <a:cubicBezTo>
                    <a:pt x="261" y="313"/>
                    <a:pt x="279" y="265"/>
                    <a:pt x="307" y="236"/>
                  </a:cubicBezTo>
                  <a:cubicBezTo>
                    <a:pt x="334" y="208"/>
                    <a:pt x="374" y="192"/>
                    <a:pt x="421" y="192"/>
                  </a:cubicBezTo>
                  <a:cubicBezTo>
                    <a:pt x="471" y="192"/>
                    <a:pt x="508" y="206"/>
                    <a:pt x="536" y="234"/>
                  </a:cubicBezTo>
                  <a:cubicBezTo>
                    <a:pt x="563" y="261"/>
                    <a:pt x="577" y="301"/>
                    <a:pt x="577" y="352"/>
                  </a:cubicBezTo>
                  <a:cubicBezTo>
                    <a:pt x="577" y="399"/>
                    <a:pt x="561" y="447"/>
                    <a:pt x="530" y="494"/>
                  </a:cubicBezTo>
                  <a:cubicBezTo>
                    <a:pt x="506" y="528"/>
                    <a:pt x="443" y="595"/>
                    <a:pt x="338" y="691"/>
                  </a:cubicBezTo>
                  <a:cubicBezTo>
                    <a:pt x="210" y="810"/>
                    <a:pt x="123" y="906"/>
                    <a:pt x="80" y="979"/>
                  </a:cubicBezTo>
                  <a:cubicBezTo>
                    <a:pt x="36" y="1053"/>
                    <a:pt x="9" y="1127"/>
                    <a:pt x="1" y="1208"/>
                  </a:cubicBezTo>
                  <a:lnTo>
                    <a:pt x="810" y="1208"/>
                  </a:lnTo>
                  <a:lnTo>
                    <a:pt x="810" y="995"/>
                  </a:lnTo>
                  <a:lnTo>
                    <a:pt x="350" y="995"/>
                  </a:lnTo>
                  <a:cubicBezTo>
                    <a:pt x="364" y="974"/>
                    <a:pt x="378" y="954"/>
                    <a:pt x="398" y="930"/>
                  </a:cubicBezTo>
                  <a:cubicBezTo>
                    <a:pt x="417" y="908"/>
                    <a:pt x="465" y="865"/>
                    <a:pt x="536" y="798"/>
                  </a:cubicBezTo>
                  <a:cubicBezTo>
                    <a:pt x="609" y="731"/>
                    <a:pt x="660" y="680"/>
                    <a:pt x="688" y="644"/>
                  </a:cubicBezTo>
                  <a:cubicBezTo>
                    <a:pt x="729" y="591"/>
                    <a:pt x="761" y="539"/>
                    <a:pt x="780" y="490"/>
                  </a:cubicBezTo>
                  <a:cubicBezTo>
                    <a:pt x="800" y="443"/>
                    <a:pt x="808" y="390"/>
                    <a:pt x="808" y="336"/>
                  </a:cubicBezTo>
                  <a:cubicBezTo>
                    <a:pt x="808" y="242"/>
                    <a:pt x="774" y="161"/>
                    <a:pt x="707" y="98"/>
                  </a:cubicBezTo>
                  <a:cubicBezTo>
                    <a:pt x="638" y="34"/>
                    <a:pt x="546" y="1"/>
                    <a:pt x="42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20"/>
            <p:cNvSpPr/>
            <p:nvPr/>
          </p:nvSpPr>
          <p:spPr>
            <a:xfrm>
              <a:off x="3643749" y="3212973"/>
              <a:ext cx="131963" cy="201886"/>
            </a:xfrm>
            <a:custGeom>
              <a:avLst/>
              <a:gdLst/>
              <a:ahLst/>
              <a:cxnLst/>
              <a:rect l="l" t="t" r="r" b="b"/>
              <a:pathLst>
                <a:path w="804" h="1230" extrusionOk="0">
                  <a:moveTo>
                    <a:pt x="375" y="192"/>
                  </a:moveTo>
                  <a:cubicBezTo>
                    <a:pt x="421" y="192"/>
                    <a:pt x="460" y="211"/>
                    <a:pt x="494" y="253"/>
                  </a:cubicBezTo>
                  <a:cubicBezTo>
                    <a:pt x="529" y="294"/>
                    <a:pt x="545" y="351"/>
                    <a:pt x="545" y="426"/>
                  </a:cubicBezTo>
                  <a:cubicBezTo>
                    <a:pt x="545" y="494"/>
                    <a:pt x="531" y="545"/>
                    <a:pt x="499" y="580"/>
                  </a:cubicBezTo>
                  <a:cubicBezTo>
                    <a:pt x="470" y="616"/>
                    <a:pt x="432" y="632"/>
                    <a:pt x="389" y="632"/>
                  </a:cubicBezTo>
                  <a:cubicBezTo>
                    <a:pt x="342" y="632"/>
                    <a:pt x="304" y="614"/>
                    <a:pt x="273" y="578"/>
                  </a:cubicBezTo>
                  <a:cubicBezTo>
                    <a:pt x="243" y="541"/>
                    <a:pt x="227" y="484"/>
                    <a:pt x="227" y="407"/>
                  </a:cubicBezTo>
                  <a:cubicBezTo>
                    <a:pt x="227" y="330"/>
                    <a:pt x="241" y="275"/>
                    <a:pt x="269" y="241"/>
                  </a:cubicBezTo>
                  <a:cubicBezTo>
                    <a:pt x="298" y="207"/>
                    <a:pt x="334" y="192"/>
                    <a:pt x="375" y="192"/>
                  </a:cubicBezTo>
                  <a:close/>
                  <a:moveTo>
                    <a:pt x="387" y="0"/>
                  </a:moveTo>
                  <a:cubicBezTo>
                    <a:pt x="275" y="0"/>
                    <a:pt x="182" y="38"/>
                    <a:pt x="109" y="113"/>
                  </a:cubicBezTo>
                  <a:cubicBezTo>
                    <a:pt x="36" y="188"/>
                    <a:pt x="0" y="284"/>
                    <a:pt x="0" y="407"/>
                  </a:cubicBezTo>
                  <a:cubicBezTo>
                    <a:pt x="0" y="525"/>
                    <a:pt x="36" y="620"/>
                    <a:pt x="103" y="693"/>
                  </a:cubicBezTo>
                  <a:cubicBezTo>
                    <a:pt x="172" y="766"/>
                    <a:pt x="253" y="801"/>
                    <a:pt x="348" y="801"/>
                  </a:cubicBezTo>
                  <a:cubicBezTo>
                    <a:pt x="436" y="801"/>
                    <a:pt x="507" y="768"/>
                    <a:pt x="567" y="701"/>
                  </a:cubicBezTo>
                  <a:lnTo>
                    <a:pt x="567" y="701"/>
                  </a:lnTo>
                  <a:cubicBezTo>
                    <a:pt x="557" y="839"/>
                    <a:pt x="535" y="930"/>
                    <a:pt x="501" y="973"/>
                  </a:cubicBezTo>
                  <a:cubicBezTo>
                    <a:pt x="468" y="1016"/>
                    <a:pt x="428" y="1038"/>
                    <a:pt x="381" y="1038"/>
                  </a:cubicBezTo>
                  <a:cubicBezTo>
                    <a:pt x="344" y="1038"/>
                    <a:pt x="312" y="1028"/>
                    <a:pt x="290" y="1007"/>
                  </a:cubicBezTo>
                  <a:cubicBezTo>
                    <a:pt x="267" y="985"/>
                    <a:pt x="253" y="951"/>
                    <a:pt x="247" y="906"/>
                  </a:cubicBezTo>
                  <a:lnTo>
                    <a:pt x="24" y="930"/>
                  </a:lnTo>
                  <a:cubicBezTo>
                    <a:pt x="40" y="1030"/>
                    <a:pt x="77" y="1103"/>
                    <a:pt x="134" y="1155"/>
                  </a:cubicBezTo>
                  <a:cubicBezTo>
                    <a:pt x="194" y="1204"/>
                    <a:pt x="269" y="1230"/>
                    <a:pt x="363" y="1230"/>
                  </a:cubicBezTo>
                  <a:cubicBezTo>
                    <a:pt x="494" y="1230"/>
                    <a:pt x="600" y="1180"/>
                    <a:pt x="681" y="1083"/>
                  </a:cubicBezTo>
                  <a:cubicBezTo>
                    <a:pt x="764" y="987"/>
                    <a:pt x="803" y="827"/>
                    <a:pt x="803" y="608"/>
                  </a:cubicBezTo>
                  <a:cubicBezTo>
                    <a:pt x="803" y="391"/>
                    <a:pt x="764" y="237"/>
                    <a:pt x="687" y="142"/>
                  </a:cubicBezTo>
                  <a:cubicBezTo>
                    <a:pt x="608" y="48"/>
                    <a:pt x="507" y="0"/>
                    <a:pt x="3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20"/>
            <p:cNvSpPr/>
            <p:nvPr/>
          </p:nvSpPr>
          <p:spPr>
            <a:xfrm>
              <a:off x="5383723" y="3212973"/>
              <a:ext cx="131306" cy="201558"/>
            </a:xfrm>
            <a:custGeom>
              <a:avLst/>
              <a:gdLst/>
              <a:ahLst/>
              <a:cxnLst/>
              <a:rect l="l" t="t" r="r" b="b"/>
              <a:pathLst>
                <a:path w="800" h="1228" extrusionOk="0">
                  <a:moveTo>
                    <a:pt x="390" y="0"/>
                  </a:moveTo>
                  <a:cubicBezTo>
                    <a:pt x="324" y="0"/>
                    <a:pt x="263" y="12"/>
                    <a:pt x="210" y="38"/>
                  </a:cubicBezTo>
                  <a:cubicBezTo>
                    <a:pt x="157" y="61"/>
                    <a:pt x="115" y="97"/>
                    <a:pt x="86" y="140"/>
                  </a:cubicBezTo>
                  <a:cubicBezTo>
                    <a:pt x="56" y="184"/>
                    <a:pt x="34" y="241"/>
                    <a:pt x="19" y="314"/>
                  </a:cubicBezTo>
                  <a:lnTo>
                    <a:pt x="232" y="350"/>
                  </a:lnTo>
                  <a:cubicBezTo>
                    <a:pt x="238" y="298"/>
                    <a:pt x="255" y="259"/>
                    <a:pt x="283" y="231"/>
                  </a:cubicBezTo>
                  <a:cubicBezTo>
                    <a:pt x="311" y="203"/>
                    <a:pt x="344" y="190"/>
                    <a:pt x="384" y="190"/>
                  </a:cubicBezTo>
                  <a:cubicBezTo>
                    <a:pt x="423" y="190"/>
                    <a:pt x="455" y="202"/>
                    <a:pt x="478" y="225"/>
                  </a:cubicBezTo>
                  <a:cubicBezTo>
                    <a:pt x="504" y="249"/>
                    <a:pt x="516" y="282"/>
                    <a:pt x="516" y="322"/>
                  </a:cubicBezTo>
                  <a:cubicBezTo>
                    <a:pt x="516" y="371"/>
                    <a:pt x="498" y="409"/>
                    <a:pt x="466" y="436"/>
                  </a:cubicBezTo>
                  <a:cubicBezTo>
                    <a:pt x="435" y="464"/>
                    <a:pt x="391" y="478"/>
                    <a:pt x="334" y="478"/>
                  </a:cubicBezTo>
                  <a:cubicBezTo>
                    <a:pt x="330" y="478"/>
                    <a:pt x="326" y="478"/>
                    <a:pt x="322" y="478"/>
                  </a:cubicBezTo>
                  <a:lnTo>
                    <a:pt x="297" y="665"/>
                  </a:lnTo>
                  <a:cubicBezTo>
                    <a:pt x="338" y="653"/>
                    <a:pt x="374" y="647"/>
                    <a:pt x="403" y="647"/>
                  </a:cubicBezTo>
                  <a:cubicBezTo>
                    <a:pt x="449" y="647"/>
                    <a:pt x="486" y="665"/>
                    <a:pt x="518" y="699"/>
                  </a:cubicBezTo>
                  <a:cubicBezTo>
                    <a:pt x="549" y="734"/>
                    <a:pt x="565" y="780"/>
                    <a:pt x="565" y="837"/>
                  </a:cubicBezTo>
                  <a:cubicBezTo>
                    <a:pt x="565" y="898"/>
                    <a:pt x="547" y="947"/>
                    <a:pt x="516" y="983"/>
                  </a:cubicBezTo>
                  <a:cubicBezTo>
                    <a:pt x="482" y="1020"/>
                    <a:pt x="443" y="1038"/>
                    <a:pt x="395" y="1038"/>
                  </a:cubicBezTo>
                  <a:cubicBezTo>
                    <a:pt x="350" y="1038"/>
                    <a:pt x="313" y="1022"/>
                    <a:pt x="283" y="993"/>
                  </a:cubicBezTo>
                  <a:cubicBezTo>
                    <a:pt x="251" y="963"/>
                    <a:pt x="232" y="920"/>
                    <a:pt x="224" y="863"/>
                  </a:cubicBezTo>
                  <a:lnTo>
                    <a:pt x="1" y="888"/>
                  </a:lnTo>
                  <a:cubicBezTo>
                    <a:pt x="13" y="991"/>
                    <a:pt x="54" y="1072"/>
                    <a:pt x="127" y="1135"/>
                  </a:cubicBezTo>
                  <a:cubicBezTo>
                    <a:pt x="198" y="1198"/>
                    <a:pt x="289" y="1228"/>
                    <a:pt x="397" y="1228"/>
                  </a:cubicBezTo>
                  <a:cubicBezTo>
                    <a:pt x="512" y="1228"/>
                    <a:pt x="609" y="1192"/>
                    <a:pt x="685" y="1117"/>
                  </a:cubicBezTo>
                  <a:cubicBezTo>
                    <a:pt x="762" y="1042"/>
                    <a:pt x="800" y="953"/>
                    <a:pt x="800" y="847"/>
                  </a:cubicBezTo>
                  <a:cubicBezTo>
                    <a:pt x="800" y="774"/>
                    <a:pt x="780" y="713"/>
                    <a:pt x="739" y="661"/>
                  </a:cubicBezTo>
                  <a:cubicBezTo>
                    <a:pt x="697" y="610"/>
                    <a:pt x="642" y="576"/>
                    <a:pt x="573" y="561"/>
                  </a:cubicBezTo>
                  <a:cubicBezTo>
                    <a:pt x="689" y="499"/>
                    <a:pt x="747" y="415"/>
                    <a:pt x="747" y="308"/>
                  </a:cubicBezTo>
                  <a:cubicBezTo>
                    <a:pt x="747" y="235"/>
                    <a:pt x="719" y="168"/>
                    <a:pt x="662" y="109"/>
                  </a:cubicBezTo>
                  <a:cubicBezTo>
                    <a:pt x="595" y="36"/>
                    <a:pt x="504" y="0"/>
                    <a:pt x="3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20"/>
            <p:cNvSpPr/>
            <p:nvPr/>
          </p:nvSpPr>
          <p:spPr>
            <a:xfrm>
              <a:off x="4505776" y="4081574"/>
              <a:ext cx="131963" cy="201886"/>
            </a:xfrm>
            <a:custGeom>
              <a:avLst/>
              <a:gdLst/>
              <a:ahLst/>
              <a:cxnLst/>
              <a:rect l="l" t="t" r="r" b="b"/>
              <a:pathLst>
                <a:path w="804" h="1230" extrusionOk="0">
                  <a:moveTo>
                    <a:pt x="419" y="598"/>
                  </a:moveTo>
                  <a:cubicBezTo>
                    <a:pt x="464" y="598"/>
                    <a:pt x="502" y="616"/>
                    <a:pt x="533" y="653"/>
                  </a:cubicBezTo>
                  <a:cubicBezTo>
                    <a:pt x="563" y="689"/>
                    <a:pt x="579" y="746"/>
                    <a:pt x="579" y="825"/>
                  </a:cubicBezTo>
                  <a:cubicBezTo>
                    <a:pt x="579" y="900"/>
                    <a:pt x="565" y="955"/>
                    <a:pt x="537" y="989"/>
                  </a:cubicBezTo>
                  <a:cubicBezTo>
                    <a:pt x="508" y="1022"/>
                    <a:pt x="472" y="1038"/>
                    <a:pt x="431" y="1038"/>
                  </a:cubicBezTo>
                  <a:cubicBezTo>
                    <a:pt x="385" y="1038"/>
                    <a:pt x="346" y="1018"/>
                    <a:pt x="312" y="977"/>
                  </a:cubicBezTo>
                  <a:cubicBezTo>
                    <a:pt x="277" y="937"/>
                    <a:pt x="259" y="878"/>
                    <a:pt x="259" y="803"/>
                  </a:cubicBezTo>
                  <a:cubicBezTo>
                    <a:pt x="259" y="736"/>
                    <a:pt x="275" y="685"/>
                    <a:pt x="307" y="649"/>
                  </a:cubicBezTo>
                  <a:cubicBezTo>
                    <a:pt x="336" y="616"/>
                    <a:pt x="374" y="598"/>
                    <a:pt x="419" y="598"/>
                  </a:cubicBezTo>
                  <a:close/>
                  <a:moveTo>
                    <a:pt x="441" y="0"/>
                  </a:moveTo>
                  <a:cubicBezTo>
                    <a:pt x="310" y="0"/>
                    <a:pt x="204" y="49"/>
                    <a:pt x="123" y="146"/>
                  </a:cubicBezTo>
                  <a:cubicBezTo>
                    <a:pt x="42" y="245"/>
                    <a:pt x="1" y="403"/>
                    <a:pt x="1" y="624"/>
                  </a:cubicBezTo>
                  <a:cubicBezTo>
                    <a:pt x="1" y="839"/>
                    <a:pt x="40" y="993"/>
                    <a:pt x="119" y="1087"/>
                  </a:cubicBezTo>
                  <a:cubicBezTo>
                    <a:pt x="196" y="1182"/>
                    <a:pt x="297" y="1229"/>
                    <a:pt x="417" y="1229"/>
                  </a:cubicBezTo>
                  <a:cubicBezTo>
                    <a:pt x="531" y="1229"/>
                    <a:pt x="624" y="1192"/>
                    <a:pt x="695" y="1117"/>
                  </a:cubicBezTo>
                  <a:cubicBezTo>
                    <a:pt x="768" y="1044"/>
                    <a:pt x="804" y="945"/>
                    <a:pt x="804" y="821"/>
                  </a:cubicBezTo>
                  <a:cubicBezTo>
                    <a:pt x="804" y="707"/>
                    <a:pt x="770" y="612"/>
                    <a:pt x="701" y="537"/>
                  </a:cubicBezTo>
                  <a:cubicBezTo>
                    <a:pt x="632" y="464"/>
                    <a:pt x="549" y="428"/>
                    <a:pt x="455" y="428"/>
                  </a:cubicBezTo>
                  <a:cubicBezTo>
                    <a:pt x="370" y="428"/>
                    <a:pt x="297" y="462"/>
                    <a:pt x="239" y="529"/>
                  </a:cubicBezTo>
                  <a:cubicBezTo>
                    <a:pt x="249" y="391"/>
                    <a:pt x="271" y="300"/>
                    <a:pt x="305" y="257"/>
                  </a:cubicBezTo>
                  <a:cubicBezTo>
                    <a:pt x="338" y="213"/>
                    <a:pt x="380" y="192"/>
                    <a:pt x="427" y="192"/>
                  </a:cubicBezTo>
                  <a:cubicBezTo>
                    <a:pt x="464" y="192"/>
                    <a:pt x="494" y="201"/>
                    <a:pt x="518" y="223"/>
                  </a:cubicBezTo>
                  <a:cubicBezTo>
                    <a:pt x="539" y="245"/>
                    <a:pt x="553" y="280"/>
                    <a:pt x="559" y="326"/>
                  </a:cubicBezTo>
                  <a:lnTo>
                    <a:pt x="782" y="300"/>
                  </a:lnTo>
                  <a:cubicBezTo>
                    <a:pt x="766" y="203"/>
                    <a:pt x="729" y="128"/>
                    <a:pt x="668" y="77"/>
                  </a:cubicBezTo>
                  <a:cubicBezTo>
                    <a:pt x="608" y="26"/>
                    <a:pt x="531" y="0"/>
                    <a:pt x="44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20"/>
            <p:cNvSpPr/>
            <p:nvPr/>
          </p:nvSpPr>
          <p:spPr>
            <a:xfrm>
              <a:off x="4078045" y="2499807"/>
              <a:ext cx="144272" cy="196470"/>
            </a:xfrm>
            <a:custGeom>
              <a:avLst/>
              <a:gdLst/>
              <a:ahLst/>
              <a:cxnLst/>
              <a:rect l="l" t="t" r="r" b="b"/>
              <a:pathLst>
                <a:path w="879" h="1197" extrusionOk="0">
                  <a:moveTo>
                    <a:pt x="282" y="0"/>
                  </a:moveTo>
                  <a:lnTo>
                    <a:pt x="0" y="164"/>
                  </a:lnTo>
                  <a:lnTo>
                    <a:pt x="594" y="1196"/>
                  </a:lnTo>
                  <a:lnTo>
                    <a:pt x="878" y="1032"/>
                  </a:lnTo>
                  <a:lnTo>
                    <a:pt x="28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20"/>
            <p:cNvSpPr/>
            <p:nvPr/>
          </p:nvSpPr>
          <p:spPr>
            <a:xfrm>
              <a:off x="3741572" y="2836284"/>
              <a:ext cx="195974" cy="144275"/>
            </a:xfrm>
            <a:custGeom>
              <a:avLst/>
              <a:gdLst/>
              <a:ahLst/>
              <a:cxnLst/>
              <a:rect l="l" t="t" r="r" b="b"/>
              <a:pathLst>
                <a:path w="1194" h="879" extrusionOk="0">
                  <a:moveTo>
                    <a:pt x="164" y="1"/>
                  </a:moveTo>
                  <a:lnTo>
                    <a:pt x="0" y="285"/>
                  </a:lnTo>
                  <a:lnTo>
                    <a:pt x="1032" y="879"/>
                  </a:lnTo>
                  <a:lnTo>
                    <a:pt x="1194" y="596"/>
                  </a:lnTo>
                  <a:lnTo>
                    <a:pt x="16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20"/>
            <p:cNvSpPr/>
            <p:nvPr/>
          </p:nvSpPr>
          <p:spPr>
            <a:xfrm>
              <a:off x="3742886" y="3679608"/>
              <a:ext cx="195974" cy="144275"/>
            </a:xfrm>
            <a:custGeom>
              <a:avLst/>
              <a:gdLst/>
              <a:ahLst/>
              <a:cxnLst/>
              <a:rect l="l" t="t" r="r" b="b"/>
              <a:pathLst>
                <a:path w="1194" h="879" extrusionOk="0">
                  <a:moveTo>
                    <a:pt x="1030" y="1"/>
                  </a:moveTo>
                  <a:lnTo>
                    <a:pt x="0" y="596"/>
                  </a:lnTo>
                  <a:lnTo>
                    <a:pt x="164" y="879"/>
                  </a:lnTo>
                  <a:lnTo>
                    <a:pt x="1194" y="285"/>
                  </a:lnTo>
                  <a:lnTo>
                    <a:pt x="103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20"/>
            <p:cNvSpPr/>
            <p:nvPr/>
          </p:nvSpPr>
          <p:spPr>
            <a:xfrm>
              <a:off x="4076732" y="3964217"/>
              <a:ext cx="144272" cy="196141"/>
            </a:xfrm>
            <a:custGeom>
              <a:avLst/>
              <a:gdLst/>
              <a:ahLst/>
              <a:cxnLst/>
              <a:rect l="l" t="t" r="r" b="b"/>
              <a:pathLst>
                <a:path w="879" h="1195" extrusionOk="0">
                  <a:moveTo>
                    <a:pt x="594" y="1"/>
                  </a:moveTo>
                  <a:lnTo>
                    <a:pt x="0" y="1033"/>
                  </a:lnTo>
                  <a:lnTo>
                    <a:pt x="282" y="1195"/>
                  </a:lnTo>
                  <a:lnTo>
                    <a:pt x="878" y="165"/>
                  </a:lnTo>
                  <a:lnTo>
                    <a:pt x="59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20"/>
            <p:cNvSpPr/>
            <p:nvPr/>
          </p:nvSpPr>
          <p:spPr>
            <a:xfrm>
              <a:off x="4922673" y="3962904"/>
              <a:ext cx="144272" cy="196141"/>
            </a:xfrm>
            <a:custGeom>
              <a:avLst/>
              <a:gdLst/>
              <a:ahLst/>
              <a:cxnLst/>
              <a:rect l="l" t="t" r="r" b="b"/>
              <a:pathLst>
                <a:path w="879" h="1195" extrusionOk="0">
                  <a:moveTo>
                    <a:pt x="282" y="1"/>
                  </a:moveTo>
                  <a:lnTo>
                    <a:pt x="0" y="163"/>
                  </a:lnTo>
                  <a:lnTo>
                    <a:pt x="594" y="1195"/>
                  </a:lnTo>
                  <a:lnTo>
                    <a:pt x="878" y="1031"/>
                  </a:lnTo>
                  <a:lnTo>
                    <a:pt x="28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20"/>
            <p:cNvSpPr/>
            <p:nvPr/>
          </p:nvSpPr>
          <p:spPr>
            <a:xfrm>
              <a:off x="5204654" y="3681249"/>
              <a:ext cx="196138" cy="144275"/>
            </a:xfrm>
            <a:custGeom>
              <a:avLst/>
              <a:gdLst/>
              <a:ahLst/>
              <a:cxnLst/>
              <a:rect l="l" t="t" r="r" b="b"/>
              <a:pathLst>
                <a:path w="1195" h="879" extrusionOk="0">
                  <a:moveTo>
                    <a:pt x="162" y="0"/>
                  </a:moveTo>
                  <a:lnTo>
                    <a:pt x="1" y="283"/>
                  </a:lnTo>
                  <a:lnTo>
                    <a:pt x="1031" y="878"/>
                  </a:lnTo>
                  <a:lnTo>
                    <a:pt x="1194" y="594"/>
                  </a:lnTo>
                  <a:lnTo>
                    <a:pt x="16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20"/>
            <p:cNvSpPr/>
            <p:nvPr/>
          </p:nvSpPr>
          <p:spPr>
            <a:xfrm>
              <a:off x="5205639" y="2834971"/>
              <a:ext cx="196138" cy="144275"/>
            </a:xfrm>
            <a:custGeom>
              <a:avLst/>
              <a:gdLst/>
              <a:ahLst/>
              <a:cxnLst/>
              <a:rect l="l" t="t" r="r" b="b"/>
              <a:pathLst>
                <a:path w="1195" h="879" extrusionOk="0">
                  <a:moveTo>
                    <a:pt x="1031" y="1"/>
                  </a:moveTo>
                  <a:lnTo>
                    <a:pt x="1" y="597"/>
                  </a:lnTo>
                  <a:lnTo>
                    <a:pt x="164" y="879"/>
                  </a:lnTo>
                  <a:lnTo>
                    <a:pt x="1194" y="283"/>
                  </a:lnTo>
                  <a:lnTo>
                    <a:pt x="10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20"/>
            <p:cNvSpPr/>
            <p:nvPr/>
          </p:nvSpPr>
          <p:spPr>
            <a:xfrm>
              <a:off x="4921360" y="2501449"/>
              <a:ext cx="144272" cy="196141"/>
            </a:xfrm>
            <a:custGeom>
              <a:avLst/>
              <a:gdLst/>
              <a:ahLst/>
              <a:cxnLst/>
              <a:rect l="l" t="t" r="r" b="b"/>
              <a:pathLst>
                <a:path w="879" h="1195" extrusionOk="0">
                  <a:moveTo>
                    <a:pt x="596" y="0"/>
                  </a:moveTo>
                  <a:lnTo>
                    <a:pt x="0" y="1030"/>
                  </a:lnTo>
                  <a:lnTo>
                    <a:pt x="284" y="1194"/>
                  </a:lnTo>
                  <a:lnTo>
                    <a:pt x="878" y="164"/>
                  </a:lnTo>
                  <a:lnTo>
                    <a:pt x="59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20"/>
            <p:cNvSpPr/>
            <p:nvPr/>
          </p:nvSpPr>
          <p:spPr>
            <a:xfrm>
              <a:off x="4493466" y="3260572"/>
              <a:ext cx="130321" cy="130323"/>
            </a:xfrm>
            <a:custGeom>
              <a:avLst/>
              <a:gdLst/>
              <a:ahLst/>
              <a:cxnLst/>
              <a:rect l="l" t="t" r="r" b="b"/>
              <a:pathLst>
                <a:path w="794" h="794" extrusionOk="0">
                  <a:moveTo>
                    <a:pt x="397" y="0"/>
                  </a:moveTo>
                  <a:cubicBezTo>
                    <a:pt x="178" y="0"/>
                    <a:pt x="1" y="178"/>
                    <a:pt x="1" y="397"/>
                  </a:cubicBezTo>
                  <a:cubicBezTo>
                    <a:pt x="1" y="616"/>
                    <a:pt x="178" y="793"/>
                    <a:pt x="397" y="793"/>
                  </a:cubicBezTo>
                  <a:cubicBezTo>
                    <a:pt x="616" y="793"/>
                    <a:pt x="794" y="616"/>
                    <a:pt x="794" y="397"/>
                  </a:cubicBezTo>
                  <a:cubicBezTo>
                    <a:pt x="794" y="178"/>
                    <a:pt x="616" y="0"/>
                    <a:pt x="39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 name="Google Shape;552;p20">
            <a:extLst>
              <a:ext uri="{FF2B5EF4-FFF2-40B4-BE49-F238E27FC236}">
                <a16:creationId xmlns:a16="http://schemas.microsoft.com/office/drawing/2014/main" xmlns="" id="{C35D669F-6577-4B01-824F-9B72A7B4882C}"/>
              </a:ext>
            </a:extLst>
          </p:cNvPr>
          <p:cNvSpPr txBox="1"/>
          <p:nvPr/>
        </p:nvSpPr>
        <p:spPr>
          <a:xfrm>
            <a:off x="6857846" y="1267160"/>
            <a:ext cx="2084700" cy="3422906"/>
          </a:xfrm>
          <a:prstGeom prst="rect">
            <a:avLst/>
          </a:prstGeom>
          <a:noFill/>
          <a:ln>
            <a:noFill/>
          </a:ln>
        </p:spPr>
        <p:txBody>
          <a:bodyPr spcFirstLastPara="1" wrap="square" lIns="34300" tIns="17150" rIns="34300" bIns="17150" anchor="ctr" anchorCtr="0">
            <a:noAutofit/>
          </a:bodyPr>
          <a:lstStyle/>
          <a:p>
            <a:pPr marL="0" lvl="0" indent="0" algn="ctr" rtl="0">
              <a:spcBef>
                <a:spcPts val="0"/>
              </a:spcBef>
              <a:spcAft>
                <a:spcPts val="0"/>
              </a:spcAft>
              <a:buClr>
                <a:srgbClr val="000000"/>
              </a:buClr>
              <a:buSzPts val="1100"/>
              <a:buFont typeface="Arial"/>
              <a:buNone/>
            </a:pPr>
            <a:r>
              <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Zamanınızı etkili ve verimli kullanmak için erteleme davranışınızı köreltmeli, planladığınız işi planladığınız başlangıç zamanında yapmaya koyulmalısınız.</a:t>
            </a:r>
            <a:endParaRPr dirty="0">
              <a:latin typeface="Open Sans" panose="020B0606030504020204" pitchFamily="34" charset="0"/>
              <a:ea typeface="Open Sans" panose="020B0606030504020204" pitchFamily="34" charset="0"/>
              <a:cs typeface="Open Sans" panose="020B0606030504020204" pitchFamily="34" charset="0"/>
              <a:sym typeface="Open Sans"/>
            </a:endParaRPr>
          </a:p>
        </p:txBody>
      </p:sp>
      <p:pic>
        <p:nvPicPr>
          <p:cNvPr id="32"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51"/>
        <p:cNvGrpSpPr/>
        <p:nvPr/>
      </p:nvGrpSpPr>
      <p:grpSpPr>
        <a:xfrm>
          <a:off x="0" y="0"/>
          <a:ext cx="0" cy="0"/>
          <a:chOff x="0" y="0"/>
          <a:chExt cx="0" cy="0"/>
        </a:xfrm>
      </p:grpSpPr>
      <p:sp>
        <p:nvSpPr>
          <p:cNvPr id="2652" name="Google Shape;2652;p44"/>
          <p:cNvSpPr/>
          <p:nvPr/>
        </p:nvSpPr>
        <p:spPr>
          <a:xfrm>
            <a:off x="2883750" y="1045425"/>
            <a:ext cx="3376500" cy="3376500"/>
          </a:xfrm>
          <a:prstGeom prst="ellipse">
            <a:avLst/>
          </a:prstGeom>
          <a:noFill/>
          <a:ln w="114300" cap="flat" cmpd="sng">
            <a:solidFill>
              <a:srgbClr val="D9D9D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3" name="Google Shape;2653;p44"/>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3200" dirty="0"/>
              <a:t>HAYIR DİYEBİLME</a:t>
            </a:r>
            <a:endParaRPr sz="3200" dirty="0"/>
          </a:p>
        </p:txBody>
      </p:sp>
      <p:sp>
        <p:nvSpPr>
          <p:cNvPr id="2654" name="Google Shape;2654;p44"/>
          <p:cNvSpPr txBox="1"/>
          <p:nvPr/>
        </p:nvSpPr>
        <p:spPr>
          <a:xfrm>
            <a:off x="7295748" y="3105182"/>
            <a:ext cx="1308900" cy="3822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r>
              <a:rPr lang="en" sz="3600" dirty="0">
                <a:solidFill>
                  <a:schemeClr val="accent5"/>
                </a:solidFill>
                <a:latin typeface="Fira Sans Extra Condensed Medium"/>
                <a:ea typeface="Fira Sans Extra Condensed Medium"/>
                <a:cs typeface="Fira Sans Extra Condensed Medium"/>
                <a:sym typeface="Fira Sans Extra Condensed Medium"/>
              </a:rPr>
              <a:t>0</a:t>
            </a:r>
            <a:r>
              <a:rPr lang="tr-TR" sz="3600" dirty="0">
                <a:solidFill>
                  <a:schemeClr val="accent5"/>
                </a:solidFill>
                <a:latin typeface="Fira Sans Extra Condensed Medium"/>
                <a:ea typeface="Fira Sans Extra Condensed Medium"/>
                <a:cs typeface="Fira Sans Extra Condensed Medium"/>
                <a:sym typeface="Fira Sans Extra Condensed Medium"/>
              </a:rPr>
              <a:t>4</a:t>
            </a:r>
            <a:endParaRPr sz="3600" dirty="0">
              <a:solidFill>
                <a:schemeClr val="accent5"/>
              </a:solidFill>
              <a:latin typeface="Fira Sans Extra Condensed Medium"/>
              <a:ea typeface="Fira Sans Extra Condensed Medium"/>
              <a:cs typeface="Fira Sans Extra Condensed Medium"/>
              <a:sym typeface="Fira Sans Extra Condensed Medium"/>
            </a:endParaRPr>
          </a:p>
        </p:txBody>
      </p:sp>
      <p:sp>
        <p:nvSpPr>
          <p:cNvPr id="2655" name="Google Shape;2655;p44"/>
          <p:cNvSpPr txBox="1"/>
          <p:nvPr/>
        </p:nvSpPr>
        <p:spPr>
          <a:xfrm>
            <a:off x="7288785" y="942648"/>
            <a:ext cx="1308900" cy="3822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1600"/>
              </a:spcAft>
              <a:buNone/>
            </a:pPr>
            <a:r>
              <a:rPr lang="en" sz="3600" dirty="0">
                <a:solidFill>
                  <a:schemeClr val="accent2"/>
                </a:solidFill>
                <a:latin typeface="Fira Sans Extra Condensed Medium"/>
                <a:ea typeface="Fira Sans Extra Condensed Medium"/>
                <a:cs typeface="Fira Sans Extra Condensed Medium"/>
                <a:sym typeface="Fira Sans Extra Condensed Medium"/>
              </a:rPr>
              <a:t>0</a:t>
            </a:r>
            <a:r>
              <a:rPr lang="tr-TR" sz="3600" dirty="0">
                <a:solidFill>
                  <a:schemeClr val="accent2"/>
                </a:solidFill>
                <a:latin typeface="Fira Sans Extra Condensed Medium"/>
                <a:ea typeface="Fira Sans Extra Condensed Medium"/>
                <a:cs typeface="Fira Sans Extra Condensed Medium"/>
                <a:sym typeface="Fira Sans Extra Condensed Medium"/>
              </a:rPr>
              <a:t>3</a:t>
            </a:r>
            <a:endParaRPr sz="3600" dirty="0">
              <a:solidFill>
                <a:schemeClr val="accent2"/>
              </a:solidFill>
              <a:latin typeface="Fira Sans Extra Condensed Medium"/>
              <a:ea typeface="Fira Sans Extra Condensed Medium"/>
              <a:cs typeface="Fira Sans Extra Condensed Medium"/>
              <a:sym typeface="Fira Sans Extra Condensed Medium"/>
            </a:endParaRPr>
          </a:p>
        </p:txBody>
      </p:sp>
      <p:sp>
        <p:nvSpPr>
          <p:cNvPr id="2656" name="Google Shape;2656;p44"/>
          <p:cNvSpPr txBox="1"/>
          <p:nvPr/>
        </p:nvSpPr>
        <p:spPr>
          <a:xfrm>
            <a:off x="539352" y="2914522"/>
            <a:ext cx="1308900" cy="382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3600" dirty="0">
                <a:solidFill>
                  <a:schemeClr val="accent4"/>
                </a:solidFill>
                <a:latin typeface="Fira Sans Extra Condensed Medium"/>
                <a:ea typeface="Fira Sans Extra Condensed Medium"/>
                <a:cs typeface="Fira Sans Extra Condensed Medium"/>
                <a:sym typeface="Fira Sans Extra Condensed Medium"/>
              </a:rPr>
              <a:t>0</a:t>
            </a:r>
            <a:r>
              <a:rPr lang="tr-TR" sz="3600" dirty="0">
                <a:solidFill>
                  <a:schemeClr val="accent4"/>
                </a:solidFill>
                <a:latin typeface="Fira Sans Extra Condensed Medium"/>
                <a:ea typeface="Fira Sans Extra Condensed Medium"/>
                <a:cs typeface="Fira Sans Extra Condensed Medium"/>
                <a:sym typeface="Fira Sans Extra Condensed Medium"/>
              </a:rPr>
              <a:t>2</a:t>
            </a:r>
            <a:endParaRPr sz="3600" dirty="0">
              <a:solidFill>
                <a:schemeClr val="accent4"/>
              </a:solidFill>
              <a:latin typeface="Fira Sans Extra Condensed Medium"/>
              <a:ea typeface="Fira Sans Extra Condensed Medium"/>
              <a:cs typeface="Fira Sans Extra Condensed Medium"/>
              <a:sym typeface="Fira Sans Extra Condensed Medium"/>
            </a:endParaRPr>
          </a:p>
        </p:txBody>
      </p:sp>
      <p:sp>
        <p:nvSpPr>
          <p:cNvPr id="2657" name="Google Shape;2657;p44"/>
          <p:cNvSpPr txBox="1"/>
          <p:nvPr/>
        </p:nvSpPr>
        <p:spPr>
          <a:xfrm>
            <a:off x="537559" y="942648"/>
            <a:ext cx="1308900" cy="382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3600">
                <a:solidFill>
                  <a:schemeClr val="accent1"/>
                </a:solidFill>
                <a:latin typeface="Fira Sans Extra Condensed Medium"/>
                <a:ea typeface="Fira Sans Extra Condensed Medium"/>
                <a:cs typeface="Fira Sans Extra Condensed Medium"/>
                <a:sym typeface="Fira Sans Extra Condensed Medium"/>
              </a:rPr>
              <a:t>01</a:t>
            </a:r>
            <a:endParaRPr sz="3600">
              <a:solidFill>
                <a:schemeClr val="accent1"/>
              </a:solidFill>
              <a:latin typeface="Fira Sans Extra Condensed Medium"/>
              <a:ea typeface="Fira Sans Extra Condensed Medium"/>
              <a:cs typeface="Fira Sans Extra Condensed Medium"/>
              <a:sym typeface="Fira Sans Extra Condensed Medium"/>
            </a:endParaRPr>
          </a:p>
        </p:txBody>
      </p:sp>
      <p:sp>
        <p:nvSpPr>
          <p:cNvPr id="2658" name="Google Shape;2658;p44"/>
          <p:cNvSpPr txBox="1"/>
          <p:nvPr/>
        </p:nvSpPr>
        <p:spPr>
          <a:xfrm>
            <a:off x="539351" y="3530822"/>
            <a:ext cx="2358767" cy="1353066"/>
          </a:xfrm>
          <a:prstGeom prst="rect">
            <a:avLst/>
          </a:prstGeom>
          <a:noFill/>
          <a:ln>
            <a:noFill/>
          </a:ln>
        </p:spPr>
        <p:txBody>
          <a:bodyPr spcFirstLastPara="1" wrap="square" lIns="91425" tIns="91425" rIns="91425" bIns="91425" anchor="t" anchorCtr="0">
            <a:noAutofit/>
          </a:bodyPr>
          <a:lstStyle/>
          <a:p>
            <a:r>
              <a:rPr lang="tr-T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Zaman yönetiminizin etkili bir şekilde devam edebilmesi için, planlamanızı aksatacak şeylere hayır diyebilmelisiniz.</a:t>
            </a:r>
          </a:p>
          <a:p>
            <a:pPr marL="0" lvl="0" indent="0" rtl="0">
              <a:lnSpc>
                <a:spcPct val="100000"/>
              </a:lnSpc>
              <a:spcBef>
                <a:spcPts val="0"/>
              </a:spcBef>
              <a:spcAft>
                <a:spcPts val="0"/>
              </a:spcAft>
              <a:buNone/>
            </a:pPr>
            <a:endParaRP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2659" name="Google Shape;2659;p44"/>
          <p:cNvSpPr txBox="1"/>
          <p:nvPr/>
        </p:nvSpPr>
        <p:spPr>
          <a:xfrm>
            <a:off x="6423773" y="1542698"/>
            <a:ext cx="2173912" cy="1547431"/>
          </a:xfrm>
          <a:prstGeom prst="rect">
            <a:avLst/>
          </a:prstGeom>
          <a:noFill/>
          <a:ln>
            <a:noFill/>
          </a:ln>
        </p:spPr>
        <p:txBody>
          <a:bodyPr spcFirstLastPara="1" wrap="square" lIns="91425" tIns="91425" rIns="91425" bIns="91425" anchor="t" anchorCtr="0">
            <a:noAutofit/>
          </a:bodyPr>
          <a:lstStyle/>
          <a:p>
            <a:pPr algn="r"/>
            <a:r>
              <a:rPr lang="tr-T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Hayır cevabını bazen kendinize vermelisiniz. Bu beceriyi özellikle teknoloji kullanımınızın planlamanızı aksattığı durumlarda kullanmalısınız.</a:t>
            </a:r>
          </a:p>
        </p:txBody>
      </p:sp>
      <p:sp>
        <p:nvSpPr>
          <p:cNvPr id="2660" name="Google Shape;2660;p44"/>
          <p:cNvSpPr txBox="1"/>
          <p:nvPr/>
        </p:nvSpPr>
        <p:spPr>
          <a:xfrm>
            <a:off x="537558" y="1542699"/>
            <a:ext cx="2180905" cy="129265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tr-T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Zamanı verimli kullanmak için hayır diyebilme becerisine sahip olmanız gerekir. </a:t>
            </a:r>
            <a:endParaRP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2661" name="Google Shape;2661;p44"/>
          <p:cNvSpPr txBox="1"/>
          <p:nvPr/>
        </p:nvSpPr>
        <p:spPr>
          <a:xfrm>
            <a:off x="6108411" y="3721481"/>
            <a:ext cx="2496237" cy="918293"/>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None/>
            </a:pPr>
            <a:r>
              <a:rPr lang="tr-T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Planlamanızı aksatacak etkinliklere ve davetlere karşı da  hayır diyebilme becerisini kullanmanız gerekmektedir. </a:t>
            </a:r>
            <a:endParaRP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2662" name="Google Shape;2662;p44"/>
          <p:cNvSpPr/>
          <p:nvPr/>
        </p:nvSpPr>
        <p:spPr>
          <a:xfrm>
            <a:off x="3304124" y="1478731"/>
            <a:ext cx="2544985" cy="2548275"/>
          </a:xfrm>
          <a:prstGeom prst="pie">
            <a:avLst>
              <a:gd name="adj1" fmla="val 3057226"/>
              <a:gd name="adj2" fmla="val 6605919"/>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3" name="Google Shape;2663;p44"/>
          <p:cNvSpPr/>
          <p:nvPr/>
        </p:nvSpPr>
        <p:spPr>
          <a:xfrm>
            <a:off x="3304124" y="1478731"/>
            <a:ext cx="2544985" cy="2548275"/>
          </a:xfrm>
          <a:prstGeom prst="pie">
            <a:avLst>
              <a:gd name="adj1" fmla="val 7788774"/>
              <a:gd name="adj2" fmla="val 11135606"/>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4" name="Google Shape;2664;p44"/>
          <p:cNvSpPr/>
          <p:nvPr/>
        </p:nvSpPr>
        <p:spPr>
          <a:xfrm>
            <a:off x="3304124" y="1478731"/>
            <a:ext cx="2544985" cy="2548275"/>
          </a:xfrm>
          <a:prstGeom prst="pie">
            <a:avLst>
              <a:gd name="adj1" fmla="val 18768632"/>
              <a:gd name="adj2" fmla="val 2281237"/>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5" name="Google Shape;2665;p44"/>
          <p:cNvSpPr/>
          <p:nvPr/>
        </p:nvSpPr>
        <p:spPr>
          <a:xfrm>
            <a:off x="3304124" y="1461320"/>
            <a:ext cx="2544985" cy="2548275"/>
          </a:xfrm>
          <a:prstGeom prst="pie">
            <a:avLst>
              <a:gd name="adj1" fmla="val 11802235"/>
              <a:gd name="adj2" fmla="val 18116609"/>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6" name="Google Shape;2666;p44"/>
          <p:cNvSpPr/>
          <p:nvPr/>
        </p:nvSpPr>
        <p:spPr>
          <a:xfrm>
            <a:off x="4544651" y="1185890"/>
            <a:ext cx="54992" cy="228158"/>
          </a:xfrm>
          <a:custGeom>
            <a:avLst/>
            <a:gdLst/>
            <a:ahLst/>
            <a:cxnLst/>
            <a:rect l="l" t="t" r="r" b="b"/>
            <a:pathLst>
              <a:path w="188" h="780" extrusionOk="0">
                <a:moveTo>
                  <a:pt x="0" y="0"/>
                </a:moveTo>
                <a:lnTo>
                  <a:pt x="0" y="779"/>
                </a:lnTo>
                <a:lnTo>
                  <a:pt x="188" y="779"/>
                </a:lnTo>
                <a:lnTo>
                  <a:pt x="18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7" name="Google Shape;2667;p44"/>
          <p:cNvSpPr/>
          <p:nvPr/>
        </p:nvSpPr>
        <p:spPr>
          <a:xfrm>
            <a:off x="3764233" y="1381579"/>
            <a:ext cx="162050" cy="225232"/>
          </a:xfrm>
          <a:custGeom>
            <a:avLst/>
            <a:gdLst/>
            <a:ahLst/>
            <a:cxnLst/>
            <a:rect l="l" t="t" r="r" b="b"/>
            <a:pathLst>
              <a:path w="554" h="770" extrusionOk="0">
                <a:moveTo>
                  <a:pt x="163" y="0"/>
                </a:moveTo>
                <a:lnTo>
                  <a:pt x="1" y="93"/>
                </a:lnTo>
                <a:lnTo>
                  <a:pt x="391" y="770"/>
                </a:lnTo>
                <a:lnTo>
                  <a:pt x="553" y="675"/>
                </a:lnTo>
                <a:lnTo>
                  <a:pt x="16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8" name="Google Shape;2668;p44"/>
          <p:cNvSpPr/>
          <p:nvPr/>
        </p:nvSpPr>
        <p:spPr>
          <a:xfrm>
            <a:off x="3201150" y="1945831"/>
            <a:ext cx="225232" cy="162050"/>
          </a:xfrm>
          <a:custGeom>
            <a:avLst/>
            <a:gdLst/>
            <a:ahLst/>
            <a:cxnLst/>
            <a:rect l="l" t="t" r="r" b="b"/>
            <a:pathLst>
              <a:path w="770" h="554" extrusionOk="0">
                <a:moveTo>
                  <a:pt x="93" y="1"/>
                </a:moveTo>
                <a:lnTo>
                  <a:pt x="0" y="162"/>
                </a:lnTo>
                <a:lnTo>
                  <a:pt x="675" y="553"/>
                </a:lnTo>
                <a:lnTo>
                  <a:pt x="770" y="389"/>
                </a:lnTo>
                <a:lnTo>
                  <a:pt x="9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9" name="Google Shape;2669;p44"/>
          <p:cNvSpPr/>
          <p:nvPr/>
        </p:nvSpPr>
        <p:spPr>
          <a:xfrm>
            <a:off x="3004876" y="2725078"/>
            <a:ext cx="228743" cy="54992"/>
          </a:xfrm>
          <a:custGeom>
            <a:avLst/>
            <a:gdLst/>
            <a:ahLst/>
            <a:cxnLst/>
            <a:rect l="l" t="t" r="r" b="b"/>
            <a:pathLst>
              <a:path w="782" h="188" extrusionOk="0">
                <a:moveTo>
                  <a:pt x="0" y="0"/>
                </a:moveTo>
                <a:lnTo>
                  <a:pt x="0" y="188"/>
                </a:lnTo>
                <a:lnTo>
                  <a:pt x="782" y="188"/>
                </a:lnTo>
                <a:lnTo>
                  <a:pt x="78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0" name="Google Shape;2670;p44"/>
          <p:cNvSpPr/>
          <p:nvPr/>
        </p:nvSpPr>
        <p:spPr>
          <a:xfrm>
            <a:off x="3200565" y="3398144"/>
            <a:ext cx="225232" cy="161758"/>
          </a:xfrm>
          <a:custGeom>
            <a:avLst/>
            <a:gdLst/>
            <a:ahLst/>
            <a:cxnLst/>
            <a:rect l="l" t="t" r="r" b="b"/>
            <a:pathLst>
              <a:path w="770" h="553" extrusionOk="0">
                <a:moveTo>
                  <a:pt x="677" y="0"/>
                </a:moveTo>
                <a:lnTo>
                  <a:pt x="0" y="391"/>
                </a:lnTo>
                <a:lnTo>
                  <a:pt x="95" y="553"/>
                </a:lnTo>
                <a:lnTo>
                  <a:pt x="770" y="162"/>
                </a:lnTo>
                <a:lnTo>
                  <a:pt x="67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1" name="Google Shape;2671;p44"/>
          <p:cNvSpPr/>
          <p:nvPr/>
        </p:nvSpPr>
        <p:spPr>
          <a:xfrm>
            <a:off x="3764818" y="3898336"/>
            <a:ext cx="162050" cy="225525"/>
          </a:xfrm>
          <a:custGeom>
            <a:avLst/>
            <a:gdLst/>
            <a:ahLst/>
            <a:cxnLst/>
            <a:rect l="l" t="t" r="r" b="b"/>
            <a:pathLst>
              <a:path w="554" h="771" extrusionOk="0">
                <a:moveTo>
                  <a:pt x="391" y="1"/>
                </a:moveTo>
                <a:lnTo>
                  <a:pt x="1" y="678"/>
                </a:lnTo>
                <a:lnTo>
                  <a:pt x="163" y="770"/>
                </a:lnTo>
                <a:lnTo>
                  <a:pt x="553" y="93"/>
                </a:lnTo>
                <a:lnTo>
                  <a:pt x="39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2" name="Google Shape;2672;p44"/>
          <p:cNvSpPr/>
          <p:nvPr/>
        </p:nvSpPr>
        <p:spPr>
          <a:xfrm>
            <a:off x="4544651" y="4091100"/>
            <a:ext cx="54992" cy="228450"/>
          </a:xfrm>
          <a:custGeom>
            <a:avLst/>
            <a:gdLst/>
            <a:ahLst/>
            <a:cxnLst/>
            <a:rect l="l" t="t" r="r" b="b"/>
            <a:pathLst>
              <a:path w="188" h="781" extrusionOk="0">
                <a:moveTo>
                  <a:pt x="0" y="1"/>
                </a:moveTo>
                <a:lnTo>
                  <a:pt x="0" y="780"/>
                </a:lnTo>
                <a:lnTo>
                  <a:pt x="188" y="780"/>
                </a:lnTo>
                <a:lnTo>
                  <a:pt x="18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3" name="Google Shape;2673;p44"/>
          <p:cNvSpPr/>
          <p:nvPr/>
        </p:nvSpPr>
        <p:spPr>
          <a:xfrm>
            <a:off x="5217717" y="3898336"/>
            <a:ext cx="161758" cy="225525"/>
          </a:xfrm>
          <a:custGeom>
            <a:avLst/>
            <a:gdLst/>
            <a:ahLst/>
            <a:cxnLst/>
            <a:rect l="l" t="t" r="r" b="b"/>
            <a:pathLst>
              <a:path w="553" h="771" extrusionOk="0">
                <a:moveTo>
                  <a:pt x="162" y="1"/>
                </a:moveTo>
                <a:lnTo>
                  <a:pt x="0" y="93"/>
                </a:lnTo>
                <a:lnTo>
                  <a:pt x="391" y="770"/>
                </a:lnTo>
                <a:lnTo>
                  <a:pt x="553" y="676"/>
                </a:lnTo>
                <a:lnTo>
                  <a:pt x="16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4" name="Google Shape;2674;p44"/>
          <p:cNvSpPr/>
          <p:nvPr/>
        </p:nvSpPr>
        <p:spPr>
          <a:xfrm>
            <a:off x="5717910" y="3397559"/>
            <a:ext cx="225525" cy="161758"/>
          </a:xfrm>
          <a:custGeom>
            <a:avLst/>
            <a:gdLst/>
            <a:ahLst/>
            <a:cxnLst/>
            <a:rect l="l" t="t" r="r" b="b"/>
            <a:pathLst>
              <a:path w="771" h="553" extrusionOk="0">
                <a:moveTo>
                  <a:pt x="93" y="0"/>
                </a:moveTo>
                <a:lnTo>
                  <a:pt x="1" y="162"/>
                </a:lnTo>
                <a:lnTo>
                  <a:pt x="676" y="553"/>
                </a:lnTo>
                <a:lnTo>
                  <a:pt x="770" y="391"/>
                </a:lnTo>
                <a:lnTo>
                  <a:pt x="9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5" name="Google Shape;2675;p44"/>
          <p:cNvSpPr/>
          <p:nvPr/>
        </p:nvSpPr>
        <p:spPr>
          <a:xfrm>
            <a:off x="5910089" y="2725078"/>
            <a:ext cx="229035" cy="54992"/>
          </a:xfrm>
          <a:custGeom>
            <a:avLst/>
            <a:gdLst/>
            <a:ahLst/>
            <a:cxnLst/>
            <a:rect l="l" t="t" r="r" b="b"/>
            <a:pathLst>
              <a:path w="783" h="188" extrusionOk="0">
                <a:moveTo>
                  <a:pt x="1" y="0"/>
                </a:moveTo>
                <a:lnTo>
                  <a:pt x="1" y="188"/>
                </a:lnTo>
                <a:lnTo>
                  <a:pt x="782" y="188"/>
                </a:lnTo>
                <a:lnTo>
                  <a:pt x="78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6" name="Google Shape;2676;p44"/>
          <p:cNvSpPr/>
          <p:nvPr/>
        </p:nvSpPr>
        <p:spPr>
          <a:xfrm>
            <a:off x="5717910" y="1944661"/>
            <a:ext cx="225525" cy="162635"/>
          </a:xfrm>
          <a:custGeom>
            <a:avLst/>
            <a:gdLst/>
            <a:ahLst/>
            <a:cxnLst/>
            <a:rect l="l" t="t" r="r" b="b"/>
            <a:pathLst>
              <a:path w="771" h="556" extrusionOk="0">
                <a:moveTo>
                  <a:pt x="676" y="1"/>
                </a:moveTo>
                <a:lnTo>
                  <a:pt x="1" y="391"/>
                </a:lnTo>
                <a:lnTo>
                  <a:pt x="93" y="555"/>
                </a:lnTo>
                <a:lnTo>
                  <a:pt x="770" y="165"/>
                </a:lnTo>
                <a:lnTo>
                  <a:pt x="67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7" name="Google Shape;2677;p44"/>
          <p:cNvSpPr/>
          <p:nvPr/>
        </p:nvSpPr>
        <p:spPr>
          <a:xfrm>
            <a:off x="5217132" y="1381579"/>
            <a:ext cx="161758" cy="225232"/>
          </a:xfrm>
          <a:custGeom>
            <a:avLst/>
            <a:gdLst/>
            <a:ahLst/>
            <a:cxnLst/>
            <a:rect l="l" t="t" r="r" b="b"/>
            <a:pathLst>
              <a:path w="553" h="770" extrusionOk="0">
                <a:moveTo>
                  <a:pt x="391" y="0"/>
                </a:moveTo>
                <a:lnTo>
                  <a:pt x="0" y="675"/>
                </a:lnTo>
                <a:lnTo>
                  <a:pt x="162" y="770"/>
                </a:lnTo>
                <a:lnTo>
                  <a:pt x="553" y="93"/>
                </a:lnTo>
                <a:lnTo>
                  <a:pt x="39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8" name="Google Shape;2678;p44"/>
          <p:cNvSpPr/>
          <p:nvPr/>
        </p:nvSpPr>
        <p:spPr>
          <a:xfrm>
            <a:off x="4395178" y="1192618"/>
            <a:ext cx="38319" cy="128997"/>
          </a:xfrm>
          <a:custGeom>
            <a:avLst/>
            <a:gdLst/>
            <a:ahLst/>
            <a:cxnLst/>
            <a:rect l="l" t="t" r="r" b="b"/>
            <a:pathLst>
              <a:path w="131" h="441" extrusionOk="0">
                <a:moveTo>
                  <a:pt x="85" y="1"/>
                </a:moveTo>
                <a:lnTo>
                  <a:pt x="0" y="9"/>
                </a:lnTo>
                <a:lnTo>
                  <a:pt x="46" y="441"/>
                </a:lnTo>
                <a:lnTo>
                  <a:pt x="131" y="431"/>
                </a:lnTo>
                <a:lnTo>
                  <a:pt x="8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9" name="Google Shape;2679;p44"/>
          <p:cNvSpPr/>
          <p:nvPr/>
        </p:nvSpPr>
        <p:spPr>
          <a:xfrm>
            <a:off x="4232834" y="1216311"/>
            <a:ext cx="51189" cy="129582"/>
          </a:xfrm>
          <a:custGeom>
            <a:avLst/>
            <a:gdLst/>
            <a:ahLst/>
            <a:cxnLst/>
            <a:rect l="l" t="t" r="r" b="b"/>
            <a:pathLst>
              <a:path w="175" h="443" extrusionOk="0">
                <a:moveTo>
                  <a:pt x="84" y="1"/>
                </a:moveTo>
                <a:lnTo>
                  <a:pt x="1" y="20"/>
                </a:lnTo>
                <a:lnTo>
                  <a:pt x="90" y="443"/>
                </a:lnTo>
                <a:lnTo>
                  <a:pt x="175" y="425"/>
                </a:lnTo>
                <a:lnTo>
                  <a:pt x="8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0" name="Google Shape;2680;p44"/>
          <p:cNvSpPr/>
          <p:nvPr/>
        </p:nvSpPr>
        <p:spPr>
          <a:xfrm>
            <a:off x="4075464" y="1259603"/>
            <a:ext cx="63182" cy="128412"/>
          </a:xfrm>
          <a:custGeom>
            <a:avLst/>
            <a:gdLst/>
            <a:ahLst/>
            <a:cxnLst/>
            <a:rect l="l" t="t" r="r" b="b"/>
            <a:pathLst>
              <a:path w="216" h="439" extrusionOk="0">
                <a:moveTo>
                  <a:pt x="83" y="1"/>
                </a:moveTo>
                <a:lnTo>
                  <a:pt x="0" y="26"/>
                </a:lnTo>
                <a:lnTo>
                  <a:pt x="134" y="439"/>
                </a:lnTo>
                <a:lnTo>
                  <a:pt x="215" y="413"/>
                </a:lnTo>
                <a:lnTo>
                  <a:pt x="8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1" name="Google Shape;2681;p44"/>
          <p:cNvSpPr/>
          <p:nvPr/>
        </p:nvSpPr>
        <p:spPr>
          <a:xfrm>
            <a:off x="3921896" y="1315764"/>
            <a:ext cx="74590" cy="126072"/>
          </a:xfrm>
          <a:custGeom>
            <a:avLst/>
            <a:gdLst/>
            <a:ahLst/>
            <a:cxnLst/>
            <a:rect l="l" t="t" r="r" b="b"/>
            <a:pathLst>
              <a:path w="255" h="431" extrusionOk="0">
                <a:moveTo>
                  <a:pt x="79" y="0"/>
                </a:moveTo>
                <a:lnTo>
                  <a:pt x="0" y="36"/>
                </a:lnTo>
                <a:lnTo>
                  <a:pt x="176" y="430"/>
                </a:lnTo>
                <a:lnTo>
                  <a:pt x="255" y="395"/>
                </a:lnTo>
                <a:lnTo>
                  <a:pt x="7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2" name="Google Shape;2682;p44"/>
          <p:cNvSpPr/>
          <p:nvPr/>
        </p:nvSpPr>
        <p:spPr>
          <a:xfrm>
            <a:off x="3640793" y="1476645"/>
            <a:ext cx="95066" cy="117589"/>
          </a:xfrm>
          <a:custGeom>
            <a:avLst/>
            <a:gdLst/>
            <a:ahLst/>
            <a:cxnLst/>
            <a:rect l="l" t="t" r="r" b="b"/>
            <a:pathLst>
              <a:path w="325" h="402" extrusionOk="0">
                <a:moveTo>
                  <a:pt x="70" y="1"/>
                </a:moveTo>
                <a:lnTo>
                  <a:pt x="1" y="52"/>
                </a:lnTo>
                <a:lnTo>
                  <a:pt x="255" y="401"/>
                </a:lnTo>
                <a:lnTo>
                  <a:pt x="324" y="352"/>
                </a:lnTo>
                <a:lnTo>
                  <a:pt x="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3" name="Google Shape;2683;p44"/>
          <p:cNvSpPr/>
          <p:nvPr/>
        </p:nvSpPr>
        <p:spPr>
          <a:xfrm>
            <a:off x="3514429" y="1580486"/>
            <a:ext cx="103548" cy="111154"/>
          </a:xfrm>
          <a:custGeom>
            <a:avLst/>
            <a:gdLst/>
            <a:ahLst/>
            <a:cxnLst/>
            <a:rect l="l" t="t" r="r" b="b"/>
            <a:pathLst>
              <a:path w="354" h="380" extrusionOk="0">
                <a:moveTo>
                  <a:pt x="64" y="1"/>
                </a:moveTo>
                <a:lnTo>
                  <a:pt x="0" y="58"/>
                </a:lnTo>
                <a:lnTo>
                  <a:pt x="290" y="380"/>
                </a:lnTo>
                <a:lnTo>
                  <a:pt x="354" y="322"/>
                </a:lnTo>
                <a:lnTo>
                  <a:pt x="6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4" name="Google Shape;2684;p44"/>
          <p:cNvSpPr/>
          <p:nvPr/>
        </p:nvSpPr>
        <p:spPr>
          <a:xfrm>
            <a:off x="3397717" y="1694858"/>
            <a:ext cx="111154" cy="103548"/>
          </a:xfrm>
          <a:custGeom>
            <a:avLst/>
            <a:gdLst/>
            <a:ahLst/>
            <a:cxnLst/>
            <a:rect l="l" t="t" r="r" b="b"/>
            <a:pathLst>
              <a:path w="380" h="354" extrusionOk="0">
                <a:moveTo>
                  <a:pt x="58" y="0"/>
                </a:moveTo>
                <a:lnTo>
                  <a:pt x="1" y="64"/>
                </a:lnTo>
                <a:lnTo>
                  <a:pt x="322" y="354"/>
                </a:lnTo>
                <a:lnTo>
                  <a:pt x="380" y="288"/>
                </a:lnTo>
                <a:lnTo>
                  <a:pt x="5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5" name="Google Shape;2685;p44"/>
          <p:cNvSpPr/>
          <p:nvPr/>
        </p:nvSpPr>
        <p:spPr>
          <a:xfrm>
            <a:off x="3296801" y="1821807"/>
            <a:ext cx="117589" cy="95066"/>
          </a:xfrm>
          <a:custGeom>
            <a:avLst/>
            <a:gdLst/>
            <a:ahLst/>
            <a:cxnLst/>
            <a:rect l="l" t="t" r="r" b="b"/>
            <a:pathLst>
              <a:path w="402" h="325" extrusionOk="0">
                <a:moveTo>
                  <a:pt x="50" y="0"/>
                </a:moveTo>
                <a:lnTo>
                  <a:pt x="1" y="70"/>
                </a:lnTo>
                <a:lnTo>
                  <a:pt x="350" y="324"/>
                </a:lnTo>
                <a:lnTo>
                  <a:pt x="401" y="255"/>
                </a:lnTo>
                <a:lnTo>
                  <a:pt x="5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6" name="Google Shape;2686;p44"/>
          <p:cNvSpPr/>
          <p:nvPr/>
        </p:nvSpPr>
        <p:spPr>
          <a:xfrm>
            <a:off x="3134166" y="2103494"/>
            <a:ext cx="126072" cy="74590"/>
          </a:xfrm>
          <a:custGeom>
            <a:avLst/>
            <a:gdLst/>
            <a:ahLst/>
            <a:cxnLst/>
            <a:rect l="l" t="t" r="r" b="b"/>
            <a:pathLst>
              <a:path w="431" h="255" extrusionOk="0">
                <a:moveTo>
                  <a:pt x="36" y="0"/>
                </a:moveTo>
                <a:lnTo>
                  <a:pt x="0" y="79"/>
                </a:lnTo>
                <a:lnTo>
                  <a:pt x="397" y="255"/>
                </a:lnTo>
                <a:lnTo>
                  <a:pt x="430" y="178"/>
                </a:lnTo>
                <a:lnTo>
                  <a:pt x="3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7" name="Google Shape;2687;p44"/>
          <p:cNvSpPr/>
          <p:nvPr/>
        </p:nvSpPr>
        <p:spPr>
          <a:xfrm>
            <a:off x="3078589" y="2255307"/>
            <a:ext cx="128412" cy="63182"/>
          </a:xfrm>
          <a:custGeom>
            <a:avLst/>
            <a:gdLst/>
            <a:ahLst/>
            <a:cxnLst/>
            <a:rect l="l" t="t" r="r" b="b"/>
            <a:pathLst>
              <a:path w="439" h="216" extrusionOk="0">
                <a:moveTo>
                  <a:pt x="26" y="0"/>
                </a:moveTo>
                <a:lnTo>
                  <a:pt x="1" y="83"/>
                </a:lnTo>
                <a:lnTo>
                  <a:pt x="411" y="215"/>
                </a:lnTo>
                <a:lnTo>
                  <a:pt x="439" y="134"/>
                </a:lnTo>
                <a:lnTo>
                  <a:pt x="2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8" name="Google Shape;2688;p44"/>
          <p:cNvSpPr/>
          <p:nvPr/>
        </p:nvSpPr>
        <p:spPr>
          <a:xfrm>
            <a:off x="3035882" y="2414432"/>
            <a:ext cx="128997" cy="51774"/>
          </a:xfrm>
          <a:custGeom>
            <a:avLst/>
            <a:gdLst/>
            <a:ahLst/>
            <a:cxnLst/>
            <a:rect l="l" t="t" r="r" b="b"/>
            <a:pathLst>
              <a:path w="441" h="177" extrusionOk="0">
                <a:moveTo>
                  <a:pt x="18" y="1"/>
                </a:moveTo>
                <a:lnTo>
                  <a:pt x="1" y="86"/>
                </a:lnTo>
                <a:lnTo>
                  <a:pt x="423" y="176"/>
                </a:lnTo>
                <a:lnTo>
                  <a:pt x="441" y="92"/>
                </a:lnTo>
                <a:lnTo>
                  <a:pt x="1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9" name="Google Shape;2689;p44"/>
          <p:cNvSpPr/>
          <p:nvPr/>
        </p:nvSpPr>
        <p:spPr>
          <a:xfrm>
            <a:off x="3011604" y="2576190"/>
            <a:ext cx="128997" cy="38319"/>
          </a:xfrm>
          <a:custGeom>
            <a:avLst/>
            <a:gdLst/>
            <a:ahLst/>
            <a:cxnLst/>
            <a:rect l="l" t="t" r="r" b="b"/>
            <a:pathLst>
              <a:path w="441" h="131" extrusionOk="0">
                <a:moveTo>
                  <a:pt x="9" y="0"/>
                </a:moveTo>
                <a:lnTo>
                  <a:pt x="1" y="85"/>
                </a:lnTo>
                <a:lnTo>
                  <a:pt x="431" y="131"/>
                </a:lnTo>
                <a:lnTo>
                  <a:pt x="441" y="46"/>
                </a:lnTo>
                <a:lnTo>
                  <a:pt x="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0" name="Google Shape;2690;p44"/>
          <p:cNvSpPr/>
          <p:nvPr/>
        </p:nvSpPr>
        <p:spPr>
          <a:xfrm>
            <a:off x="3012189" y="2891224"/>
            <a:ext cx="128412" cy="38319"/>
          </a:xfrm>
          <a:custGeom>
            <a:avLst/>
            <a:gdLst/>
            <a:ahLst/>
            <a:cxnLst/>
            <a:rect l="l" t="t" r="r" b="b"/>
            <a:pathLst>
              <a:path w="439" h="131" extrusionOk="0">
                <a:moveTo>
                  <a:pt x="431" y="1"/>
                </a:moveTo>
                <a:lnTo>
                  <a:pt x="1" y="46"/>
                </a:lnTo>
                <a:lnTo>
                  <a:pt x="9" y="131"/>
                </a:lnTo>
                <a:lnTo>
                  <a:pt x="439" y="85"/>
                </a:lnTo>
                <a:lnTo>
                  <a:pt x="43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1" name="Google Shape;2691;p44"/>
          <p:cNvSpPr/>
          <p:nvPr/>
        </p:nvSpPr>
        <p:spPr>
          <a:xfrm>
            <a:off x="3035882" y="3040111"/>
            <a:ext cx="128997" cy="51189"/>
          </a:xfrm>
          <a:custGeom>
            <a:avLst/>
            <a:gdLst/>
            <a:ahLst/>
            <a:cxnLst/>
            <a:rect l="l" t="t" r="r" b="b"/>
            <a:pathLst>
              <a:path w="441" h="175" extrusionOk="0">
                <a:moveTo>
                  <a:pt x="423" y="1"/>
                </a:moveTo>
                <a:lnTo>
                  <a:pt x="1" y="91"/>
                </a:lnTo>
                <a:lnTo>
                  <a:pt x="18" y="174"/>
                </a:lnTo>
                <a:lnTo>
                  <a:pt x="441" y="84"/>
                </a:lnTo>
                <a:lnTo>
                  <a:pt x="42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2" name="Google Shape;2692;p44"/>
          <p:cNvSpPr/>
          <p:nvPr/>
        </p:nvSpPr>
        <p:spPr>
          <a:xfrm>
            <a:off x="3079174" y="3185489"/>
            <a:ext cx="128412" cy="63475"/>
          </a:xfrm>
          <a:custGeom>
            <a:avLst/>
            <a:gdLst/>
            <a:ahLst/>
            <a:cxnLst/>
            <a:rect l="l" t="t" r="r" b="b"/>
            <a:pathLst>
              <a:path w="439" h="217" extrusionOk="0">
                <a:moveTo>
                  <a:pt x="411" y="1"/>
                </a:moveTo>
                <a:lnTo>
                  <a:pt x="1" y="133"/>
                </a:lnTo>
                <a:lnTo>
                  <a:pt x="26" y="216"/>
                </a:lnTo>
                <a:lnTo>
                  <a:pt x="439" y="82"/>
                </a:lnTo>
                <a:lnTo>
                  <a:pt x="41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3" name="Google Shape;2693;p44"/>
          <p:cNvSpPr/>
          <p:nvPr/>
        </p:nvSpPr>
        <p:spPr>
          <a:xfrm>
            <a:off x="3134751" y="3327649"/>
            <a:ext cx="126072" cy="74590"/>
          </a:xfrm>
          <a:custGeom>
            <a:avLst/>
            <a:gdLst/>
            <a:ahLst/>
            <a:cxnLst/>
            <a:rect l="l" t="t" r="r" b="b"/>
            <a:pathLst>
              <a:path w="431" h="255" extrusionOk="0">
                <a:moveTo>
                  <a:pt x="395" y="0"/>
                </a:moveTo>
                <a:lnTo>
                  <a:pt x="0" y="178"/>
                </a:lnTo>
                <a:lnTo>
                  <a:pt x="36" y="255"/>
                </a:lnTo>
                <a:lnTo>
                  <a:pt x="430" y="79"/>
                </a:lnTo>
                <a:lnTo>
                  <a:pt x="39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4" name="Google Shape;2694;p44"/>
          <p:cNvSpPr/>
          <p:nvPr/>
        </p:nvSpPr>
        <p:spPr>
          <a:xfrm>
            <a:off x="3296216" y="3588568"/>
            <a:ext cx="117589" cy="94773"/>
          </a:xfrm>
          <a:custGeom>
            <a:avLst/>
            <a:gdLst/>
            <a:ahLst/>
            <a:cxnLst/>
            <a:rect l="l" t="t" r="r" b="b"/>
            <a:pathLst>
              <a:path w="402" h="324" extrusionOk="0">
                <a:moveTo>
                  <a:pt x="352" y="0"/>
                </a:moveTo>
                <a:lnTo>
                  <a:pt x="1" y="255"/>
                </a:lnTo>
                <a:lnTo>
                  <a:pt x="52" y="324"/>
                </a:lnTo>
                <a:lnTo>
                  <a:pt x="401" y="69"/>
                </a:lnTo>
                <a:lnTo>
                  <a:pt x="3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5" name="Google Shape;2695;p44"/>
          <p:cNvSpPr/>
          <p:nvPr/>
        </p:nvSpPr>
        <p:spPr>
          <a:xfrm>
            <a:off x="3398302" y="3707912"/>
            <a:ext cx="111739" cy="103548"/>
          </a:xfrm>
          <a:custGeom>
            <a:avLst/>
            <a:gdLst/>
            <a:ahLst/>
            <a:cxnLst/>
            <a:rect l="l" t="t" r="r" b="b"/>
            <a:pathLst>
              <a:path w="382" h="354" extrusionOk="0">
                <a:moveTo>
                  <a:pt x="322" y="1"/>
                </a:moveTo>
                <a:lnTo>
                  <a:pt x="1" y="291"/>
                </a:lnTo>
                <a:lnTo>
                  <a:pt x="58" y="354"/>
                </a:lnTo>
                <a:lnTo>
                  <a:pt x="382" y="64"/>
                </a:lnTo>
                <a:lnTo>
                  <a:pt x="32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6" name="Google Shape;2696;p44"/>
          <p:cNvSpPr/>
          <p:nvPr/>
        </p:nvSpPr>
        <p:spPr>
          <a:xfrm>
            <a:off x="3513844" y="3815848"/>
            <a:ext cx="103548" cy="111154"/>
          </a:xfrm>
          <a:custGeom>
            <a:avLst/>
            <a:gdLst/>
            <a:ahLst/>
            <a:cxnLst/>
            <a:rect l="l" t="t" r="r" b="b"/>
            <a:pathLst>
              <a:path w="354" h="380" extrusionOk="0">
                <a:moveTo>
                  <a:pt x="290" y="1"/>
                </a:moveTo>
                <a:lnTo>
                  <a:pt x="0" y="322"/>
                </a:lnTo>
                <a:lnTo>
                  <a:pt x="66" y="379"/>
                </a:lnTo>
                <a:lnTo>
                  <a:pt x="354" y="58"/>
                </a:lnTo>
                <a:lnTo>
                  <a:pt x="29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7" name="Google Shape;2697;p44"/>
          <p:cNvSpPr/>
          <p:nvPr/>
        </p:nvSpPr>
        <p:spPr>
          <a:xfrm>
            <a:off x="3641379" y="3910621"/>
            <a:ext cx="95066" cy="117296"/>
          </a:xfrm>
          <a:custGeom>
            <a:avLst/>
            <a:gdLst/>
            <a:ahLst/>
            <a:cxnLst/>
            <a:rect l="l" t="t" r="r" b="b"/>
            <a:pathLst>
              <a:path w="325" h="401" extrusionOk="0">
                <a:moveTo>
                  <a:pt x="255" y="0"/>
                </a:moveTo>
                <a:lnTo>
                  <a:pt x="1" y="349"/>
                </a:lnTo>
                <a:lnTo>
                  <a:pt x="70" y="401"/>
                </a:lnTo>
                <a:lnTo>
                  <a:pt x="324" y="49"/>
                </a:lnTo>
                <a:lnTo>
                  <a:pt x="255"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8" name="Google Shape;2698;p44"/>
          <p:cNvSpPr/>
          <p:nvPr/>
        </p:nvSpPr>
        <p:spPr>
          <a:xfrm>
            <a:off x="3923066" y="4064482"/>
            <a:ext cx="74590" cy="126364"/>
          </a:xfrm>
          <a:custGeom>
            <a:avLst/>
            <a:gdLst/>
            <a:ahLst/>
            <a:cxnLst/>
            <a:rect l="l" t="t" r="r" b="b"/>
            <a:pathLst>
              <a:path w="255" h="432" extrusionOk="0">
                <a:moveTo>
                  <a:pt x="176" y="1"/>
                </a:moveTo>
                <a:lnTo>
                  <a:pt x="0" y="396"/>
                </a:lnTo>
                <a:lnTo>
                  <a:pt x="79" y="431"/>
                </a:lnTo>
                <a:lnTo>
                  <a:pt x="255" y="35"/>
                </a:lnTo>
                <a:lnTo>
                  <a:pt x="17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9" name="Google Shape;2699;p44"/>
          <p:cNvSpPr/>
          <p:nvPr/>
        </p:nvSpPr>
        <p:spPr>
          <a:xfrm>
            <a:off x="4075464" y="4117718"/>
            <a:ext cx="63182" cy="128412"/>
          </a:xfrm>
          <a:custGeom>
            <a:avLst/>
            <a:gdLst/>
            <a:ahLst/>
            <a:cxnLst/>
            <a:rect l="l" t="t" r="r" b="b"/>
            <a:pathLst>
              <a:path w="216" h="439" extrusionOk="0">
                <a:moveTo>
                  <a:pt x="134" y="1"/>
                </a:moveTo>
                <a:lnTo>
                  <a:pt x="0" y="411"/>
                </a:lnTo>
                <a:lnTo>
                  <a:pt x="81" y="439"/>
                </a:lnTo>
                <a:lnTo>
                  <a:pt x="215" y="26"/>
                </a:lnTo>
                <a:lnTo>
                  <a:pt x="1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0" name="Google Shape;2700;p44"/>
          <p:cNvSpPr/>
          <p:nvPr/>
        </p:nvSpPr>
        <p:spPr>
          <a:xfrm>
            <a:off x="4234005" y="4159840"/>
            <a:ext cx="51189" cy="128997"/>
          </a:xfrm>
          <a:custGeom>
            <a:avLst/>
            <a:gdLst/>
            <a:ahLst/>
            <a:cxnLst/>
            <a:rect l="l" t="t" r="r" b="b"/>
            <a:pathLst>
              <a:path w="175" h="441" extrusionOk="0">
                <a:moveTo>
                  <a:pt x="92" y="1"/>
                </a:moveTo>
                <a:lnTo>
                  <a:pt x="1" y="423"/>
                </a:lnTo>
                <a:lnTo>
                  <a:pt x="86" y="441"/>
                </a:lnTo>
                <a:lnTo>
                  <a:pt x="175" y="18"/>
                </a:lnTo>
                <a:lnTo>
                  <a:pt x="9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1" name="Google Shape;2701;p44"/>
          <p:cNvSpPr/>
          <p:nvPr/>
        </p:nvSpPr>
        <p:spPr>
          <a:xfrm>
            <a:off x="4395178" y="4184118"/>
            <a:ext cx="38319" cy="128997"/>
          </a:xfrm>
          <a:custGeom>
            <a:avLst/>
            <a:gdLst/>
            <a:ahLst/>
            <a:cxnLst/>
            <a:rect l="l" t="t" r="r" b="b"/>
            <a:pathLst>
              <a:path w="131" h="441" extrusionOk="0">
                <a:moveTo>
                  <a:pt x="46" y="0"/>
                </a:moveTo>
                <a:lnTo>
                  <a:pt x="0" y="431"/>
                </a:lnTo>
                <a:lnTo>
                  <a:pt x="85" y="440"/>
                </a:lnTo>
                <a:lnTo>
                  <a:pt x="131" y="10"/>
                </a:lnTo>
                <a:lnTo>
                  <a:pt x="4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2" name="Google Shape;2702;p44"/>
          <p:cNvSpPr/>
          <p:nvPr/>
        </p:nvSpPr>
        <p:spPr>
          <a:xfrm>
            <a:off x="4710796" y="4183533"/>
            <a:ext cx="38319" cy="128997"/>
          </a:xfrm>
          <a:custGeom>
            <a:avLst/>
            <a:gdLst/>
            <a:ahLst/>
            <a:cxnLst/>
            <a:rect l="l" t="t" r="r" b="b"/>
            <a:pathLst>
              <a:path w="131" h="441" extrusionOk="0">
                <a:moveTo>
                  <a:pt x="86" y="0"/>
                </a:moveTo>
                <a:lnTo>
                  <a:pt x="1" y="8"/>
                </a:lnTo>
                <a:lnTo>
                  <a:pt x="46" y="440"/>
                </a:lnTo>
                <a:lnTo>
                  <a:pt x="131" y="431"/>
                </a:lnTo>
                <a:lnTo>
                  <a:pt x="8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3" name="Google Shape;2703;p44"/>
          <p:cNvSpPr/>
          <p:nvPr/>
        </p:nvSpPr>
        <p:spPr>
          <a:xfrm>
            <a:off x="4859684" y="4159255"/>
            <a:ext cx="51189" cy="129582"/>
          </a:xfrm>
          <a:custGeom>
            <a:avLst/>
            <a:gdLst/>
            <a:ahLst/>
            <a:cxnLst/>
            <a:rect l="l" t="t" r="r" b="b"/>
            <a:pathLst>
              <a:path w="175" h="443" extrusionOk="0">
                <a:moveTo>
                  <a:pt x="84" y="1"/>
                </a:moveTo>
                <a:lnTo>
                  <a:pt x="1" y="18"/>
                </a:lnTo>
                <a:lnTo>
                  <a:pt x="91" y="443"/>
                </a:lnTo>
                <a:lnTo>
                  <a:pt x="174" y="425"/>
                </a:lnTo>
                <a:lnTo>
                  <a:pt x="8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4" name="Google Shape;2704;p44"/>
          <p:cNvSpPr/>
          <p:nvPr/>
        </p:nvSpPr>
        <p:spPr>
          <a:xfrm>
            <a:off x="5004477" y="4117718"/>
            <a:ext cx="63475" cy="128412"/>
          </a:xfrm>
          <a:custGeom>
            <a:avLst/>
            <a:gdLst/>
            <a:ahLst/>
            <a:cxnLst/>
            <a:rect l="l" t="t" r="r" b="b"/>
            <a:pathLst>
              <a:path w="217" h="439" extrusionOk="0">
                <a:moveTo>
                  <a:pt x="82" y="1"/>
                </a:moveTo>
                <a:lnTo>
                  <a:pt x="1" y="26"/>
                </a:lnTo>
                <a:lnTo>
                  <a:pt x="135" y="439"/>
                </a:lnTo>
                <a:lnTo>
                  <a:pt x="216" y="411"/>
                </a:lnTo>
                <a:lnTo>
                  <a:pt x="8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5" name="Google Shape;2705;p44"/>
          <p:cNvSpPr/>
          <p:nvPr/>
        </p:nvSpPr>
        <p:spPr>
          <a:xfrm>
            <a:off x="5147807" y="4063604"/>
            <a:ext cx="74005" cy="126072"/>
          </a:xfrm>
          <a:custGeom>
            <a:avLst/>
            <a:gdLst/>
            <a:ahLst/>
            <a:cxnLst/>
            <a:rect l="l" t="t" r="r" b="b"/>
            <a:pathLst>
              <a:path w="253" h="431" extrusionOk="0">
                <a:moveTo>
                  <a:pt x="77" y="0"/>
                </a:moveTo>
                <a:lnTo>
                  <a:pt x="0" y="36"/>
                </a:lnTo>
                <a:lnTo>
                  <a:pt x="176" y="430"/>
                </a:lnTo>
                <a:lnTo>
                  <a:pt x="253" y="395"/>
                </a:lnTo>
                <a:lnTo>
                  <a:pt x="7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6" name="Google Shape;2706;p44"/>
          <p:cNvSpPr/>
          <p:nvPr/>
        </p:nvSpPr>
        <p:spPr>
          <a:xfrm>
            <a:off x="5408141" y="3910621"/>
            <a:ext cx="94773" cy="117296"/>
          </a:xfrm>
          <a:custGeom>
            <a:avLst/>
            <a:gdLst/>
            <a:ahLst/>
            <a:cxnLst/>
            <a:rect l="l" t="t" r="r" b="b"/>
            <a:pathLst>
              <a:path w="324" h="401" extrusionOk="0">
                <a:moveTo>
                  <a:pt x="69" y="0"/>
                </a:moveTo>
                <a:lnTo>
                  <a:pt x="0" y="51"/>
                </a:lnTo>
                <a:lnTo>
                  <a:pt x="255" y="401"/>
                </a:lnTo>
                <a:lnTo>
                  <a:pt x="324" y="351"/>
                </a:lnTo>
                <a:lnTo>
                  <a:pt x="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7" name="Google Shape;2707;p44"/>
          <p:cNvSpPr/>
          <p:nvPr/>
        </p:nvSpPr>
        <p:spPr>
          <a:xfrm>
            <a:off x="5527485" y="3814678"/>
            <a:ext cx="103548" cy="111154"/>
          </a:xfrm>
          <a:custGeom>
            <a:avLst/>
            <a:gdLst/>
            <a:ahLst/>
            <a:cxnLst/>
            <a:rect l="l" t="t" r="r" b="b"/>
            <a:pathLst>
              <a:path w="354" h="380" extrusionOk="0">
                <a:moveTo>
                  <a:pt x="64" y="1"/>
                </a:moveTo>
                <a:lnTo>
                  <a:pt x="1" y="58"/>
                </a:lnTo>
                <a:lnTo>
                  <a:pt x="291" y="379"/>
                </a:lnTo>
                <a:lnTo>
                  <a:pt x="354" y="322"/>
                </a:lnTo>
                <a:lnTo>
                  <a:pt x="6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8" name="Google Shape;2708;p44"/>
          <p:cNvSpPr/>
          <p:nvPr/>
        </p:nvSpPr>
        <p:spPr>
          <a:xfrm>
            <a:off x="5634837" y="3707327"/>
            <a:ext cx="111154" cy="103548"/>
          </a:xfrm>
          <a:custGeom>
            <a:avLst/>
            <a:gdLst/>
            <a:ahLst/>
            <a:cxnLst/>
            <a:rect l="l" t="t" r="r" b="b"/>
            <a:pathLst>
              <a:path w="380" h="354" extrusionOk="0">
                <a:moveTo>
                  <a:pt x="58" y="1"/>
                </a:moveTo>
                <a:lnTo>
                  <a:pt x="1" y="64"/>
                </a:lnTo>
                <a:lnTo>
                  <a:pt x="322" y="354"/>
                </a:lnTo>
                <a:lnTo>
                  <a:pt x="379" y="291"/>
                </a:lnTo>
                <a:lnTo>
                  <a:pt x="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9" name="Google Shape;2709;p44"/>
          <p:cNvSpPr/>
          <p:nvPr/>
        </p:nvSpPr>
        <p:spPr>
          <a:xfrm>
            <a:off x="5729610" y="3587983"/>
            <a:ext cx="117296" cy="94773"/>
          </a:xfrm>
          <a:custGeom>
            <a:avLst/>
            <a:gdLst/>
            <a:ahLst/>
            <a:cxnLst/>
            <a:rect l="l" t="t" r="r" b="b"/>
            <a:pathLst>
              <a:path w="401" h="324" extrusionOk="0">
                <a:moveTo>
                  <a:pt x="52" y="0"/>
                </a:moveTo>
                <a:lnTo>
                  <a:pt x="0" y="69"/>
                </a:lnTo>
                <a:lnTo>
                  <a:pt x="351" y="324"/>
                </a:lnTo>
                <a:lnTo>
                  <a:pt x="401" y="255"/>
                </a:lnTo>
                <a:lnTo>
                  <a:pt x="5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0" name="Google Shape;2710;p44"/>
          <p:cNvSpPr/>
          <p:nvPr/>
        </p:nvSpPr>
        <p:spPr>
          <a:xfrm>
            <a:off x="5883763" y="3327064"/>
            <a:ext cx="126657" cy="74590"/>
          </a:xfrm>
          <a:custGeom>
            <a:avLst/>
            <a:gdLst/>
            <a:ahLst/>
            <a:cxnLst/>
            <a:rect l="l" t="t" r="r" b="b"/>
            <a:pathLst>
              <a:path w="433" h="255" extrusionOk="0">
                <a:moveTo>
                  <a:pt x="36" y="0"/>
                </a:moveTo>
                <a:lnTo>
                  <a:pt x="0" y="79"/>
                </a:lnTo>
                <a:lnTo>
                  <a:pt x="397" y="255"/>
                </a:lnTo>
                <a:lnTo>
                  <a:pt x="432" y="176"/>
                </a:lnTo>
                <a:lnTo>
                  <a:pt x="3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1" name="Google Shape;2711;p44"/>
          <p:cNvSpPr/>
          <p:nvPr/>
        </p:nvSpPr>
        <p:spPr>
          <a:xfrm>
            <a:off x="5936707" y="3186659"/>
            <a:ext cx="128997" cy="63182"/>
          </a:xfrm>
          <a:custGeom>
            <a:avLst/>
            <a:gdLst/>
            <a:ahLst/>
            <a:cxnLst/>
            <a:rect l="l" t="t" r="r" b="b"/>
            <a:pathLst>
              <a:path w="441" h="216" extrusionOk="0">
                <a:moveTo>
                  <a:pt x="28" y="1"/>
                </a:moveTo>
                <a:lnTo>
                  <a:pt x="1" y="82"/>
                </a:lnTo>
                <a:lnTo>
                  <a:pt x="413" y="216"/>
                </a:lnTo>
                <a:lnTo>
                  <a:pt x="441" y="133"/>
                </a:lnTo>
                <a:lnTo>
                  <a:pt x="2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2" name="Google Shape;2712;p44"/>
          <p:cNvSpPr/>
          <p:nvPr/>
        </p:nvSpPr>
        <p:spPr>
          <a:xfrm>
            <a:off x="5978829" y="3038941"/>
            <a:ext cx="129582" cy="51189"/>
          </a:xfrm>
          <a:custGeom>
            <a:avLst/>
            <a:gdLst/>
            <a:ahLst/>
            <a:cxnLst/>
            <a:rect l="l" t="t" r="r" b="b"/>
            <a:pathLst>
              <a:path w="443" h="175" extrusionOk="0">
                <a:moveTo>
                  <a:pt x="18" y="1"/>
                </a:moveTo>
                <a:lnTo>
                  <a:pt x="1" y="84"/>
                </a:lnTo>
                <a:lnTo>
                  <a:pt x="425" y="174"/>
                </a:lnTo>
                <a:lnTo>
                  <a:pt x="443" y="90"/>
                </a:lnTo>
                <a:lnTo>
                  <a:pt x="1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3" name="Google Shape;2713;p44"/>
          <p:cNvSpPr/>
          <p:nvPr/>
        </p:nvSpPr>
        <p:spPr>
          <a:xfrm>
            <a:off x="6003692" y="2890639"/>
            <a:ext cx="128997" cy="38319"/>
          </a:xfrm>
          <a:custGeom>
            <a:avLst/>
            <a:gdLst/>
            <a:ahLst/>
            <a:cxnLst/>
            <a:rect l="l" t="t" r="r" b="b"/>
            <a:pathLst>
              <a:path w="441" h="131" extrusionOk="0">
                <a:moveTo>
                  <a:pt x="10" y="1"/>
                </a:moveTo>
                <a:lnTo>
                  <a:pt x="0" y="87"/>
                </a:lnTo>
                <a:lnTo>
                  <a:pt x="431" y="131"/>
                </a:lnTo>
                <a:lnTo>
                  <a:pt x="440" y="46"/>
                </a:lnTo>
                <a:lnTo>
                  <a:pt x="1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4" name="Google Shape;2714;p44"/>
          <p:cNvSpPr/>
          <p:nvPr/>
        </p:nvSpPr>
        <p:spPr>
          <a:xfrm>
            <a:off x="6002522" y="2575020"/>
            <a:ext cx="128997" cy="38319"/>
          </a:xfrm>
          <a:custGeom>
            <a:avLst/>
            <a:gdLst/>
            <a:ahLst/>
            <a:cxnLst/>
            <a:rect l="l" t="t" r="r" b="b"/>
            <a:pathLst>
              <a:path w="441" h="131" extrusionOk="0">
                <a:moveTo>
                  <a:pt x="433" y="0"/>
                </a:moveTo>
                <a:lnTo>
                  <a:pt x="0" y="46"/>
                </a:lnTo>
                <a:lnTo>
                  <a:pt x="10" y="131"/>
                </a:lnTo>
                <a:lnTo>
                  <a:pt x="440" y="87"/>
                </a:lnTo>
                <a:lnTo>
                  <a:pt x="43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5" name="Google Shape;2715;p44"/>
          <p:cNvSpPr/>
          <p:nvPr/>
        </p:nvSpPr>
        <p:spPr>
          <a:xfrm>
            <a:off x="5978829" y="2413262"/>
            <a:ext cx="129582" cy="51189"/>
          </a:xfrm>
          <a:custGeom>
            <a:avLst/>
            <a:gdLst/>
            <a:ahLst/>
            <a:cxnLst/>
            <a:rect l="l" t="t" r="r" b="b"/>
            <a:pathLst>
              <a:path w="443" h="175" extrusionOk="0">
                <a:moveTo>
                  <a:pt x="425" y="1"/>
                </a:moveTo>
                <a:lnTo>
                  <a:pt x="1" y="92"/>
                </a:lnTo>
                <a:lnTo>
                  <a:pt x="18" y="175"/>
                </a:lnTo>
                <a:lnTo>
                  <a:pt x="443" y="86"/>
                </a:lnTo>
                <a:lnTo>
                  <a:pt x="42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6" name="Google Shape;2716;p44"/>
          <p:cNvSpPr/>
          <p:nvPr/>
        </p:nvSpPr>
        <p:spPr>
          <a:xfrm>
            <a:off x="5936707" y="2256477"/>
            <a:ext cx="128412" cy="63182"/>
          </a:xfrm>
          <a:custGeom>
            <a:avLst/>
            <a:gdLst/>
            <a:ahLst/>
            <a:cxnLst/>
            <a:rect l="l" t="t" r="r" b="b"/>
            <a:pathLst>
              <a:path w="439" h="216" extrusionOk="0">
                <a:moveTo>
                  <a:pt x="411" y="0"/>
                </a:moveTo>
                <a:lnTo>
                  <a:pt x="1" y="134"/>
                </a:lnTo>
                <a:lnTo>
                  <a:pt x="26" y="215"/>
                </a:lnTo>
                <a:lnTo>
                  <a:pt x="439" y="83"/>
                </a:lnTo>
                <a:lnTo>
                  <a:pt x="41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7" name="Google Shape;2717;p44"/>
          <p:cNvSpPr/>
          <p:nvPr/>
        </p:nvSpPr>
        <p:spPr>
          <a:xfrm>
            <a:off x="5882593" y="2102324"/>
            <a:ext cx="126072" cy="74590"/>
          </a:xfrm>
          <a:custGeom>
            <a:avLst/>
            <a:gdLst/>
            <a:ahLst/>
            <a:cxnLst/>
            <a:rect l="l" t="t" r="r" b="b"/>
            <a:pathLst>
              <a:path w="431" h="255" extrusionOk="0">
                <a:moveTo>
                  <a:pt x="397" y="0"/>
                </a:moveTo>
                <a:lnTo>
                  <a:pt x="0" y="176"/>
                </a:lnTo>
                <a:lnTo>
                  <a:pt x="36" y="255"/>
                </a:lnTo>
                <a:lnTo>
                  <a:pt x="430" y="79"/>
                </a:lnTo>
                <a:lnTo>
                  <a:pt x="397"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8" name="Google Shape;2718;p44"/>
          <p:cNvSpPr/>
          <p:nvPr/>
        </p:nvSpPr>
        <p:spPr>
          <a:xfrm>
            <a:off x="5730780" y="1821222"/>
            <a:ext cx="117296" cy="95651"/>
          </a:xfrm>
          <a:custGeom>
            <a:avLst/>
            <a:gdLst/>
            <a:ahLst/>
            <a:cxnLst/>
            <a:rect l="l" t="t" r="r" b="b"/>
            <a:pathLst>
              <a:path w="401" h="327" extrusionOk="0">
                <a:moveTo>
                  <a:pt x="349" y="1"/>
                </a:moveTo>
                <a:lnTo>
                  <a:pt x="0" y="255"/>
                </a:lnTo>
                <a:lnTo>
                  <a:pt x="49" y="326"/>
                </a:lnTo>
                <a:lnTo>
                  <a:pt x="401" y="72"/>
                </a:lnTo>
                <a:lnTo>
                  <a:pt x="34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9" name="Google Shape;2719;p44"/>
          <p:cNvSpPr/>
          <p:nvPr/>
        </p:nvSpPr>
        <p:spPr>
          <a:xfrm>
            <a:off x="5633667" y="1693687"/>
            <a:ext cx="111154" cy="103548"/>
          </a:xfrm>
          <a:custGeom>
            <a:avLst/>
            <a:gdLst/>
            <a:ahLst/>
            <a:cxnLst/>
            <a:rect l="l" t="t" r="r" b="b"/>
            <a:pathLst>
              <a:path w="380" h="354" extrusionOk="0">
                <a:moveTo>
                  <a:pt x="322" y="0"/>
                </a:moveTo>
                <a:lnTo>
                  <a:pt x="1" y="289"/>
                </a:lnTo>
                <a:lnTo>
                  <a:pt x="58" y="354"/>
                </a:lnTo>
                <a:lnTo>
                  <a:pt x="380" y="64"/>
                </a:lnTo>
                <a:lnTo>
                  <a:pt x="322"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0" name="Google Shape;2720;p44"/>
          <p:cNvSpPr/>
          <p:nvPr/>
        </p:nvSpPr>
        <p:spPr>
          <a:xfrm>
            <a:off x="5526900" y="1579901"/>
            <a:ext cx="103548" cy="111154"/>
          </a:xfrm>
          <a:custGeom>
            <a:avLst/>
            <a:gdLst/>
            <a:ahLst/>
            <a:cxnLst/>
            <a:rect l="l" t="t" r="r" b="b"/>
            <a:pathLst>
              <a:path w="354" h="380" extrusionOk="0">
                <a:moveTo>
                  <a:pt x="291" y="1"/>
                </a:moveTo>
                <a:lnTo>
                  <a:pt x="1" y="322"/>
                </a:lnTo>
                <a:lnTo>
                  <a:pt x="64" y="380"/>
                </a:lnTo>
                <a:lnTo>
                  <a:pt x="354" y="58"/>
                </a:lnTo>
                <a:lnTo>
                  <a:pt x="29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1" name="Google Shape;2721;p44"/>
          <p:cNvSpPr/>
          <p:nvPr/>
        </p:nvSpPr>
        <p:spPr>
          <a:xfrm>
            <a:off x="5407556" y="1477230"/>
            <a:ext cx="94773" cy="117589"/>
          </a:xfrm>
          <a:custGeom>
            <a:avLst/>
            <a:gdLst/>
            <a:ahLst/>
            <a:cxnLst/>
            <a:rect l="l" t="t" r="r" b="b"/>
            <a:pathLst>
              <a:path w="324" h="402" extrusionOk="0">
                <a:moveTo>
                  <a:pt x="255" y="1"/>
                </a:moveTo>
                <a:lnTo>
                  <a:pt x="0" y="352"/>
                </a:lnTo>
                <a:lnTo>
                  <a:pt x="69" y="401"/>
                </a:lnTo>
                <a:lnTo>
                  <a:pt x="324" y="52"/>
                </a:lnTo>
                <a:lnTo>
                  <a:pt x="25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2" name="Google Shape;2722;p44"/>
          <p:cNvSpPr/>
          <p:nvPr/>
        </p:nvSpPr>
        <p:spPr>
          <a:xfrm>
            <a:off x="5144882" y="1315764"/>
            <a:ext cx="74590" cy="126072"/>
          </a:xfrm>
          <a:custGeom>
            <a:avLst/>
            <a:gdLst/>
            <a:ahLst/>
            <a:cxnLst/>
            <a:rect l="l" t="t" r="r" b="b"/>
            <a:pathLst>
              <a:path w="255" h="431" extrusionOk="0">
                <a:moveTo>
                  <a:pt x="176" y="0"/>
                </a:moveTo>
                <a:lnTo>
                  <a:pt x="0" y="397"/>
                </a:lnTo>
                <a:lnTo>
                  <a:pt x="77" y="430"/>
                </a:lnTo>
                <a:lnTo>
                  <a:pt x="255" y="36"/>
                </a:lnTo>
                <a:lnTo>
                  <a:pt x="17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3" name="Google Shape;2723;p44"/>
          <p:cNvSpPr/>
          <p:nvPr/>
        </p:nvSpPr>
        <p:spPr>
          <a:xfrm>
            <a:off x="5005647" y="1259018"/>
            <a:ext cx="63767" cy="128412"/>
          </a:xfrm>
          <a:custGeom>
            <a:avLst/>
            <a:gdLst/>
            <a:ahLst/>
            <a:cxnLst/>
            <a:rect l="l" t="t" r="r" b="b"/>
            <a:pathLst>
              <a:path w="218" h="439" extrusionOk="0">
                <a:moveTo>
                  <a:pt x="135" y="1"/>
                </a:moveTo>
                <a:lnTo>
                  <a:pt x="1" y="411"/>
                </a:lnTo>
                <a:lnTo>
                  <a:pt x="84" y="439"/>
                </a:lnTo>
                <a:lnTo>
                  <a:pt x="218" y="26"/>
                </a:lnTo>
                <a:lnTo>
                  <a:pt x="13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4" name="Google Shape;2724;p44"/>
          <p:cNvSpPr/>
          <p:nvPr/>
        </p:nvSpPr>
        <p:spPr>
          <a:xfrm>
            <a:off x="4858514" y="1216311"/>
            <a:ext cx="51189" cy="128997"/>
          </a:xfrm>
          <a:custGeom>
            <a:avLst/>
            <a:gdLst/>
            <a:ahLst/>
            <a:cxnLst/>
            <a:rect l="l" t="t" r="r" b="b"/>
            <a:pathLst>
              <a:path w="175" h="441" extrusionOk="0">
                <a:moveTo>
                  <a:pt x="92" y="1"/>
                </a:moveTo>
                <a:lnTo>
                  <a:pt x="1" y="423"/>
                </a:lnTo>
                <a:lnTo>
                  <a:pt x="86" y="441"/>
                </a:lnTo>
                <a:lnTo>
                  <a:pt x="174" y="18"/>
                </a:lnTo>
                <a:lnTo>
                  <a:pt x="9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5" name="Google Shape;2725;p44"/>
          <p:cNvSpPr/>
          <p:nvPr/>
        </p:nvSpPr>
        <p:spPr>
          <a:xfrm>
            <a:off x="4709626" y="1192033"/>
            <a:ext cx="38904" cy="128997"/>
          </a:xfrm>
          <a:custGeom>
            <a:avLst/>
            <a:gdLst/>
            <a:ahLst/>
            <a:cxnLst/>
            <a:rect l="l" t="t" r="r" b="b"/>
            <a:pathLst>
              <a:path w="133" h="441" extrusionOk="0">
                <a:moveTo>
                  <a:pt x="46" y="1"/>
                </a:moveTo>
                <a:lnTo>
                  <a:pt x="1" y="431"/>
                </a:lnTo>
                <a:lnTo>
                  <a:pt x="88" y="441"/>
                </a:lnTo>
                <a:lnTo>
                  <a:pt x="133" y="11"/>
                </a:lnTo>
                <a:lnTo>
                  <a:pt x="4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6" name="Google Shape;2726;p44"/>
          <p:cNvSpPr/>
          <p:nvPr/>
        </p:nvSpPr>
        <p:spPr>
          <a:xfrm>
            <a:off x="4249640" y="2459068"/>
            <a:ext cx="644677" cy="587342"/>
          </a:xfrm>
          <a:custGeom>
            <a:avLst/>
            <a:gdLst/>
            <a:ahLst/>
            <a:cxnLst/>
            <a:rect l="l" t="t" r="r" b="b"/>
            <a:pathLst>
              <a:path w="5972" h="5441" extrusionOk="0">
                <a:moveTo>
                  <a:pt x="2985" y="1"/>
                </a:moveTo>
                <a:cubicBezTo>
                  <a:pt x="2289" y="1"/>
                  <a:pt x="1593" y="267"/>
                  <a:pt x="1062" y="798"/>
                </a:cubicBezTo>
                <a:cubicBezTo>
                  <a:pt x="1" y="1860"/>
                  <a:pt x="1" y="3582"/>
                  <a:pt x="1062" y="4644"/>
                </a:cubicBezTo>
                <a:cubicBezTo>
                  <a:pt x="1593" y="5175"/>
                  <a:pt x="2289" y="5440"/>
                  <a:pt x="2985" y="5440"/>
                </a:cubicBezTo>
                <a:cubicBezTo>
                  <a:pt x="3681" y="5440"/>
                  <a:pt x="4377" y="5175"/>
                  <a:pt x="4908" y="4644"/>
                </a:cubicBezTo>
                <a:cubicBezTo>
                  <a:pt x="5971" y="3582"/>
                  <a:pt x="5971" y="1860"/>
                  <a:pt x="4908" y="798"/>
                </a:cubicBezTo>
                <a:cubicBezTo>
                  <a:pt x="4377" y="267"/>
                  <a:pt x="3681" y="1"/>
                  <a:pt x="2985" y="1"/>
                </a:cubicBezTo>
                <a:close/>
              </a:path>
            </a:pathLst>
          </a:custGeom>
          <a:solidFill>
            <a:srgbClr val="D9D9D9"/>
          </a:solidFill>
          <a:ln w="381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sz="3800">
              <a:solidFill>
                <a:schemeClr val="accent1"/>
              </a:solidFill>
              <a:latin typeface="Fira Sans Extra Condensed Medium"/>
              <a:ea typeface="Fira Sans Extra Condensed Medium"/>
              <a:cs typeface="Fira Sans Extra Condensed Medium"/>
              <a:sym typeface="Fira Sans Extra Condensed Medium"/>
            </a:endParaRPr>
          </a:p>
        </p:txBody>
      </p:sp>
      <p:cxnSp>
        <p:nvCxnSpPr>
          <p:cNvPr id="2727" name="Google Shape;2727;p44"/>
          <p:cNvCxnSpPr/>
          <p:nvPr/>
        </p:nvCxnSpPr>
        <p:spPr>
          <a:xfrm rot="10800000">
            <a:off x="4376799" y="1952996"/>
            <a:ext cx="200100" cy="808200"/>
          </a:xfrm>
          <a:prstGeom prst="straightConnector1">
            <a:avLst/>
          </a:prstGeom>
          <a:noFill/>
          <a:ln w="38100" cap="flat" cmpd="sng">
            <a:solidFill>
              <a:srgbClr val="434343"/>
            </a:solidFill>
            <a:prstDash val="solid"/>
            <a:round/>
            <a:headEnd type="oval" w="med" len="med"/>
            <a:tailEnd type="oval" w="med" len="med"/>
          </a:ln>
        </p:spPr>
      </p:cxnSp>
      <p:cxnSp>
        <p:nvCxnSpPr>
          <p:cNvPr id="2728" name="Google Shape;2728;p44"/>
          <p:cNvCxnSpPr>
            <a:cxnSpLocks/>
          </p:cNvCxnSpPr>
          <p:nvPr/>
        </p:nvCxnSpPr>
        <p:spPr>
          <a:xfrm>
            <a:off x="4582399" y="2764663"/>
            <a:ext cx="1135511" cy="325467"/>
          </a:xfrm>
          <a:prstGeom prst="straightConnector1">
            <a:avLst/>
          </a:prstGeom>
          <a:noFill/>
          <a:ln w="38100" cap="flat" cmpd="sng">
            <a:solidFill>
              <a:srgbClr val="434343"/>
            </a:solidFill>
            <a:prstDash val="solid"/>
            <a:round/>
            <a:headEnd type="none" w="med" len="med"/>
            <a:tailEnd type="oval" w="med" len="med"/>
          </a:ln>
        </p:spPr>
      </p:cxnSp>
      <p:pic>
        <p:nvPicPr>
          <p:cNvPr id="79"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00"/>
        <p:cNvGrpSpPr/>
        <p:nvPr/>
      </p:nvGrpSpPr>
      <p:grpSpPr>
        <a:xfrm>
          <a:off x="0" y="0"/>
          <a:ext cx="0" cy="0"/>
          <a:chOff x="0" y="0"/>
          <a:chExt cx="0" cy="0"/>
        </a:xfrm>
      </p:grpSpPr>
      <p:grpSp>
        <p:nvGrpSpPr>
          <p:cNvPr id="2207" name="Google Shape;2207;p41"/>
          <p:cNvGrpSpPr/>
          <p:nvPr/>
        </p:nvGrpSpPr>
        <p:grpSpPr>
          <a:xfrm>
            <a:off x="6526553" y="1310597"/>
            <a:ext cx="1158065" cy="1304048"/>
            <a:chOff x="2966528" y="1383475"/>
            <a:chExt cx="1158065" cy="1304048"/>
          </a:xfrm>
        </p:grpSpPr>
        <p:sp>
          <p:nvSpPr>
            <p:cNvPr id="2208" name="Google Shape;2208;p41"/>
            <p:cNvSpPr/>
            <p:nvPr/>
          </p:nvSpPr>
          <p:spPr>
            <a:xfrm>
              <a:off x="3383156" y="2346001"/>
              <a:ext cx="307908" cy="341523"/>
            </a:xfrm>
            <a:custGeom>
              <a:avLst/>
              <a:gdLst/>
              <a:ahLst/>
              <a:cxnLst/>
              <a:rect l="l" t="t" r="r" b="b"/>
              <a:pathLst>
                <a:path w="1603" h="1778" extrusionOk="0">
                  <a:moveTo>
                    <a:pt x="1" y="0"/>
                  </a:moveTo>
                  <a:lnTo>
                    <a:pt x="819" y="1778"/>
                  </a:lnTo>
                  <a:lnTo>
                    <a:pt x="1603" y="0"/>
                  </a:lnTo>
                  <a:close/>
                </a:path>
              </a:pathLst>
            </a:custGeom>
            <a:solidFill>
              <a:srgbClr val="F982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9" name="Google Shape;2209;p41"/>
            <p:cNvSpPr/>
            <p:nvPr/>
          </p:nvSpPr>
          <p:spPr>
            <a:xfrm>
              <a:off x="2966528" y="1383475"/>
              <a:ext cx="1158065" cy="1059911"/>
            </a:xfrm>
            <a:custGeom>
              <a:avLst/>
              <a:gdLst/>
              <a:ahLst/>
              <a:cxnLst/>
              <a:rect l="l" t="t" r="r" b="b"/>
              <a:pathLst>
                <a:path w="6029" h="5518" extrusionOk="0">
                  <a:moveTo>
                    <a:pt x="2953" y="1"/>
                  </a:moveTo>
                  <a:cubicBezTo>
                    <a:pt x="2095" y="1"/>
                    <a:pt x="1244" y="383"/>
                    <a:pt x="676" y="1098"/>
                  </a:cubicBezTo>
                  <a:cubicBezTo>
                    <a:pt x="426" y="1409"/>
                    <a:pt x="258" y="1774"/>
                    <a:pt x="170" y="2166"/>
                  </a:cubicBezTo>
                  <a:cubicBezTo>
                    <a:pt x="1" y="2842"/>
                    <a:pt x="143" y="3579"/>
                    <a:pt x="508" y="4193"/>
                  </a:cubicBezTo>
                  <a:cubicBezTo>
                    <a:pt x="649" y="4396"/>
                    <a:pt x="818" y="4619"/>
                    <a:pt x="1014" y="4788"/>
                  </a:cubicBezTo>
                  <a:cubicBezTo>
                    <a:pt x="1102" y="4842"/>
                    <a:pt x="1156" y="4903"/>
                    <a:pt x="1210" y="4957"/>
                  </a:cubicBezTo>
                  <a:cubicBezTo>
                    <a:pt x="1730" y="5336"/>
                    <a:pt x="2333" y="5518"/>
                    <a:pt x="2929" y="5518"/>
                  </a:cubicBezTo>
                  <a:cubicBezTo>
                    <a:pt x="3789" y="5518"/>
                    <a:pt x="4633" y="5138"/>
                    <a:pt x="5184" y="4423"/>
                  </a:cubicBezTo>
                  <a:cubicBezTo>
                    <a:pt x="6029" y="3349"/>
                    <a:pt x="5941" y="1862"/>
                    <a:pt x="5042" y="902"/>
                  </a:cubicBezTo>
                  <a:cubicBezTo>
                    <a:pt x="4927" y="788"/>
                    <a:pt x="4785" y="679"/>
                    <a:pt x="4650" y="565"/>
                  </a:cubicBezTo>
                  <a:cubicBezTo>
                    <a:pt x="4142" y="183"/>
                    <a:pt x="3546" y="1"/>
                    <a:pt x="2953" y="1"/>
                  </a:cubicBezTo>
                  <a:close/>
                </a:path>
              </a:pathLst>
            </a:custGeom>
            <a:solidFill>
              <a:srgbClr val="F982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0" name="Google Shape;2210;p41"/>
            <p:cNvSpPr/>
            <p:nvPr/>
          </p:nvSpPr>
          <p:spPr>
            <a:xfrm>
              <a:off x="3161300" y="1556733"/>
              <a:ext cx="913929" cy="886845"/>
            </a:xfrm>
            <a:custGeom>
              <a:avLst/>
              <a:gdLst/>
              <a:ahLst/>
              <a:cxnLst/>
              <a:rect l="l" t="t" r="r" b="b"/>
              <a:pathLst>
                <a:path w="4758" h="4617" extrusionOk="0">
                  <a:moveTo>
                    <a:pt x="4028" y="0"/>
                  </a:moveTo>
                  <a:lnTo>
                    <a:pt x="3183" y="818"/>
                  </a:lnTo>
                  <a:cubicBezTo>
                    <a:pt x="3406" y="1095"/>
                    <a:pt x="3575" y="1467"/>
                    <a:pt x="3575" y="1859"/>
                  </a:cubicBezTo>
                  <a:cubicBezTo>
                    <a:pt x="3575" y="2731"/>
                    <a:pt x="2818" y="3460"/>
                    <a:pt x="1913" y="3460"/>
                  </a:cubicBezTo>
                  <a:cubicBezTo>
                    <a:pt x="1521" y="3460"/>
                    <a:pt x="1129" y="3291"/>
                    <a:pt x="845" y="3068"/>
                  </a:cubicBezTo>
                  <a:lnTo>
                    <a:pt x="0" y="3886"/>
                  </a:lnTo>
                  <a:cubicBezTo>
                    <a:pt x="88" y="3940"/>
                    <a:pt x="142" y="4001"/>
                    <a:pt x="196" y="4055"/>
                  </a:cubicBezTo>
                  <a:cubicBezTo>
                    <a:pt x="730" y="4420"/>
                    <a:pt x="1325" y="4616"/>
                    <a:pt x="1913" y="4616"/>
                  </a:cubicBezTo>
                  <a:cubicBezTo>
                    <a:pt x="2791" y="4616"/>
                    <a:pt x="3636" y="4224"/>
                    <a:pt x="4170" y="3521"/>
                  </a:cubicBezTo>
                  <a:cubicBezTo>
                    <a:pt x="4562" y="3014"/>
                    <a:pt x="4758" y="2447"/>
                    <a:pt x="4758" y="1859"/>
                  </a:cubicBezTo>
                  <a:cubicBezTo>
                    <a:pt x="4758" y="1183"/>
                    <a:pt x="4508" y="507"/>
                    <a:pt x="4028" y="0"/>
                  </a:cubicBezTo>
                  <a:close/>
                </a:path>
              </a:pathLst>
            </a:custGeom>
            <a:solidFill>
              <a:srgbClr val="F982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5" name="Google Shape;2215;p41"/>
          <p:cNvGrpSpPr/>
          <p:nvPr/>
        </p:nvGrpSpPr>
        <p:grpSpPr>
          <a:xfrm>
            <a:off x="1308228" y="1317319"/>
            <a:ext cx="1158065" cy="1304048"/>
            <a:chOff x="7325996" y="1383475"/>
            <a:chExt cx="1158065" cy="1304048"/>
          </a:xfrm>
        </p:grpSpPr>
        <p:sp>
          <p:nvSpPr>
            <p:cNvPr id="2216" name="Google Shape;2216;p41"/>
            <p:cNvSpPr/>
            <p:nvPr/>
          </p:nvSpPr>
          <p:spPr>
            <a:xfrm>
              <a:off x="7742816" y="2346001"/>
              <a:ext cx="309061" cy="341523"/>
            </a:xfrm>
            <a:custGeom>
              <a:avLst/>
              <a:gdLst/>
              <a:ahLst/>
              <a:cxnLst/>
              <a:rect l="l" t="t" r="r" b="b"/>
              <a:pathLst>
                <a:path w="1609" h="1778" extrusionOk="0">
                  <a:moveTo>
                    <a:pt x="0" y="0"/>
                  </a:moveTo>
                  <a:lnTo>
                    <a:pt x="818" y="1778"/>
                  </a:lnTo>
                  <a:lnTo>
                    <a:pt x="1609" y="0"/>
                  </a:lnTo>
                  <a:close/>
                </a:path>
              </a:pathLst>
            </a:custGeom>
            <a:solidFill>
              <a:srgbClr val="C4A0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7" name="Google Shape;2217;p41"/>
            <p:cNvSpPr/>
            <p:nvPr/>
          </p:nvSpPr>
          <p:spPr>
            <a:xfrm>
              <a:off x="7325996" y="1383475"/>
              <a:ext cx="1158065" cy="1059911"/>
            </a:xfrm>
            <a:custGeom>
              <a:avLst/>
              <a:gdLst/>
              <a:ahLst/>
              <a:cxnLst/>
              <a:rect l="l" t="t" r="r" b="b"/>
              <a:pathLst>
                <a:path w="6029" h="5518" extrusionOk="0">
                  <a:moveTo>
                    <a:pt x="2907" y="1"/>
                  </a:moveTo>
                  <a:cubicBezTo>
                    <a:pt x="2046" y="1"/>
                    <a:pt x="1201" y="383"/>
                    <a:pt x="650" y="1098"/>
                  </a:cubicBezTo>
                  <a:cubicBezTo>
                    <a:pt x="339" y="1463"/>
                    <a:pt x="170" y="1889"/>
                    <a:pt x="89" y="2335"/>
                  </a:cubicBezTo>
                  <a:cubicBezTo>
                    <a:pt x="1" y="2930"/>
                    <a:pt x="116" y="3518"/>
                    <a:pt x="400" y="4025"/>
                  </a:cubicBezTo>
                  <a:cubicBezTo>
                    <a:pt x="508" y="4254"/>
                    <a:pt x="677" y="4477"/>
                    <a:pt x="879" y="4673"/>
                  </a:cubicBezTo>
                  <a:cubicBezTo>
                    <a:pt x="961" y="4788"/>
                    <a:pt x="1075" y="4869"/>
                    <a:pt x="1184" y="4957"/>
                  </a:cubicBezTo>
                  <a:cubicBezTo>
                    <a:pt x="1692" y="5336"/>
                    <a:pt x="2294" y="5518"/>
                    <a:pt x="2891" y="5518"/>
                  </a:cubicBezTo>
                  <a:cubicBezTo>
                    <a:pt x="3753" y="5518"/>
                    <a:pt x="4606" y="5138"/>
                    <a:pt x="5157" y="4423"/>
                  </a:cubicBezTo>
                  <a:cubicBezTo>
                    <a:pt x="6029" y="3295"/>
                    <a:pt x="5887" y="1747"/>
                    <a:pt x="4873" y="788"/>
                  </a:cubicBezTo>
                  <a:cubicBezTo>
                    <a:pt x="4792" y="706"/>
                    <a:pt x="4704" y="619"/>
                    <a:pt x="4623" y="565"/>
                  </a:cubicBezTo>
                  <a:cubicBezTo>
                    <a:pt x="4104" y="183"/>
                    <a:pt x="3501" y="1"/>
                    <a:pt x="2907" y="1"/>
                  </a:cubicBezTo>
                  <a:close/>
                </a:path>
              </a:pathLst>
            </a:custGeom>
            <a:solidFill>
              <a:srgbClr val="C4A0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8" name="Google Shape;2218;p41"/>
            <p:cNvSpPr/>
            <p:nvPr/>
          </p:nvSpPr>
          <p:spPr>
            <a:xfrm>
              <a:off x="7494836" y="1534644"/>
              <a:ext cx="934866" cy="908934"/>
            </a:xfrm>
            <a:custGeom>
              <a:avLst/>
              <a:gdLst/>
              <a:ahLst/>
              <a:cxnLst/>
              <a:rect l="l" t="t" r="r" b="b"/>
              <a:pathLst>
                <a:path w="4867" h="4732" extrusionOk="0">
                  <a:moveTo>
                    <a:pt x="3994" y="1"/>
                  </a:moveTo>
                  <a:lnTo>
                    <a:pt x="3150" y="818"/>
                  </a:lnTo>
                  <a:cubicBezTo>
                    <a:pt x="3460" y="1102"/>
                    <a:pt x="3656" y="1521"/>
                    <a:pt x="3656" y="1974"/>
                  </a:cubicBezTo>
                  <a:cubicBezTo>
                    <a:pt x="3656" y="2846"/>
                    <a:pt x="2927" y="3575"/>
                    <a:pt x="2028" y="3575"/>
                  </a:cubicBezTo>
                  <a:cubicBezTo>
                    <a:pt x="1548" y="3575"/>
                    <a:pt x="1122" y="3379"/>
                    <a:pt x="845" y="3069"/>
                  </a:cubicBezTo>
                  <a:lnTo>
                    <a:pt x="169" y="3717"/>
                  </a:lnTo>
                  <a:lnTo>
                    <a:pt x="0" y="3886"/>
                  </a:lnTo>
                  <a:cubicBezTo>
                    <a:pt x="82" y="4001"/>
                    <a:pt x="196" y="4082"/>
                    <a:pt x="305" y="4170"/>
                  </a:cubicBezTo>
                  <a:cubicBezTo>
                    <a:pt x="811" y="4535"/>
                    <a:pt x="1433" y="4731"/>
                    <a:pt x="2028" y="4731"/>
                  </a:cubicBezTo>
                  <a:cubicBezTo>
                    <a:pt x="2873" y="4731"/>
                    <a:pt x="3717" y="4339"/>
                    <a:pt x="4278" y="3636"/>
                  </a:cubicBezTo>
                  <a:cubicBezTo>
                    <a:pt x="4670" y="3129"/>
                    <a:pt x="4866" y="2535"/>
                    <a:pt x="4866" y="1974"/>
                  </a:cubicBezTo>
                  <a:cubicBezTo>
                    <a:pt x="4866" y="1244"/>
                    <a:pt x="4562" y="507"/>
                    <a:pt x="3994" y="1"/>
                  </a:cubicBezTo>
                  <a:close/>
                </a:path>
              </a:pathLst>
            </a:custGeom>
            <a:solidFill>
              <a:srgbClr val="C4A0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23" name="Google Shape;2223;p41"/>
          <p:cNvGrpSpPr/>
          <p:nvPr/>
        </p:nvGrpSpPr>
        <p:grpSpPr>
          <a:xfrm>
            <a:off x="6148413" y="2739569"/>
            <a:ext cx="2078263" cy="1728006"/>
            <a:chOff x="2638890" y="2882100"/>
            <a:chExt cx="1786906" cy="1728006"/>
          </a:xfrm>
        </p:grpSpPr>
        <p:sp>
          <p:nvSpPr>
            <p:cNvPr id="2224" name="Google Shape;2224;p41"/>
            <p:cNvSpPr/>
            <p:nvPr/>
          </p:nvSpPr>
          <p:spPr>
            <a:xfrm>
              <a:off x="2638890" y="2882100"/>
              <a:ext cx="1618906" cy="1728006"/>
            </a:xfrm>
            <a:custGeom>
              <a:avLst/>
              <a:gdLst/>
              <a:ahLst/>
              <a:cxnLst/>
              <a:rect l="l" t="t" r="r" b="b"/>
              <a:pathLst>
                <a:path w="6313" h="9151" extrusionOk="0">
                  <a:moveTo>
                    <a:pt x="5832" y="108"/>
                  </a:moveTo>
                  <a:cubicBezTo>
                    <a:pt x="6028" y="108"/>
                    <a:pt x="6197" y="277"/>
                    <a:pt x="6197" y="446"/>
                  </a:cubicBezTo>
                  <a:lnTo>
                    <a:pt x="6197" y="8698"/>
                  </a:lnTo>
                  <a:cubicBezTo>
                    <a:pt x="6197" y="8894"/>
                    <a:pt x="6028" y="9035"/>
                    <a:pt x="5832" y="9035"/>
                  </a:cubicBezTo>
                  <a:lnTo>
                    <a:pt x="480" y="9035"/>
                  </a:lnTo>
                  <a:cubicBezTo>
                    <a:pt x="284" y="9035"/>
                    <a:pt x="115" y="8894"/>
                    <a:pt x="115" y="8698"/>
                  </a:cubicBezTo>
                  <a:lnTo>
                    <a:pt x="115" y="446"/>
                  </a:lnTo>
                  <a:cubicBezTo>
                    <a:pt x="115" y="277"/>
                    <a:pt x="284" y="108"/>
                    <a:pt x="480" y="108"/>
                  </a:cubicBezTo>
                  <a:close/>
                  <a:moveTo>
                    <a:pt x="480" y="0"/>
                  </a:moveTo>
                  <a:cubicBezTo>
                    <a:pt x="230" y="0"/>
                    <a:pt x="0" y="196"/>
                    <a:pt x="0" y="446"/>
                  </a:cubicBezTo>
                  <a:lnTo>
                    <a:pt x="0" y="8698"/>
                  </a:lnTo>
                  <a:cubicBezTo>
                    <a:pt x="0" y="8954"/>
                    <a:pt x="230" y="9150"/>
                    <a:pt x="480" y="9150"/>
                  </a:cubicBezTo>
                  <a:lnTo>
                    <a:pt x="5832" y="9150"/>
                  </a:lnTo>
                  <a:cubicBezTo>
                    <a:pt x="6082" y="9150"/>
                    <a:pt x="6312" y="8954"/>
                    <a:pt x="6312" y="8698"/>
                  </a:cubicBezTo>
                  <a:lnTo>
                    <a:pt x="6312" y="446"/>
                  </a:lnTo>
                  <a:cubicBezTo>
                    <a:pt x="6312" y="196"/>
                    <a:pt x="6082" y="0"/>
                    <a:pt x="58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5" name="Google Shape;2225;p41"/>
            <p:cNvSpPr/>
            <p:nvPr/>
          </p:nvSpPr>
          <p:spPr>
            <a:xfrm>
              <a:off x="2648567" y="3336846"/>
              <a:ext cx="1777229" cy="1270614"/>
            </a:xfrm>
            <a:prstGeom prst="rect">
              <a:avLst/>
            </a:prstGeom>
            <a:noFill/>
            <a:ln>
              <a:noFill/>
            </a:ln>
          </p:spPr>
          <p:txBody>
            <a:bodyPr spcFirstLastPara="1" wrap="square" lIns="90000" tIns="91425" rIns="274300" bIns="91425" anchor="ctr" anchorCtr="0">
              <a:noAutofit/>
            </a:bodyPr>
            <a:lstStyle/>
            <a:p>
              <a:pPr marL="0" marR="0" lvl="0" indent="0" algn="ctr" rtl="0">
                <a:spcBef>
                  <a:spcPts val="0"/>
                </a:spcBef>
                <a:spcAft>
                  <a:spcPts val="0"/>
                </a:spcAft>
                <a:buClr>
                  <a:schemeClr val="dk1"/>
                </a:buClr>
                <a:buSzPts val="1100"/>
                <a:buFont typeface="Arial"/>
                <a:buNone/>
              </a:pPr>
              <a:r>
                <a:rPr lang="tr-TR" sz="1200" dirty="0">
                  <a:solidFill>
                    <a:schemeClr val="dk1"/>
                  </a:solidFill>
                  <a:latin typeface="Roboto"/>
                  <a:ea typeface="Roboto"/>
                  <a:cs typeface="Roboto"/>
                  <a:sym typeface="Roboto"/>
                </a:rPr>
                <a:t>Öncelik sıralaması yapmak yapılacakları daha sistematik planlamanızı ve zamanı etkili kullanmanızı sağlar.</a:t>
              </a:r>
              <a:endParaRPr sz="1200" dirty="0">
                <a:latin typeface="Roboto"/>
                <a:ea typeface="Roboto"/>
                <a:cs typeface="Roboto"/>
                <a:sym typeface="Roboto"/>
              </a:endParaRPr>
            </a:p>
          </p:txBody>
        </p:sp>
        <p:sp>
          <p:nvSpPr>
            <p:cNvPr id="2226" name="Google Shape;2226;p41"/>
            <p:cNvSpPr txBox="1"/>
            <p:nvPr/>
          </p:nvSpPr>
          <p:spPr>
            <a:xfrm>
              <a:off x="2676323" y="2928888"/>
              <a:ext cx="1581472" cy="429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2200" dirty="0">
                  <a:solidFill>
                    <a:schemeClr val="accent2"/>
                  </a:solidFill>
                  <a:latin typeface="Fira Sans Extra Condensed Medium"/>
                  <a:ea typeface="Fira Sans Extra Condensed Medium"/>
                  <a:cs typeface="Fira Sans Extra Condensed Medium"/>
                  <a:sym typeface="Fira Sans Extra Condensed Medium"/>
                </a:rPr>
                <a:t>3</a:t>
              </a:r>
              <a:endParaRPr sz="2200" dirty="0">
                <a:solidFill>
                  <a:schemeClr val="accent2"/>
                </a:solidFill>
                <a:latin typeface="Fira Sans Extra Condensed Medium"/>
                <a:ea typeface="Fira Sans Extra Condensed Medium"/>
                <a:cs typeface="Fira Sans Extra Condensed Medium"/>
                <a:sym typeface="Fira Sans Extra Condensed Medium"/>
              </a:endParaRPr>
            </a:p>
          </p:txBody>
        </p:sp>
      </p:grpSp>
      <p:grpSp>
        <p:nvGrpSpPr>
          <p:cNvPr id="2231" name="Google Shape;2231;p41"/>
          <p:cNvGrpSpPr/>
          <p:nvPr/>
        </p:nvGrpSpPr>
        <p:grpSpPr>
          <a:xfrm>
            <a:off x="955267" y="2741313"/>
            <a:ext cx="1838228" cy="1728006"/>
            <a:chOff x="7065643" y="2882100"/>
            <a:chExt cx="1670083" cy="1728006"/>
          </a:xfrm>
        </p:grpSpPr>
        <p:sp>
          <p:nvSpPr>
            <p:cNvPr id="2232" name="Google Shape;2232;p41"/>
            <p:cNvSpPr/>
            <p:nvPr/>
          </p:nvSpPr>
          <p:spPr>
            <a:xfrm>
              <a:off x="7095569" y="2882100"/>
              <a:ext cx="1618906" cy="1728006"/>
            </a:xfrm>
            <a:custGeom>
              <a:avLst/>
              <a:gdLst/>
              <a:ahLst/>
              <a:cxnLst/>
              <a:rect l="l" t="t" r="r" b="b"/>
              <a:pathLst>
                <a:path w="6313" h="9151" extrusionOk="0">
                  <a:moveTo>
                    <a:pt x="5832" y="108"/>
                  </a:moveTo>
                  <a:cubicBezTo>
                    <a:pt x="6028" y="108"/>
                    <a:pt x="6197" y="277"/>
                    <a:pt x="6197" y="446"/>
                  </a:cubicBezTo>
                  <a:lnTo>
                    <a:pt x="6197" y="8698"/>
                  </a:lnTo>
                  <a:cubicBezTo>
                    <a:pt x="6197" y="8894"/>
                    <a:pt x="6028" y="9035"/>
                    <a:pt x="5832" y="9035"/>
                  </a:cubicBezTo>
                  <a:lnTo>
                    <a:pt x="480" y="9035"/>
                  </a:lnTo>
                  <a:cubicBezTo>
                    <a:pt x="284" y="9035"/>
                    <a:pt x="115" y="8894"/>
                    <a:pt x="115" y="8698"/>
                  </a:cubicBezTo>
                  <a:lnTo>
                    <a:pt x="115" y="446"/>
                  </a:lnTo>
                  <a:cubicBezTo>
                    <a:pt x="115" y="277"/>
                    <a:pt x="284" y="108"/>
                    <a:pt x="480" y="108"/>
                  </a:cubicBezTo>
                  <a:close/>
                  <a:moveTo>
                    <a:pt x="480" y="0"/>
                  </a:moveTo>
                  <a:cubicBezTo>
                    <a:pt x="230" y="0"/>
                    <a:pt x="0" y="196"/>
                    <a:pt x="0" y="446"/>
                  </a:cubicBezTo>
                  <a:lnTo>
                    <a:pt x="0" y="8698"/>
                  </a:lnTo>
                  <a:cubicBezTo>
                    <a:pt x="0" y="8954"/>
                    <a:pt x="230" y="9150"/>
                    <a:pt x="480" y="9150"/>
                  </a:cubicBezTo>
                  <a:lnTo>
                    <a:pt x="5832" y="9150"/>
                  </a:lnTo>
                  <a:cubicBezTo>
                    <a:pt x="6082" y="9150"/>
                    <a:pt x="6312" y="8954"/>
                    <a:pt x="6312" y="8698"/>
                  </a:cubicBezTo>
                  <a:lnTo>
                    <a:pt x="6312" y="446"/>
                  </a:lnTo>
                  <a:cubicBezTo>
                    <a:pt x="6312" y="196"/>
                    <a:pt x="6082" y="0"/>
                    <a:pt x="58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3" name="Google Shape;2233;p41"/>
            <p:cNvSpPr/>
            <p:nvPr/>
          </p:nvSpPr>
          <p:spPr>
            <a:xfrm>
              <a:off x="7065643" y="3557586"/>
              <a:ext cx="1670083" cy="826685"/>
            </a:xfrm>
            <a:prstGeom prst="rect">
              <a:avLst/>
            </a:prstGeom>
            <a:noFill/>
            <a:ln>
              <a:noFill/>
            </a:ln>
          </p:spPr>
          <p:txBody>
            <a:bodyPr spcFirstLastPara="1" wrap="square" lIns="270000" tIns="91425" rIns="274300" bIns="91425" anchor="ctr" anchorCtr="0">
              <a:noAutofit/>
            </a:bodyPr>
            <a:lstStyle/>
            <a:p>
              <a:pPr marL="0" marR="0" lvl="0" indent="0" algn="ctr" rtl="0">
                <a:spcBef>
                  <a:spcPts val="0"/>
                </a:spcBef>
                <a:spcAft>
                  <a:spcPts val="0"/>
                </a:spcAft>
                <a:buClr>
                  <a:srgbClr val="000000"/>
                </a:buClr>
                <a:buSzPts val="1100"/>
                <a:buFont typeface="Arial"/>
                <a:buNone/>
              </a:pPr>
              <a:r>
                <a:rPr lang="tr-TR" sz="1200" dirty="0">
                  <a:latin typeface="Roboto"/>
                  <a:ea typeface="Roboto"/>
                  <a:cs typeface="Roboto"/>
                  <a:sym typeface="Roboto"/>
                </a:rPr>
                <a:t>Öncelik sıralaması yaparak, yapılacakları kategorize edin.</a:t>
              </a:r>
              <a:endParaRPr sz="1200" dirty="0">
                <a:latin typeface="Roboto"/>
                <a:ea typeface="Roboto"/>
                <a:cs typeface="Roboto"/>
                <a:sym typeface="Roboto"/>
              </a:endParaRPr>
            </a:p>
          </p:txBody>
        </p:sp>
        <p:sp>
          <p:nvSpPr>
            <p:cNvPr id="2234" name="Google Shape;2234;p41"/>
            <p:cNvSpPr txBox="1"/>
            <p:nvPr/>
          </p:nvSpPr>
          <p:spPr>
            <a:xfrm>
              <a:off x="7151342" y="2928888"/>
              <a:ext cx="1490700" cy="429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2200" dirty="0">
                  <a:solidFill>
                    <a:schemeClr val="accent4"/>
                  </a:solidFill>
                  <a:latin typeface="Fira Sans Extra Condensed Medium"/>
                  <a:ea typeface="Fira Sans Extra Condensed Medium"/>
                  <a:cs typeface="Fira Sans Extra Condensed Medium"/>
                  <a:sym typeface="Fira Sans Extra Condensed Medium"/>
                </a:rPr>
                <a:t>1</a:t>
              </a:r>
              <a:endParaRPr sz="2200" dirty="0">
                <a:solidFill>
                  <a:schemeClr val="accent4"/>
                </a:solidFill>
                <a:latin typeface="Fira Sans Extra Condensed Medium"/>
                <a:ea typeface="Fira Sans Extra Condensed Medium"/>
                <a:cs typeface="Fira Sans Extra Condensed Medium"/>
                <a:sym typeface="Fira Sans Extra Condensed Medium"/>
              </a:endParaRPr>
            </a:p>
          </p:txBody>
        </p:sp>
      </p:grpSp>
      <p:sp>
        <p:nvSpPr>
          <p:cNvPr id="2235" name="Google Shape;2235;p41"/>
          <p:cNvSpPr/>
          <p:nvPr/>
        </p:nvSpPr>
        <p:spPr>
          <a:xfrm>
            <a:off x="1536970" y="1535559"/>
            <a:ext cx="700582" cy="696147"/>
          </a:xfrm>
          <a:custGeom>
            <a:avLst/>
            <a:gdLst/>
            <a:ahLst/>
            <a:cxnLst/>
            <a:rect l="l" t="t" r="r" b="b"/>
            <a:pathLst>
              <a:path w="5845" h="5808" extrusionOk="0">
                <a:moveTo>
                  <a:pt x="2926" y="1"/>
                </a:moveTo>
                <a:cubicBezTo>
                  <a:pt x="2914" y="1"/>
                  <a:pt x="2901" y="1"/>
                  <a:pt x="2889" y="1"/>
                </a:cubicBezTo>
                <a:cubicBezTo>
                  <a:pt x="1285" y="21"/>
                  <a:pt x="1" y="1335"/>
                  <a:pt x="20" y="2939"/>
                </a:cubicBezTo>
                <a:cubicBezTo>
                  <a:pt x="40" y="4532"/>
                  <a:pt x="1336" y="5808"/>
                  <a:pt x="2925" y="5808"/>
                </a:cubicBezTo>
                <a:cubicBezTo>
                  <a:pt x="2936" y="5808"/>
                  <a:pt x="2947" y="5808"/>
                  <a:pt x="2958" y="5808"/>
                </a:cubicBezTo>
                <a:cubicBezTo>
                  <a:pt x="4562" y="5788"/>
                  <a:pt x="5845" y="4472"/>
                  <a:pt x="5827" y="2870"/>
                </a:cubicBezTo>
                <a:cubicBezTo>
                  <a:pt x="5808" y="1278"/>
                  <a:pt x="4511" y="1"/>
                  <a:pt x="292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6" name="Google Shape;2236;p41"/>
          <p:cNvSpPr/>
          <p:nvPr/>
        </p:nvSpPr>
        <p:spPr>
          <a:xfrm>
            <a:off x="1604332" y="1602561"/>
            <a:ext cx="566099" cy="562263"/>
          </a:xfrm>
          <a:custGeom>
            <a:avLst/>
            <a:gdLst/>
            <a:ahLst/>
            <a:cxnLst/>
            <a:rect l="l" t="t" r="r" b="b"/>
            <a:pathLst>
              <a:path w="4723" h="4691" extrusionOk="0">
                <a:moveTo>
                  <a:pt x="2362" y="0"/>
                </a:moveTo>
                <a:cubicBezTo>
                  <a:pt x="2353" y="0"/>
                  <a:pt x="2343" y="0"/>
                  <a:pt x="2333" y="0"/>
                </a:cubicBezTo>
                <a:cubicBezTo>
                  <a:pt x="1037" y="14"/>
                  <a:pt x="1" y="1078"/>
                  <a:pt x="15" y="2374"/>
                </a:cubicBezTo>
                <a:cubicBezTo>
                  <a:pt x="30" y="3659"/>
                  <a:pt x="1078" y="4691"/>
                  <a:pt x="2361" y="4691"/>
                </a:cubicBezTo>
                <a:cubicBezTo>
                  <a:pt x="2371" y="4691"/>
                  <a:pt x="2381" y="4690"/>
                  <a:pt x="2390" y="4690"/>
                </a:cubicBezTo>
                <a:cubicBezTo>
                  <a:pt x="3685" y="4675"/>
                  <a:pt x="4723" y="3613"/>
                  <a:pt x="4707" y="2317"/>
                </a:cubicBezTo>
                <a:cubicBezTo>
                  <a:pt x="4691" y="1032"/>
                  <a:pt x="3645" y="0"/>
                  <a:pt x="236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7" name="Google Shape;2237;p41"/>
          <p:cNvSpPr/>
          <p:nvPr/>
        </p:nvSpPr>
        <p:spPr>
          <a:xfrm>
            <a:off x="1878931" y="1535080"/>
            <a:ext cx="12465" cy="100443"/>
          </a:xfrm>
          <a:custGeom>
            <a:avLst/>
            <a:gdLst/>
            <a:ahLst/>
            <a:cxnLst/>
            <a:rect l="l" t="t" r="r" b="b"/>
            <a:pathLst>
              <a:path w="104" h="838" extrusionOk="0">
                <a:moveTo>
                  <a:pt x="46" y="1"/>
                </a:moveTo>
                <a:cubicBezTo>
                  <a:pt x="20" y="1"/>
                  <a:pt x="1" y="23"/>
                  <a:pt x="1" y="48"/>
                </a:cubicBezTo>
                <a:lnTo>
                  <a:pt x="9" y="790"/>
                </a:lnTo>
                <a:cubicBezTo>
                  <a:pt x="11" y="816"/>
                  <a:pt x="30" y="838"/>
                  <a:pt x="56" y="838"/>
                </a:cubicBezTo>
                <a:cubicBezTo>
                  <a:pt x="82" y="838"/>
                  <a:pt x="103" y="816"/>
                  <a:pt x="101" y="790"/>
                </a:cubicBezTo>
                <a:lnTo>
                  <a:pt x="93" y="46"/>
                </a:lnTo>
                <a:cubicBezTo>
                  <a:pt x="93" y="21"/>
                  <a:pt x="72" y="1"/>
                  <a:pt x="4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8" name="Google Shape;2238;p41"/>
          <p:cNvSpPr/>
          <p:nvPr/>
        </p:nvSpPr>
        <p:spPr>
          <a:xfrm>
            <a:off x="1886003" y="2125151"/>
            <a:ext cx="12465" cy="100443"/>
          </a:xfrm>
          <a:custGeom>
            <a:avLst/>
            <a:gdLst/>
            <a:ahLst/>
            <a:cxnLst/>
            <a:rect l="l" t="t" r="r" b="b"/>
            <a:pathLst>
              <a:path w="104" h="838" extrusionOk="0">
                <a:moveTo>
                  <a:pt x="46" y="1"/>
                </a:moveTo>
                <a:cubicBezTo>
                  <a:pt x="21" y="3"/>
                  <a:pt x="1" y="23"/>
                  <a:pt x="1" y="48"/>
                </a:cubicBezTo>
                <a:lnTo>
                  <a:pt x="9" y="792"/>
                </a:lnTo>
                <a:cubicBezTo>
                  <a:pt x="11" y="818"/>
                  <a:pt x="30" y="837"/>
                  <a:pt x="56" y="837"/>
                </a:cubicBezTo>
                <a:cubicBezTo>
                  <a:pt x="82" y="837"/>
                  <a:pt x="103" y="816"/>
                  <a:pt x="103" y="790"/>
                </a:cubicBezTo>
                <a:lnTo>
                  <a:pt x="94" y="48"/>
                </a:lnTo>
                <a:cubicBezTo>
                  <a:pt x="94" y="21"/>
                  <a:pt x="72" y="1"/>
                  <a:pt x="4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9" name="Google Shape;2239;p41"/>
          <p:cNvSpPr/>
          <p:nvPr/>
        </p:nvSpPr>
        <p:spPr>
          <a:xfrm>
            <a:off x="2133394" y="1870688"/>
            <a:ext cx="100443" cy="12226"/>
          </a:xfrm>
          <a:custGeom>
            <a:avLst/>
            <a:gdLst/>
            <a:ahLst/>
            <a:cxnLst/>
            <a:rect l="l" t="t" r="r" b="b"/>
            <a:pathLst>
              <a:path w="838" h="102" extrusionOk="0">
                <a:moveTo>
                  <a:pt x="792" y="1"/>
                </a:moveTo>
                <a:lnTo>
                  <a:pt x="48" y="9"/>
                </a:lnTo>
                <a:cubicBezTo>
                  <a:pt x="22" y="9"/>
                  <a:pt x="1" y="30"/>
                  <a:pt x="3" y="56"/>
                </a:cubicBezTo>
                <a:cubicBezTo>
                  <a:pt x="3" y="82"/>
                  <a:pt x="22" y="101"/>
                  <a:pt x="48" y="101"/>
                </a:cubicBezTo>
                <a:lnTo>
                  <a:pt x="792" y="94"/>
                </a:lnTo>
                <a:cubicBezTo>
                  <a:pt x="818" y="94"/>
                  <a:pt x="837" y="72"/>
                  <a:pt x="837" y="46"/>
                </a:cubicBezTo>
                <a:cubicBezTo>
                  <a:pt x="837" y="21"/>
                  <a:pt x="818" y="1"/>
                  <a:pt x="792"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0" name="Google Shape;2240;p41"/>
          <p:cNvSpPr/>
          <p:nvPr/>
        </p:nvSpPr>
        <p:spPr>
          <a:xfrm>
            <a:off x="1543323" y="1877760"/>
            <a:ext cx="100443" cy="12226"/>
          </a:xfrm>
          <a:custGeom>
            <a:avLst/>
            <a:gdLst/>
            <a:ahLst/>
            <a:cxnLst/>
            <a:rect l="l" t="t" r="r" b="b"/>
            <a:pathLst>
              <a:path w="838" h="102" extrusionOk="0">
                <a:moveTo>
                  <a:pt x="790" y="1"/>
                </a:moveTo>
                <a:lnTo>
                  <a:pt x="46" y="9"/>
                </a:lnTo>
                <a:cubicBezTo>
                  <a:pt x="21" y="9"/>
                  <a:pt x="1" y="31"/>
                  <a:pt x="1" y="56"/>
                </a:cubicBezTo>
                <a:cubicBezTo>
                  <a:pt x="1" y="82"/>
                  <a:pt x="23" y="102"/>
                  <a:pt x="48" y="102"/>
                </a:cubicBezTo>
                <a:lnTo>
                  <a:pt x="792" y="94"/>
                </a:lnTo>
                <a:cubicBezTo>
                  <a:pt x="818" y="94"/>
                  <a:pt x="837" y="72"/>
                  <a:pt x="837" y="46"/>
                </a:cubicBezTo>
                <a:cubicBezTo>
                  <a:pt x="837" y="21"/>
                  <a:pt x="816" y="1"/>
                  <a:pt x="79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1" name="Google Shape;2241;p41"/>
          <p:cNvSpPr/>
          <p:nvPr/>
        </p:nvSpPr>
        <p:spPr>
          <a:xfrm>
            <a:off x="1699980" y="1590575"/>
            <a:ext cx="49262" cy="68560"/>
          </a:xfrm>
          <a:custGeom>
            <a:avLst/>
            <a:gdLst/>
            <a:ahLst/>
            <a:cxnLst/>
            <a:rect l="l" t="t" r="r" b="b"/>
            <a:pathLst>
              <a:path w="411" h="572" extrusionOk="0">
                <a:moveTo>
                  <a:pt x="53" y="0"/>
                </a:moveTo>
                <a:cubicBezTo>
                  <a:pt x="44" y="0"/>
                  <a:pt x="36" y="3"/>
                  <a:pt x="28" y="8"/>
                </a:cubicBezTo>
                <a:cubicBezTo>
                  <a:pt x="6" y="21"/>
                  <a:pt x="0" y="49"/>
                  <a:pt x="14" y="71"/>
                </a:cubicBezTo>
                <a:lnTo>
                  <a:pt x="320" y="550"/>
                </a:lnTo>
                <a:cubicBezTo>
                  <a:pt x="328" y="564"/>
                  <a:pt x="343" y="572"/>
                  <a:pt x="359" y="572"/>
                </a:cubicBezTo>
                <a:cubicBezTo>
                  <a:pt x="367" y="572"/>
                  <a:pt x="375" y="570"/>
                  <a:pt x="383" y="566"/>
                </a:cubicBezTo>
                <a:cubicBezTo>
                  <a:pt x="405" y="552"/>
                  <a:pt x="410" y="523"/>
                  <a:pt x="397" y="501"/>
                </a:cubicBezTo>
                <a:lnTo>
                  <a:pt x="93" y="21"/>
                </a:lnTo>
                <a:cubicBezTo>
                  <a:pt x="84" y="8"/>
                  <a:pt x="69" y="0"/>
                  <a:pt x="5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2" name="Google Shape;2242;p41"/>
          <p:cNvSpPr/>
          <p:nvPr/>
        </p:nvSpPr>
        <p:spPr>
          <a:xfrm>
            <a:off x="2027917" y="2106333"/>
            <a:ext cx="49382" cy="68680"/>
          </a:xfrm>
          <a:custGeom>
            <a:avLst/>
            <a:gdLst/>
            <a:ahLst/>
            <a:cxnLst/>
            <a:rect l="l" t="t" r="r" b="b"/>
            <a:pathLst>
              <a:path w="412" h="573" extrusionOk="0">
                <a:moveTo>
                  <a:pt x="53" y="0"/>
                </a:moveTo>
                <a:cubicBezTo>
                  <a:pt x="45" y="0"/>
                  <a:pt x="36" y="3"/>
                  <a:pt x="28" y="8"/>
                </a:cubicBezTo>
                <a:cubicBezTo>
                  <a:pt x="7" y="22"/>
                  <a:pt x="1" y="49"/>
                  <a:pt x="15" y="71"/>
                </a:cubicBezTo>
                <a:lnTo>
                  <a:pt x="318" y="550"/>
                </a:lnTo>
                <a:cubicBezTo>
                  <a:pt x="328" y="564"/>
                  <a:pt x="342" y="572"/>
                  <a:pt x="358" y="572"/>
                </a:cubicBezTo>
                <a:cubicBezTo>
                  <a:pt x="368" y="572"/>
                  <a:pt x="376" y="570"/>
                  <a:pt x="384" y="566"/>
                </a:cubicBezTo>
                <a:cubicBezTo>
                  <a:pt x="405" y="552"/>
                  <a:pt x="411" y="523"/>
                  <a:pt x="397" y="501"/>
                </a:cubicBezTo>
                <a:lnTo>
                  <a:pt x="92" y="22"/>
                </a:lnTo>
                <a:cubicBezTo>
                  <a:pt x="83" y="8"/>
                  <a:pt x="68" y="0"/>
                  <a:pt x="5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3" name="Google Shape;2243;p41"/>
          <p:cNvSpPr/>
          <p:nvPr/>
        </p:nvSpPr>
        <p:spPr>
          <a:xfrm>
            <a:off x="2111460" y="1694853"/>
            <a:ext cx="70118" cy="47824"/>
          </a:xfrm>
          <a:custGeom>
            <a:avLst/>
            <a:gdLst/>
            <a:ahLst/>
            <a:cxnLst/>
            <a:rect l="l" t="t" r="r" b="b"/>
            <a:pathLst>
              <a:path w="585" h="399" extrusionOk="0">
                <a:moveTo>
                  <a:pt x="531" y="1"/>
                </a:moveTo>
                <a:cubicBezTo>
                  <a:pt x="523" y="1"/>
                  <a:pt x="515" y="3"/>
                  <a:pt x="507" y="8"/>
                </a:cubicBezTo>
                <a:lnTo>
                  <a:pt x="28" y="314"/>
                </a:lnTo>
                <a:cubicBezTo>
                  <a:pt x="6" y="327"/>
                  <a:pt x="0" y="355"/>
                  <a:pt x="14" y="377"/>
                </a:cubicBezTo>
                <a:cubicBezTo>
                  <a:pt x="22" y="390"/>
                  <a:pt x="38" y="398"/>
                  <a:pt x="54" y="398"/>
                </a:cubicBezTo>
                <a:cubicBezTo>
                  <a:pt x="61" y="398"/>
                  <a:pt x="69" y="396"/>
                  <a:pt x="77" y="392"/>
                </a:cubicBezTo>
                <a:lnTo>
                  <a:pt x="557" y="87"/>
                </a:lnTo>
                <a:cubicBezTo>
                  <a:pt x="578" y="73"/>
                  <a:pt x="584" y="45"/>
                  <a:pt x="570" y="23"/>
                </a:cubicBezTo>
                <a:cubicBezTo>
                  <a:pt x="561" y="9"/>
                  <a:pt x="546" y="1"/>
                  <a:pt x="53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4" name="Google Shape;2244;p41"/>
          <p:cNvSpPr/>
          <p:nvPr/>
        </p:nvSpPr>
        <p:spPr>
          <a:xfrm>
            <a:off x="1595582" y="2022790"/>
            <a:ext cx="70118" cy="47944"/>
          </a:xfrm>
          <a:custGeom>
            <a:avLst/>
            <a:gdLst/>
            <a:ahLst/>
            <a:cxnLst/>
            <a:rect l="l" t="t" r="r" b="b"/>
            <a:pathLst>
              <a:path w="585" h="400" extrusionOk="0">
                <a:moveTo>
                  <a:pt x="533" y="1"/>
                </a:moveTo>
                <a:cubicBezTo>
                  <a:pt x="525" y="1"/>
                  <a:pt x="516" y="3"/>
                  <a:pt x="508" y="8"/>
                </a:cubicBezTo>
                <a:lnTo>
                  <a:pt x="29" y="312"/>
                </a:lnTo>
                <a:cubicBezTo>
                  <a:pt x="7" y="326"/>
                  <a:pt x="1" y="356"/>
                  <a:pt x="15" y="377"/>
                </a:cubicBezTo>
                <a:cubicBezTo>
                  <a:pt x="23" y="391"/>
                  <a:pt x="38" y="399"/>
                  <a:pt x="54" y="399"/>
                </a:cubicBezTo>
                <a:cubicBezTo>
                  <a:pt x="62" y="399"/>
                  <a:pt x="70" y="397"/>
                  <a:pt x="78" y="391"/>
                </a:cubicBezTo>
                <a:lnTo>
                  <a:pt x="557" y="87"/>
                </a:lnTo>
                <a:cubicBezTo>
                  <a:pt x="579" y="73"/>
                  <a:pt x="585" y="44"/>
                  <a:pt x="571" y="22"/>
                </a:cubicBezTo>
                <a:cubicBezTo>
                  <a:pt x="562" y="8"/>
                  <a:pt x="548" y="1"/>
                  <a:pt x="53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5" name="Google Shape;2245;p41"/>
          <p:cNvSpPr/>
          <p:nvPr/>
        </p:nvSpPr>
        <p:spPr>
          <a:xfrm>
            <a:off x="1583596" y="1715109"/>
            <a:ext cx="72755" cy="43869"/>
          </a:xfrm>
          <a:custGeom>
            <a:avLst/>
            <a:gdLst/>
            <a:ahLst/>
            <a:cxnLst/>
            <a:rect l="l" t="t" r="r" b="b"/>
            <a:pathLst>
              <a:path w="607" h="366" extrusionOk="0">
                <a:moveTo>
                  <a:pt x="54" y="1"/>
                </a:moveTo>
                <a:cubicBezTo>
                  <a:pt x="38" y="1"/>
                  <a:pt x="22" y="9"/>
                  <a:pt x="14" y="24"/>
                </a:cubicBezTo>
                <a:cubicBezTo>
                  <a:pt x="0" y="48"/>
                  <a:pt x="10" y="75"/>
                  <a:pt x="32" y="87"/>
                </a:cubicBezTo>
                <a:lnTo>
                  <a:pt x="531" y="360"/>
                </a:lnTo>
                <a:cubicBezTo>
                  <a:pt x="539" y="364"/>
                  <a:pt x="547" y="365"/>
                  <a:pt x="555" y="365"/>
                </a:cubicBezTo>
                <a:cubicBezTo>
                  <a:pt x="571" y="364"/>
                  <a:pt x="586" y="356"/>
                  <a:pt x="594" y="340"/>
                </a:cubicBezTo>
                <a:cubicBezTo>
                  <a:pt x="606" y="318"/>
                  <a:pt x="598" y="291"/>
                  <a:pt x="576" y="277"/>
                </a:cubicBezTo>
                <a:lnTo>
                  <a:pt x="75" y="6"/>
                </a:lnTo>
                <a:cubicBezTo>
                  <a:pt x="68" y="3"/>
                  <a:pt x="61" y="1"/>
                  <a:pt x="5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6" name="Google Shape;2246;p41"/>
          <p:cNvSpPr/>
          <p:nvPr/>
        </p:nvSpPr>
        <p:spPr>
          <a:xfrm>
            <a:off x="2120929" y="2006609"/>
            <a:ext cx="72395" cy="43749"/>
          </a:xfrm>
          <a:custGeom>
            <a:avLst/>
            <a:gdLst/>
            <a:ahLst/>
            <a:cxnLst/>
            <a:rect l="l" t="t" r="r" b="b"/>
            <a:pathLst>
              <a:path w="604" h="365" extrusionOk="0">
                <a:moveTo>
                  <a:pt x="52" y="1"/>
                </a:moveTo>
                <a:cubicBezTo>
                  <a:pt x="36" y="1"/>
                  <a:pt x="20" y="10"/>
                  <a:pt x="12" y="25"/>
                </a:cubicBezTo>
                <a:cubicBezTo>
                  <a:pt x="0" y="47"/>
                  <a:pt x="8" y="76"/>
                  <a:pt x="30" y="88"/>
                </a:cubicBezTo>
                <a:lnTo>
                  <a:pt x="529" y="358"/>
                </a:lnTo>
                <a:cubicBezTo>
                  <a:pt x="537" y="362"/>
                  <a:pt x="545" y="364"/>
                  <a:pt x="553" y="364"/>
                </a:cubicBezTo>
                <a:cubicBezTo>
                  <a:pt x="568" y="364"/>
                  <a:pt x="584" y="356"/>
                  <a:pt x="592" y="341"/>
                </a:cubicBezTo>
                <a:cubicBezTo>
                  <a:pt x="604" y="319"/>
                  <a:pt x="596" y="289"/>
                  <a:pt x="574" y="278"/>
                </a:cubicBezTo>
                <a:lnTo>
                  <a:pt x="75" y="7"/>
                </a:lnTo>
                <a:cubicBezTo>
                  <a:pt x="68" y="3"/>
                  <a:pt x="60" y="1"/>
                  <a:pt x="52"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7" name="Google Shape;2247;p41"/>
          <p:cNvSpPr/>
          <p:nvPr/>
        </p:nvSpPr>
        <p:spPr>
          <a:xfrm>
            <a:off x="2011616" y="1578709"/>
            <a:ext cx="45307" cy="70957"/>
          </a:xfrm>
          <a:custGeom>
            <a:avLst/>
            <a:gdLst/>
            <a:ahLst/>
            <a:cxnLst/>
            <a:rect l="l" t="t" r="r" b="b"/>
            <a:pathLst>
              <a:path w="378" h="592" extrusionOk="0">
                <a:moveTo>
                  <a:pt x="325" y="0"/>
                </a:moveTo>
                <a:cubicBezTo>
                  <a:pt x="308" y="0"/>
                  <a:pt x="293" y="9"/>
                  <a:pt x="285" y="24"/>
                </a:cubicBezTo>
                <a:lnTo>
                  <a:pt x="12" y="523"/>
                </a:lnTo>
                <a:cubicBezTo>
                  <a:pt x="1" y="547"/>
                  <a:pt x="10" y="574"/>
                  <a:pt x="32" y="586"/>
                </a:cubicBezTo>
                <a:cubicBezTo>
                  <a:pt x="40" y="590"/>
                  <a:pt x="48" y="592"/>
                  <a:pt x="54" y="592"/>
                </a:cubicBezTo>
                <a:cubicBezTo>
                  <a:pt x="72" y="592"/>
                  <a:pt x="87" y="582"/>
                  <a:pt x="95" y="568"/>
                </a:cubicBezTo>
                <a:lnTo>
                  <a:pt x="366" y="69"/>
                </a:lnTo>
                <a:cubicBezTo>
                  <a:pt x="377" y="45"/>
                  <a:pt x="370" y="18"/>
                  <a:pt x="348" y="6"/>
                </a:cubicBezTo>
                <a:cubicBezTo>
                  <a:pt x="340" y="2"/>
                  <a:pt x="333" y="0"/>
                  <a:pt x="325"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8" name="Google Shape;2248;p41"/>
          <p:cNvSpPr/>
          <p:nvPr/>
        </p:nvSpPr>
        <p:spPr>
          <a:xfrm>
            <a:off x="1720236" y="2115802"/>
            <a:ext cx="45307" cy="70957"/>
          </a:xfrm>
          <a:custGeom>
            <a:avLst/>
            <a:gdLst/>
            <a:ahLst/>
            <a:cxnLst/>
            <a:rect l="l" t="t" r="r" b="b"/>
            <a:pathLst>
              <a:path w="378" h="592" extrusionOk="0">
                <a:moveTo>
                  <a:pt x="324" y="0"/>
                </a:moveTo>
                <a:cubicBezTo>
                  <a:pt x="307" y="0"/>
                  <a:pt x="291" y="9"/>
                  <a:pt x="283" y="24"/>
                </a:cubicBezTo>
                <a:lnTo>
                  <a:pt x="13" y="525"/>
                </a:lnTo>
                <a:cubicBezTo>
                  <a:pt x="1" y="546"/>
                  <a:pt x="9" y="574"/>
                  <a:pt x="30" y="586"/>
                </a:cubicBezTo>
                <a:cubicBezTo>
                  <a:pt x="38" y="592"/>
                  <a:pt x="46" y="592"/>
                  <a:pt x="54" y="592"/>
                </a:cubicBezTo>
                <a:cubicBezTo>
                  <a:pt x="70" y="592"/>
                  <a:pt x="86" y="584"/>
                  <a:pt x="93" y="568"/>
                </a:cubicBezTo>
                <a:lnTo>
                  <a:pt x="366" y="69"/>
                </a:lnTo>
                <a:cubicBezTo>
                  <a:pt x="378" y="45"/>
                  <a:pt x="368" y="18"/>
                  <a:pt x="346" y="6"/>
                </a:cubicBezTo>
                <a:cubicBezTo>
                  <a:pt x="339" y="2"/>
                  <a:pt x="332" y="0"/>
                  <a:pt x="324"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9" name="Google Shape;2249;p41"/>
          <p:cNvSpPr/>
          <p:nvPr/>
        </p:nvSpPr>
        <p:spPr>
          <a:xfrm>
            <a:off x="1815765" y="1548624"/>
            <a:ext cx="18339" cy="70358"/>
          </a:xfrm>
          <a:custGeom>
            <a:avLst/>
            <a:gdLst/>
            <a:ahLst/>
            <a:cxnLst/>
            <a:rect l="l" t="t" r="r" b="b"/>
            <a:pathLst>
              <a:path w="153" h="587" extrusionOk="0">
                <a:moveTo>
                  <a:pt x="18" y="0"/>
                </a:moveTo>
                <a:cubicBezTo>
                  <a:pt x="17" y="0"/>
                  <a:pt x="16" y="0"/>
                  <a:pt x="15" y="0"/>
                </a:cubicBezTo>
                <a:cubicBezTo>
                  <a:pt x="7" y="2"/>
                  <a:pt x="1" y="10"/>
                  <a:pt x="3" y="18"/>
                </a:cubicBezTo>
                <a:lnTo>
                  <a:pt x="121" y="575"/>
                </a:lnTo>
                <a:cubicBezTo>
                  <a:pt x="123" y="582"/>
                  <a:pt x="129" y="586"/>
                  <a:pt x="137" y="586"/>
                </a:cubicBezTo>
                <a:lnTo>
                  <a:pt x="139" y="586"/>
                </a:lnTo>
                <a:cubicBezTo>
                  <a:pt x="149" y="584"/>
                  <a:pt x="153" y="577"/>
                  <a:pt x="151" y="569"/>
                </a:cubicBezTo>
                <a:lnTo>
                  <a:pt x="32" y="12"/>
                </a:lnTo>
                <a:cubicBezTo>
                  <a:pt x="32" y="5"/>
                  <a:pt x="26"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0" name="Google Shape;2250;p41"/>
          <p:cNvSpPr/>
          <p:nvPr/>
        </p:nvSpPr>
        <p:spPr>
          <a:xfrm>
            <a:off x="1942816" y="2146486"/>
            <a:ext cx="18339" cy="70358"/>
          </a:xfrm>
          <a:custGeom>
            <a:avLst/>
            <a:gdLst/>
            <a:ahLst/>
            <a:cxnLst/>
            <a:rect l="l" t="t" r="r" b="b"/>
            <a:pathLst>
              <a:path w="153" h="587" extrusionOk="0">
                <a:moveTo>
                  <a:pt x="17" y="0"/>
                </a:moveTo>
                <a:cubicBezTo>
                  <a:pt x="16" y="0"/>
                  <a:pt x="15" y="0"/>
                  <a:pt x="14" y="0"/>
                </a:cubicBezTo>
                <a:cubicBezTo>
                  <a:pt x="6" y="2"/>
                  <a:pt x="0" y="10"/>
                  <a:pt x="2" y="18"/>
                </a:cubicBezTo>
                <a:lnTo>
                  <a:pt x="121" y="575"/>
                </a:lnTo>
                <a:cubicBezTo>
                  <a:pt x="123" y="582"/>
                  <a:pt x="129" y="586"/>
                  <a:pt x="137" y="586"/>
                </a:cubicBezTo>
                <a:lnTo>
                  <a:pt x="139" y="586"/>
                </a:lnTo>
                <a:cubicBezTo>
                  <a:pt x="148" y="584"/>
                  <a:pt x="152" y="577"/>
                  <a:pt x="150" y="569"/>
                </a:cubicBezTo>
                <a:lnTo>
                  <a:pt x="32" y="12"/>
                </a:lnTo>
                <a:cubicBezTo>
                  <a:pt x="32" y="5"/>
                  <a:pt x="25"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1" name="Google Shape;2251;p41"/>
          <p:cNvSpPr/>
          <p:nvPr/>
        </p:nvSpPr>
        <p:spPr>
          <a:xfrm>
            <a:off x="2152092" y="1810398"/>
            <a:ext cx="70837" cy="17859"/>
          </a:xfrm>
          <a:custGeom>
            <a:avLst/>
            <a:gdLst/>
            <a:ahLst/>
            <a:cxnLst/>
            <a:rect l="l" t="t" r="r" b="b"/>
            <a:pathLst>
              <a:path w="591" h="149" extrusionOk="0">
                <a:moveTo>
                  <a:pt x="575" y="0"/>
                </a:moveTo>
                <a:cubicBezTo>
                  <a:pt x="573" y="0"/>
                  <a:pt x="572" y="0"/>
                  <a:pt x="571" y="1"/>
                </a:cubicBezTo>
                <a:lnTo>
                  <a:pt x="14" y="117"/>
                </a:lnTo>
                <a:cubicBezTo>
                  <a:pt x="7" y="119"/>
                  <a:pt x="1" y="127"/>
                  <a:pt x="3" y="137"/>
                </a:cubicBezTo>
                <a:cubicBezTo>
                  <a:pt x="5" y="143"/>
                  <a:pt x="10" y="149"/>
                  <a:pt x="18" y="149"/>
                </a:cubicBezTo>
                <a:lnTo>
                  <a:pt x="20" y="149"/>
                </a:lnTo>
                <a:lnTo>
                  <a:pt x="577" y="30"/>
                </a:lnTo>
                <a:cubicBezTo>
                  <a:pt x="585" y="28"/>
                  <a:pt x="591" y="20"/>
                  <a:pt x="589" y="12"/>
                </a:cubicBezTo>
                <a:cubicBezTo>
                  <a:pt x="587" y="4"/>
                  <a:pt x="581" y="0"/>
                  <a:pt x="575"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2" name="Google Shape;2252;p41"/>
          <p:cNvSpPr/>
          <p:nvPr/>
        </p:nvSpPr>
        <p:spPr>
          <a:xfrm>
            <a:off x="1554230" y="1937090"/>
            <a:ext cx="70837" cy="18219"/>
          </a:xfrm>
          <a:custGeom>
            <a:avLst/>
            <a:gdLst/>
            <a:ahLst/>
            <a:cxnLst/>
            <a:rect l="l" t="t" r="r" b="b"/>
            <a:pathLst>
              <a:path w="591" h="152" extrusionOk="0">
                <a:moveTo>
                  <a:pt x="574" y="1"/>
                </a:moveTo>
                <a:cubicBezTo>
                  <a:pt x="573" y="1"/>
                  <a:pt x="572" y="1"/>
                  <a:pt x="571" y="1"/>
                </a:cubicBezTo>
                <a:lnTo>
                  <a:pt x="14" y="120"/>
                </a:lnTo>
                <a:cubicBezTo>
                  <a:pt x="7" y="122"/>
                  <a:pt x="1" y="129"/>
                  <a:pt x="3" y="139"/>
                </a:cubicBezTo>
                <a:cubicBezTo>
                  <a:pt x="5" y="145"/>
                  <a:pt x="10" y="151"/>
                  <a:pt x="18" y="151"/>
                </a:cubicBezTo>
                <a:lnTo>
                  <a:pt x="20" y="151"/>
                </a:lnTo>
                <a:lnTo>
                  <a:pt x="577" y="33"/>
                </a:lnTo>
                <a:cubicBezTo>
                  <a:pt x="585" y="31"/>
                  <a:pt x="591" y="23"/>
                  <a:pt x="589" y="13"/>
                </a:cubicBezTo>
                <a:cubicBezTo>
                  <a:pt x="587" y="6"/>
                  <a:pt x="581" y="1"/>
                  <a:pt x="57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3" name="Google Shape;2253;p41"/>
          <p:cNvSpPr/>
          <p:nvPr/>
        </p:nvSpPr>
        <p:spPr>
          <a:xfrm>
            <a:off x="1784122" y="1557014"/>
            <a:ext cx="24691" cy="68800"/>
          </a:xfrm>
          <a:custGeom>
            <a:avLst/>
            <a:gdLst/>
            <a:ahLst/>
            <a:cxnLst/>
            <a:rect l="l" t="t" r="r" b="b"/>
            <a:pathLst>
              <a:path w="206" h="574" extrusionOk="0">
                <a:moveTo>
                  <a:pt x="18" y="0"/>
                </a:moveTo>
                <a:cubicBezTo>
                  <a:pt x="16" y="0"/>
                  <a:pt x="14" y="1"/>
                  <a:pt x="12" y="1"/>
                </a:cubicBezTo>
                <a:cubicBezTo>
                  <a:pt x="4" y="3"/>
                  <a:pt x="0" y="13"/>
                  <a:pt x="2" y="21"/>
                </a:cubicBezTo>
                <a:lnTo>
                  <a:pt x="174" y="562"/>
                </a:lnTo>
                <a:cubicBezTo>
                  <a:pt x="176" y="570"/>
                  <a:pt x="182" y="574"/>
                  <a:pt x="188" y="574"/>
                </a:cubicBezTo>
                <a:cubicBezTo>
                  <a:pt x="190" y="574"/>
                  <a:pt x="192" y="574"/>
                  <a:pt x="194" y="572"/>
                </a:cubicBezTo>
                <a:cubicBezTo>
                  <a:pt x="202" y="570"/>
                  <a:pt x="206" y="562"/>
                  <a:pt x="204" y="552"/>
                </a:cubicBezTo>
                <a:lnTo>
                  <a:pt x="32" y="11"/>
                </a:lnTo>
                <a:cubicBezTo>
                  <a:pt x="31" y="5"/>
                  <a:pt x="24"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4" name="Google Shape;2254;p41"/>
          <p:cNvSpPr/>
          <p:nvPr/>
        </p:nvSpPr>
        <p:spPr>
          <a:xfrm>
            <a:off x="1968347" y="2139654"/>
            <a:ext cx="24691" cy="68919"/>
          </a:xfrm>
          <a:custGeom>
            <a:avLst/>
            <a:gdLst/>
            <a:ahLst/>
            <a:cxnLst/>
            <a:rect l="l" t="t" r="r" b="b"/>
            <a:pathLst>
              <a:path w="206" h="575" extrusionOk="0">
                <a:moveTo>
                  <a:pt x="18" y="1"/>
                </a:moveTo>
                <a:cubicBezTo>
                  <a:pt x="16" y="1"/>
                  <a:pt x="14" y="1"/>
                  <a:pt x="12" y="2"/>
                </a:cubicBezTo>
                <a:cubicBezTo>
                  <a:pt x="4" y="4"/>
                  <a:pt x="1" y="14"/>
                  <a:pt x="3" y="22"/>
                </a:cubicBezTo>
                <a:lnTo>
                  <a:pt x="174" y="563"/>
                </a:lnTo>
                <a:cubicBezTo>
                  <a:pt x="176" y="570"/>
                  <a:pt x="182" y="574"/>
                  <a:pt x="188" y="574"/>
                </a:cubicBezTo>
                <a:cubicBezTo>
                  <a:pt x="190" y="574"/>
                  <a:pt x="192" y="574"/>
                  <a:pt x="194" y="572"/>
                </a:cubicBezTo>
                <a:cubicBezTo>
                  <a:pt x="202" y="570"/>
                  <a:pt x="206" y="563"/>
                  <a:pt x="204" y="555"/>
                </a:cubicBezTo>
                <a:lnTo>
                  <a:pt x="32" y="12"/>
                </a:lnTo>
                <a:cubicBezTo>
                  <a:pt x="31" y="6"/>
                  <a:pt x="24"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5" name="Google Shape;2255;p41"/>
          <p:cNvSpPr/>
          <p:nvPr/>
        </p:nvSpPr>
        <p:spPr>
          <a:xfrm>
            <a:off x="2145500" y="1778396"/>
            <a:ext cx="69159" cy="24332"/>
          </a:xfrm>
          <a:custGeom>
            <a:avLst/>
            <a:gdLst/>
            <a:ahLst/>
            <a:cxnLst/>
            <a:rect l="l" t="t" r="r" b="b"/>
            <a:pathLst>
              <a:path w="577" h="203" extrusionOk="0">
                <a:moveTo>
                  <a:pt x="558" y="1"/>
                </a:moveTo>
                <a:cubicBezTo>
                  <a:pt x="556" y="1"/>
                  <a:pt x="555" y="1"/>
                  <a:pt x="553" y="1"/>
                </a:cubicBezTo>
                <a:lnTo>
                  <a:pt x="12" y="173"/>
                </a:lnTo>
                <a:cubicBezTo>
                  <a:pt x="4" y="175"/>
                  <a:pt x="0" y="185"/>
                  <a:pt x="2" y="193"/>
                </a:cubicBezTo>
                <a:cubicBezTo>
                  <a:pt x="4" y="199"/>
                  <a:pt x="10" y="203"/>
                  <a:pt x="16" y="203"/>
                </a:cubicBezTo>
                <a:lnTo>
                  <a:pt x="22" y="203"/>
                </a:lnTo>
                <a:lnTo>
                  <a:pt x="563" y="31"/>
                </a:lnTo>
                <a:cubicBezTo>
                  <a:pt x="571" y="29"/>
                  <a:pt x="577" y="21"/>
                  <a:pt x="573" y="11"/>
                </a:cubicBezTo>
                <a:cubicBezTo>
                  <a:pt x="571" y="5"/>
                  <a:pt x="565" y="1"/>
                  <a:pt x="55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6" name="Google Shape;2256;p41"/>
          <p:cNvSpPr/>
          <p:nvPr/>
        </p:nvSpPr>
        <p:spPr>
          <a:xfrm>
            <a:off x="1562500" y="1962621"/>
            <a:ext cx="69159" cy="24332"/>
          </a:xfrm>
          <a:custGeom>
            <a:avLst/>
            <a:gdLst/>
            <a:ahLst/>
            <a:cxnLst/>
            <a:rect l="l" t="t" r="r" b="b"/>
            <a:pathLst>
              <a:path w="577" h="203" extrusionOk="0">
                <a:moveTo>
                  <a:pt x="559" y="1"/>
                </a:moveTo>
                <a:cubicBezTo>
                  <a:pt x="558" y="1"/>
                  <a:pt x="556" y="1"/>
                  <a:pt x="555" y="1"/>
                </a:cubicBezTo>
                <a:lnTo>
                  <a:pt x="14" y="173"/>
                </a:lnTo>
                <a:cubicBezTo>
                  <a:pt x="7" y="175"/>
                  <a:pt x="1" y="185"/>
                  <a:pt x="5" y="193"/>
                </a:cubicBezTo>
                <a:cubicBezTo>
                  <a:pt x="7" y="199"/>
                  <a:pt x="13" y="203"/>
                  <a:pt x="18" y="203"/>
                </a:cubicBezTo>
                <a:lnTo>
                  <a:pt x="22" y="203"/>
                </a:lnTo>
                <a:lnTo>
                  <a:pt x="565" y="31"/>
                </a:lnTo>
                <a:cubicBezTo>
                  <a:pt x="573" y="29"/>
                  <a:pt x="577" y="21"/>
                  <a:pt x="575" y="11"/>
                </a:cubicBezTo>
                <a:cubicBezTo>
                  <a:pt x="573" y="5"/>
                  <a:pt x="566" y="1"/>
                  <a:pt x="55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7" name="Google Shape;2257;p41"/>
          <p:cNvSpPr/>
          <p:nvPr/>
        </p:nvSpPr>
        <p:spPr>
          <a:xfrm>
            <a:off x="1849206" y="1543110"/>
            <a:ext cx="11387" cy="70478"/>
          </a:xfrm>
          <a:custGeom>
            <a:avLst/>
            <a:gdLst/>
            <a:ahLst/>
            <a:cxnLst/>
            <a:rect l="l" t="t" r="r" b="b"/>
            <a:pathLst>
              <a:path w="95" h="588" extrusionOk="0">
                <a:moveTo>
                  <a:pt x="16" y="1"/>
                </a:moveTo>
                <a:cubicBezTo>
                  <a:pt x="16" y="1"/>
                  <a:pt x="15" y="1"/>
                  <a:pt x="14" y="1"/>
                </a:cubicBezTo>
                <a:cubicBezTo>
                  <a:pt x="6" y="1"/>
                  <a:pt x="0" y="7"/>
                  <a:pt x="0" y="17"/>
                </a:cubicBezTo>
                <a:lnTo>
                  <a:pt x="63" y="579"/>
                </a:lnTo>
                <a:cubicBezTo>
                  <a:pt x="63" y="587"/>
                  <a:pt x="71" y="587"/>
                  <a:pt x="79" y="587"/>
                </a:cubicBezTo>
                <a:cubicBezTo>
                  <a:pt x="89" y="587"/>
                  <a:pt x="95" y="583"/>
                  <a:pt x="93" y="575"/>
                </a:cubicBezTo>
                <a:lnTo>
                  <a:pt x="32" y="15"/>
                </a:lnTo>
                <a:cubicBezTo>
                  <a:pt x="30" y="8"/>
                  <a:pt x="23"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8" name="Google Shape;2258;p41"/>
          <p:cNvSpPr/>
          <p:nvPr/>
        </p:nvSpPr>
        <p:spPr>
          <a:xfrm>
            <a:off x="1916567" y="2150681"/>
            <a:ext cx="11507" cy="71556"/>
          </a:xfrm>
          <a:custGeom>
            <a:avLst/>
            <a:gdLst/>
            <a:ahLst/>
            <a:cxnLst/>
            <a:rect l="l" t="t" r="r" b="b"/>
            <a:pathLst>
              <a:path w="96" h="597" extrusionOk="0">
                <a:moveTo>
                  <a:pt x="14" y="1"/>
                </a:moveTo>
                <a:cubicBezTo>
                  <a:pt x="6" y="3"/>
                  <a:pt x="0" y="9"/>
                  <a:pt x="0" y="19"/>
                </a:cubicBezTo>
                <a:lnTo>
                  <a:pt x="64" y="583"/>
                </a:lnTo>
                <a:cubicBezTo>
                  <a:pt x="66" y="591"/>
                  <a:pt x="71" y="597"/>
                  <a:pt x="79" y="597"/>
                </a:cubicBezTo>
                <a:lnTo>
                  <a:pt x="81" y="597"/>
                </a:lnTo>
                <a:cubicBezTo>
                  <a:pt x="89" y="595"/>
                  <a:pt x="95" y="589"/>
                  <a:pt x="95" y="579"/>
                </a:cubicBezTo>
                <a:lnTo>
                  <a:pt x="32" y="15"/>
                </a:lnTo>
                <a:cubicBezTo>
                  <a:pt x="30" y="7"/>
                  <a:pt x="24" y="1"/>
                  <a:pt x="1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9" name="Google Shape;2259;p41"/>
          <p:cNvSpPr/>
          <p:nvPr/>
        </p:nvSpPr>
        <p:spPr>
          <a:xfrm>
            <a:off x="2156527" y="1842760"/>
            <a:ext cx="71556" cy="8031"/>
          </a:xfrm>
          <a:custGeom>
            <a:avLst/>
            <a:gdLst/>
            <a:ahLst/>
            <a:cxnLst/>
            <a:rect l="l" t="t" r="r" b="b"/>
            <a:pathLst>
              <a:path w="597" h="67" extrusionOk="0">
                <a:moveTo>
                  <a:pt x="581" y="1"/>
                </a:moveTo>
                <a:cubicBezTo>
                  <a:pt x="581" y="1"/>
                  <a:pt x="580" y="1"/>
                  <a:pt x="579" y="1"/>
                </a:cubicBezTo>
                <a:lnTo>
                  <a:pt x="83" y="51"/>
                </a:lnTo>
                <a:lnTo>
                  <a:pt x="83" y="51"/>
                </a:lnTo>
                <a:lnTo>
                  <a:pt x="583" y="13"/>
                </a:lnTo>
                <a:cubicBezTo>
                  <a:pt x="589" y="13"/>
                  <a:pt x="594" y="19"/>
                  <a:pt x="596" y="19"/>
                </a:cubicBezTo>
                <a:cubicBezTo>
                  <a:pt x="597" y="19"/>
                  <a:pt x="597" y="19"/>
                  <a:pt x="597" y="17"/>
                </a:cubicBezTo>
                <a:cubicBezTo>
                  <a:pt x="595" y="10"/>
                  <a:pt x="588" y="1"/>
                  <a:pt x="581" y="1"/>
                </a:cubicBezTo>
                <a:close/>
                <a:moveTo>
                  <a:pt x="83" y="51"/>
                </a:moveTo>
                <a:lnTo>
                  <a:pt x="19" y="56"/>
                </a:lnTo>
                <a:lnTo>
                  <a:pt x="17" y="56"/>
                </a:lnTo>
                <a:cubicBezTo>
                  <a:pt x="15" y="56"/>
                  <a:pt x="13" y="57"/>
                  <a:pt x="12" y="58"/>
                </a:cubicBezTo>
                <a:lnTo>
                  <a:pt x="12" y="58"/>
                </a:lnTo>
                <a:cubicBezTo>
                  <a:pt x="9" y="58"/>
                  <a:pt x="7" y="57"/>
                  <a:pt x="5" y="57"/>
                </a:cubicBezTo>
                <a:cubicBezTo>
                  <a:pt x="2" y="57"/>
                  <a:pt x="0" y="59"/>
                  <a:pt x="1" y="64"/>
                </a:cubicBezTo>
                <a:cubicBezTo>
                  <a:pt x="1" y="66"/>
                  <a:pt x="1" y="66"/>
                  <a:pt x="2" y="66"/>
                </a:cubicBezTo>
                <a:cubicBezTo>
                  <a:pt x="4" y="66"/>
                  <a:pt x="7" y="61"/>
                  <a:pt x="12" y="58"/>
                </a:cubicBezTo>
                <a:lnTo>
                  <a:pt x="12" y="58"/>
                </a:lnTo>
                <a:cubicBezTo>
                  <a:pt x="13" y="58"/>
                  <a:pt x="14" y="58"/>
                  <a:pt x="15" y="58"/>
                </a:cubicBezTo>
                <a:lnTo>
                  <a:pt x="83" y="5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0" name="Google Shape;2260;p41"/>
          <p:cNvSpPr/>
          <p:nvPr/>
        </p:nvSpPr>
        <p:spPr>
          <a:xfrm>
            <a:off x="1549076" y="1910721"/>
            <a:ext cx="71796" cy="11147"/>
          </a:xfrm>
          <a:custGeom>
            <a:avLst/>
            <a:gdLst/>
            <a:ahLst/>
            <a:cxnLst/>
            <a:rect l="l" t="t" r="r" b="b"/>
            <a:pathLst>
              <a:path w="599" h="93" extrusionOk="0">
                <a:moveTo>
                  <a:pt x="578" y="0"/>
                </a:moveTo>
                <a:lnTo>
                  <a:pt x="14" y="63"/>
                </a:lnTo>
                <a:cubicBezTo>
                  <a:pt x="6" y="65"/>
                  <a:pt x="0" y="71"/>
                  <a:pt x="0" y="81"/>
                </a:cubicBezTo>
                <a:cubicBezTo>
                  <a:pt x="2" y="89"/>
                  <a:pt x="8" y="93"/>
                  <a:pt x="16" y="93"/>
                </a:cubicBezTo>
                <a:lnTo>
                  <a:pt x="18" y="93"/>
                </a:lnTo>
                <a:lnTo>
                  <a:pt x="582" y="32"/>
                </a:lnTo>
                <a:cubicBezTo>
                  <a:pt x="590" y="30"/>
                  <a:pt x="598" y="24"/>
                  <a:pt x="596" y="14"/>
                </a:cubicBezTo>
                <a:cubicBezTo>
                  <a:pt x="596" y="6"/>
                  <a:pt x="588" y="0"/>
                  <a:pt x="57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1" name="Google Shape;2261;p41"/>
          <p:cNvSpPr/>
          <p:nvPr/>
        </p:nvSpPr>
        <p:spPr>
          <a:xfrm>
            <a:off x="1725750" y="1581585"/>
            <a:ext cx="36437" cy="63885"/>
          </a:xfrm>
          <a:custGeom>
            <a:avLst/>
            <a:gdLst/>
            <a:ahLst/>
            <a:cxnLst/>
            <a:rect l="l" t="t" r="r" b="b"/>
            <a:pathLst>
              <a:path w="304" h="533" extrusionOk="0">
                <a:moveTo>
                  <a:pt x="18" y="0"/>
                </a:moveTo>
                <a:cubicBezTo>
                  <a:pt x="16" y="0"/>
                  <a:pt x="14" y="1"/>
                  <a:pt x="12" y="2"/>
                </a:cubicBezTo>
                <a:cubicBezTo>
                  <a:pt x="4" y="6"/>
                  <a:pt x="0" y="15"/>
                  <a:pt x="4" y="23"/>
                </a:cubicBezTo>
                <a:lnTo>
                  <a:pt x="274" y="525"/>
                </a:lnTo>
                <a:cubicBezTo>
                  <a:pt x="276" y="528"/>
                  <a:pt x="282" y="532"/>
                  <a:pt x="288" y="532"/>
                </a:cubicBezTo>
                <a:cubicBezTo>
                  <a:pt x="290" y="532"/>
                  <a:pt x="292" y="532"/>
                  <a:pt x="294" y="530"/>
                </a:cubicBezTo>
                <a:cubicBezTo>
                  <a:pt x="302" y="526"/>
                  <a:pt x="304" y="517"/>
                  <a:pt x="300" y="509"/>
                </a:cubicBezTo>
                <a:lnTo>
                  <a:pt x="32" y="8"/>
                </a:lnTo>
                <a:cubicBezTo>
                  <a:pt x="29" y="3"/>
                  <a:pt x="23"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2" name="Google Shape;2262;p41"/>
          <p:cNvSpPr/>
          <p:nvPr/>
        </p:nvSpPr>
        <p:spPr>
          <a:xfrm>
            <a:off x="2014972" y="2119997"/>
            <a:ext cx="36557" cy="64005"/>
          </a:xfrm>
          <a:custGeom>
            <a:avLst/>
            <a:gdLst/>
            <a:ahLst/>
            <a:cxnLst/>
            <a:rect l="l" t="t" r="r" b="b"/>
            <a:pathLst>
              <a:path w="305" h="534" extrusionOk="0">
                <a:moveTo>
                  <a:pt x="17" y="1"/>
                </a:moveTo>
                <a:cubicBezTo>
                  <a:pt x="15" y="1"/>
                  <a:pt x="12" y="1"/>
                  <a:pt x="10" y="2"/>
                </a:cubicBezTo>
                <a:cubicBezTo>
                  <a:pt x="2" y="6"/>
                  <a:pt x="0" y="16"/>
                  <a:pt x="4" y="24"/>
                </a:cubicBezTo>
                <a:lnTo>
                  <a:pt x="273" y="525"/>
                </a:lnTo>
                <a:cubicBezTo>
                  <a:pt x="274" y="529"/>
                  <a:pt x="280" y="533"/>
                  <a:pt x="286" y="533"/>
                </a:cubicBezTo>
                <a:cubicBezTo>
                  <a:pt x="288" y="533"/>
                  <a:pt x="290" y="533"/>
                  <a:pt x="294" y="531"/>
                </a:cubicBezTo>
                <a:cubicBezTo>
                  <a:pt x="300" y="527"/>
                  <a:pt x="304" y="517"/>
                  <a:pt x="300" y="509"/>
                </a:cubicBezTo>
                <a:lnTo>
                  <a:pt x="32" y="8"/>
                </a:lnTo>
                <a:cubicBezTo>
                  <a:pt x="28" y="4"/>
                  <a:pt x="22" y="1"/>
                  <a:pt x="17"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3" name="Google Shape;2263;p41"/>
          <p:cNvSpPr/>
          <p:nvPr/>
        </p:nvSpPr>
        <p:spPr>
          <a:xfrm>
            <a:off x="2125603" y="1720144"/>
            <a:ext cx="64485" cy="35958"/>
          </a:xfrm>
          <a:custGeom>
            <a:avLst/>
            <a:gdLst/>
            <a:ahLst/>
            <a:cxnLst/>
            <a:rect l="l" t="t" r="r" b="b"/>
            <a:pathLst>
              <a:path w="538" h="300" extrusionOk="0">
                <a:moveTo>
                  <a:pt x="518" y="0"/>
                </a:moveTo>
                <a:cubicBezTo>
                  <a:pt x="516" y="0"/>
                  <a:pt x="514" y="1"/>
                  <a:pt x="512" y="2"/>
                </a:cubicBezTo>
                <a:lnTo>
                  <a:pt x="11" y="272"/>
                </a:lnTo>
                <a:cubicBezTo>
                  <a:pt x="5" y="276"/>
                  <a:pt x="1" y="284"/>
                  <a:pt x="5" y="292"/>
                </a:cubicBezTo>
                <a:cubicBezTo>
                  <a:pt x="9" y="298"/>
                  <a:pt x="12" y="300"/>
                  <a:pt x="18" y="300"/>
                </a:cubicBezTo>
                <a:cubicBezTo>
                  <a:pt x="20" y="300"/>
                  <a:pt x="24" y="300"/>
                  <a:pt x="26" y="298"/>
                </a:cubicBezTo>
                <a:lnTo>
                  <a:pt x="527" y="30"/>
                </a:lnTo>
                <a:cubicBezTo>
                  <a:pt x="533" y="26"/>
                  <a:pt x="537" y="16"/>
                  <a:pt x="533" y="10"/>
                </a:cubicBezTo>
                <a:cubicBezTo>
                  <a:pt x="530" y="4"/>
                  <a:pt x="524" y="0"/>
                  <a:pt x="5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4" name="Google Shape;2264;p41"/>
          <p:cNvSpPr/>
          <p:nvPr/>
        </p:nvSpPr>
        <p:spPr>
          <a:xfrm>
            <a:off x="1587072" y="2009366"/>
            <a:ext cx="64485" cy="35958"/>
          </a:xfrm>
          <a:custGeom>
            <a:avLst/>
            <a:gdLst/>
            <a:ahLst/>
            <a:cxnLst/>
            <a:rect l="l" t="t" r="r" b="b"/>
            <a:pathLst>
              <a:path w="538" h="300" extrusionOk="0">
                <a:moveTo>
                  <a:pt x="520" y="0"/>
                </a:moveTo>
                <a:cubicBezTo>
                  <a:pt x="517" y="0"/>
                  <a:pt x="515" y="1"/>
                  <a:pt x="512" y="2"/>
                </a:cubicBezTo>
                <a:lnTo>
                  <a:pt x="11" y="270"/>
                </a:lnTo>
                <a:cubicBezTo>
                  <a:pt x="5" y="274"/>
                  <a:pt x="1" y="284"/>
                  <a:pt x="5" y="292"/>
                </a:cubicBezTo>
                <a:cubicBezTo>
                  <a:pt x="9" y="296"/>
                  <a:pt x="13" y="300"/>
                  <a:pt x="19" y="300"/>
                </a:cubicBezTo>
                <a:cubicBezTo>
                  <a:pt x="21" y="300"/>
                  <a:pt x="25" y="298"/>
                  <a:pt x="27" y="298"/>
                </a:cubicBezTo>
                <a:lnTo>
                  <a:pt x="528" y="30"/>
                </a:lnTo>
                <a:cubicBezTo>
                  <a:pt x="534" y="26"/>
                  <a:pt x="538" y="16"/>
                  <a:pt x="534" y="8"/>
                </a:cubicBezTo>
                <a:cubicBezTo>
                  <a:pt x="531" y="3"/>
                  <a:pt x="526" y="0"/>
                  <a:pt x="52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5" name="Google Shape;2265;p41"/>
          <p:cNvSpPr/>
          <p:nvPr/>
        </p:nvSpPr>
        <p:spPr>
          <a:xfrm>
            <a:off x="1753557" y="1568281"/>
            <a:ext cx="31164" cy="66522"/>
          </a:xfrm>
          <a:custGeom>
            <a:avLst/>
            <a:gdLst/>
            <a:ahLst/>
            <a:cxnLst/>
            <a:rect l="l" t="t" r="r" b="b"/>
            <a:pathLst>
              <a:path w="260" h="555" extrusionOk="0">
                <a:moveTo>
                  <a:pt x="19" y="1"/>
                </a:moveTo>
                <a:cubicBezTo>
                  <a:pt x="17" y="1"/>
                  <a:pt x="15" y="1"/>
                  <a:pt x="13" y="2"/>
                </a:cubicBezTo>
                <a:cubicBezTo>
                  <a:pt x="5" y="4"/>
                  <a:pt x="1" y="14"/>
                  <a:pt x="5" y="22"/>
                </a:cubicBezTo>
                <a:lnTo>
                  <a:pt x="226" y="545"/>
                </a:lnTo>
                <a:cubicBezTo>
                  <a:pt x="230" y="551"/>
                  <a:pt x="236" y="555"/>
                  <a:pt x="242" y="555"/>
                </a:cubicBezTo>
                <a:cubicBezTo>
                  <a:pt x="244" y="555"/>
                  <a:pt x="246" y="553"/>
                  <a:pt x="248" y="553"/>
                </a:cubicBezTo>
                <a:cubicBezTo>
                  <a:pt x="255" y="549"/>
                  <a:pt x="259" y="541"/>
                  <a:pt x="255" y="533"/>
                </a:cubicBezTo>
                <a:lnTo>
                  <a:pt x="33" y="10"/>
                </a:lnTo>
                <a:cubicBezTo>
                  <a:pt x="31" y="4"/>
                  <a:pt x="25"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6" name="Google Shape;2266;p41"/>
          <p:cNvSpPr/>
          <p:nvPr/>
        </p:nvSpPr>
        <p:spPr>
          <a:xfrm>
            <a:off x="1992439" y="2130784"/>
            <a:ext cx="30924" cy="66402"/>
          </a:xfrm>
          <a:custGeom>
            <a:avLst/>
            <a:gdLst/>
            <a:ahLst/>
            <a:cxnLst/>
            <a:rect l="l" t="t" r="r" b="b"/>
            <a:pathLst>
              <a:path w="258" h="554" extrusionOk="0">
                <a:moveTo>
                  <a:pt x="18" y="0"/>
                </a:moveTo>
                <a:cubicBezTo>
                  <a:pt x="16" y="0"/>
                  <a:pt x="14" y="1"/>
                  <a:pt x="13" y="1"/>
                </a:cubicBezTo>
                <a:cubicBezTo>
                  <a:pt x="5" y="5"/>
                  <a:pt x="1" y="15"/>
                  <a:pt x="5" y="23"/>
                </a:cubicBezTo>
                <a:lnTo>
                  <a:pt x="226" y="546"/>
                </a:lnTo>
                <a:cubicBezTo>
                  <a:pt x="230" y="552"/>
                  <a:pt x="236" y="554"/>
                  <a:pt x="242" y="554"/>
                </a:cubicBezTo>
                <a:lnTo>
                  <a:pt x="247" y="554"/>
                </a:lnTo>
                <a:cubicBezTo>
                  <a:pt x="255" y="550"/>
                  <a:pt x="257" y="540"/>
                  <a:pt x="255" y="532"/>
                </a:cubicBezTo>
                <a:lnTo>
                  <a:pt x="32" y="9"/>
                </a:lnTo>
                <a:cubicBezTo>
                  <a:pt x="31" y="3"/>
                  <a:pt x="25"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7" name="Google Shape;2267;p41"/>
          <p:cNvSpPr/>
          <p:nvPr/>
        </p:nvSpPr>
        <p:spPr>
          <a:xfrm>
            <a:off x="2136271" y="1748071"/>
            <a:ext cx="67002" cy="30564"/>
          </a:xfrm>
          <a:custGeom>
            <a:avLst/>
            <a:gdLst/>
            <a:ahLst/>
            <a:cxnLst/>
            <a:rect l="l" t="t" r="r" b="b"/>
            <a:pathLst>
              <a:path w="559" h="255" extrusionOk="0">
                <a:moveTo>
                  <a:pt x="541" y="1"/>
                </a:moveTo>
                <a:cubicBezTo>
                  <a:pt x="539" y="1"/>
                  <a:pt x="537" y="1"/>
                  <a:pt x="535" y="2"/>
                </a:cubicBezTo>
                <a:lnTo>
                  <a:pt x="12" y="225"/>
                </a:lnTo>
                <a:cubicBezTo>
                  <a:pt x="4" y="227"/>
                  <a:pt x="0" y="237"/>
                  <a:pt x="4" y="244"/>
                </a:cubicBezTo>
                <a:cubicBezTo>
                  <a:pt x="6" y="250"/>
                  <a:pt x="12" y="254"/>
                  <a:pt x="18" y="254"/>
                </a:cubicBezTo>
                <a:cubicBezTo>
                  <a:pt x="20" y="254"/>
                  <a:pt x="22" y="254"/>
                  <a:pt x="24" y="252"/>
                </a:cubicBezTo>
                <a:lnTo>
                  <a:pt x="547" y="31"/>
                </a:lnTo>
                <a:cubicBezTo>
                  <a:pt x="555" y="27"/>
                  <a:pt x="559" y="17"/>
                  <a:pt x="555" y="10"/>
                </a:cubicBezTo>
                <a:cubicBezTo>
                  <a:pt x="553" y="4"/>
                  <a:pt x="547" y="1"/>
                  <a:pt x="54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8" name="Google Shape;2268;p41"/>
          <p:cNvSpPr/>
          <p:nvPr/>
        </p:nvSpPr>
        <p:spPr>
          <a:xfrm>
            <a:off x="1573887" y="1986832"/>
            <a:ext cx="66762" cy="30684"/>
          </a:xfrm>
          <a:custGeom>
            <a:avLst/>
            <a:gdLst/>
            <a:ahLst/>
            <a:cxnLst/>
            <a:rect l="l" t="t" r="r" b="b"/>
            <a:pathLst>
              <a:path w="557" h="256" extrusionOk="0">
                <a:moveTo>
                  <a:pt x="540" y="1"/>
                </a:moveTo>
                <a:cubicBezTo>
                  <a:pt x="537" y="1"/>
                  <a:pt x="535" y="1"/>
                  <a:pt x="533" y="3"/>
                </a:cubicBezTo>
                <a:lnTo>
                  <a:pt x="10" y="226"/>
                </a:lnTo>
                <a:cubicBezTo>
                  <a:pt x="2" y="227"/>
                  <a:pt x="0" y="237"/>
                  <a:pt x="2" y="245"/>
                </a:cubicBezTo>
                <a:cubicBezTo>
                  <a:pt x="6" y="251"/>
                  <a:pt x="10" y="255"/>
                  <a:pt x="18" y="255"/>
                </a:cubicBezTo>
                <a:cubicBezTo>
                  <a:pt x="20" y="255"/>
                  <a:pt x="22" y="255"/>
                  <a:pt x="24" y="253"/>
                </a:cubicBezTo>
                <a:lnTo>
                  <a:pt x="545" y="32"/>
                </a:lnTo>
                <a:cubicBezTo>
                  <a:pt x="553" y="28"/>
                  <a:pt x="557" y="18"/>
                  <a:pt x="555" y="10"/>
                </a:cubicBezTo>
                <a:cubicBezTo>
                  <a:pt x="552" y="5"/>
                  <a:pt x="546" y="1"/>
                  <a:pt x="54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9" name="Google Shape;2269;p41"/>
          <p:cNvSpPr/>
          <p:nvPr/>
        </p:nvSpPr>
        <p:spPr>
          <a:xfrm>
            <a:off x="1978055" y="1561209"/>
            <a:ext cx="27328" cy="67961"/>
          </a:xfrm>
          <a:custGeom>
            <a:avLst/>
            <a:gdLst/>
            <a:ahLst/>
            <a:cxnLst/>
            <a:rect l="l" t="t" r="r" b="b"/>
            <a:pathLst>
              <a:path w="228" h="567" extrusionOk="0">
                <a:moveTo>
                  <a:pt x="209" y="0"/>
                </a:moveTo>
                <a:cubicBezTo>
                  <a:pt x="204" y="0"/>
                  <a:pt x="199" y="4"/>
                  <a:pt x="196" y="10"/>
                </a:cubicBezTo>
                <a:lnTo>
                  <a:pt x="4" y="545"/>
                </a:lnTo>
                <a:cubicBezTo>
                  <a:pt x="0" y="552"/>
                  <a:pt x="4" y="562"/>
                  <a:pt x="14" y="564"/>
                </a:cubicBezTo>
                <a:cubicBezTo>
                  <a:pt x="14" y="566"/>
                  <a:pt x="16" y="566"/>
                  <a:pt x="18" y="566"/>
                </a:cubicBezTo>
                <a:cubicBezTo>
                  <a:pt x="26" y="566"/>
                  <a:pt x="30" y="562"/>
                  <a:pt x="34" y="556"/>
                </a:cubicBezTo>
                <a:lnTo>
                  <a:pt x="225" y="22"/>
                </a:lnTo>
                <a:cubicBezTo>
                  <a:pt x="227" y="12"/>
                  <a:pt x="223" y="4"/>
                  <a:pt x="215" y="2"/>
                </a:cubicBezTo>
                <a:cubicBezTo>
                  <a:pt x="213" y="1"/>
                  <a:pt x="211" y="0"/>
                  <a:pt x="20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0" name="Google Shape;2270;p41"/>
          <p:cNvSpPr/>
          <p:nvPr/>
        </p:nvSpPr>
        <p:spPr>
          <a:xfrm>
            <a:off x="1771776" y="2136538"/>
            <a:ext cx="27088" cy="67721"/>
          </a:xfrm>
          <a:custGeom>
            <a:avLst/>
            <a:gdLst/>
            <a:ahLst/>
            <a:cxnLst/>
            <a:rect l="l" t="t" r="r" b="b"/>
            <a:pathLst>
              <a:path w="226" h="565" extrusionOk="0">
                <a:moveTo>
                  <a:pt x="210" y="0"/>
                </a:moveTo>
                <a:cubicBezTo>
                  <a:pt x="203" y="0"/>
                  <a:pt x="198" y="4"/>
                  <a:pt x="194" y="10"/>
                </a:cubicBezTo>
                <a:lnTo>
                  <a:pt x="3" y="545"/>
                </a:lnTo>
                <a:cubicBezTo>
                  <a:pt x="1" y="553"/>
                  <a:pt x="5" y="561"/>
                  <a:pt x="13" y="565"/>
                </a:cubicBezTo>
                <a:lnTo>
                  <a:pt x="19" y="565"/>
                </a:lnTo>
                <a:cubicBezTo>
                  <a:pt x="25" y="565"/>
                  <a:pt x="30" y="561"/>
                  <a:pt x="32" y="555"/>
                </a:cubicBezTo>
                <a:lnTo>
                  <a:pt x="224" y="20"/>
                </a:lnTo>
                <a:cubicBezTo>
                  <a:pt x="226" y="12"/>
                  <a:pt x="222" y="3"/>
                  <a:pt x="214" y="1"/>
                </a:cubicBezTo>
                <a:cubicBezTo>
                  <a:pt x="213" y="0"/>
                  <a:pt x="211" y="0"/>
                  <a:pt x="21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1" name="Google Shape;2271;p41"/>
          <p:cNvSpPr/>
          <p:nvPr/>
        </p:nvSpPr>
        <p:spPr>
          <a:xfrm>
            <a:off x="2141904" y="1972569"/>
            <a:ext cx="68560" cy="26969"/>
          </a:xfrm>
          <a:custGeom>
            <a:avLst/>
            <a:gdLst/>
            <a:ahLst/>
            <a:cxnLst/>
            <a:rect l="l" t="t" r="r" b="b"/>
            <a:pathLst>
              <a:path w="572" h="225" extrusionOk="0">
                <a:moveTo>
                  <a:pt x="20" y="1"/>
                </a:moveTo>
                <a:cubicBezTo>
                  <a:pt x="13" y="1"/>
                  <a:pt x="6" y="5"/>
                  <a:pt x="5" y="11"/>
                </a:cubicBezTo>
                <a:cubicBezTo>
                  <a:pt x="1" y="19"/>
                  <a:pt x="5" y="27"/>
                  <a:pt x="15" y="31"/>
                </a:cubicBezTo>
                <a:lnTo>
                  <a:pt x="549" y="222"/>
                </a:lnTo>
                <a:cubicBezTo>
                  <a:pt x="549" y="222"/>
                  <a:pt x="551" y="224"/>
                  <a:pt x="553" y="224"/>
                </a:cubicBezTo>
                <a:cubicBezTo>
                  <a:pt x="559" y="224"/>
                  <a:pt x="565" y="220"/>
                  <a:pt x="569" y="212"/>
                </a:cubicBezTo>
                <a:cubicBezTo>
                  <a:pt x="571" y="204"/>
                  <a:pt x="567" y="197"/>
                  <a:pt x="559" y="193"/>
                </a:cubicBezTo>
                <a:lnTo>
                  <a:pt x="24" y="1"/>
                </a:lnTo>
                <a:cubicBezTo>
                  <a:pt x="23" y="1"/>
                  <a:pt x="22" y="1"/>
                  <a:pt x="2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2" name="Google Shape;2272;p41"/>
          <p:cNvSpPr/>
          <p:nvPr/>
        </p:nvSpPr>
        <p:spPr>
          <a:xfrm>
            <a:off x="1566815" y="1766170"/>
            <a:ext cx="68440" cy="26849"/>
          </a:xfrm>
          <a:custGeom>
            <a:avLst/>
            <a:gdLst/>
            <a:ahLst/>
            <a:cxnLst/>
            <a:rect l="l" t="t" r="r" b="b"/>
            <a:pathLst>
              <a:path w="571" h="224" extrusionOk="0">
                <a:moveTo>
                  <a:pt x="18" y="0"/>
                </a:moveTo>
                <a:cubicBezTo>
                  <a:pt x="11" y="0"/>
                  <a:pt x="5" y="4"/>
                  <a:pt x="2" y="11"/>
                </a:cubicBezTo>
                <a:cubicBezTo>
                  <a:pt x="0" y="18"/>
                  <a:pt x="4" y="28"/>
                  <a:pt x="12" y="30"/>
                </a:cubicBezTo>
                <a:lnTo>
                  <a:pt x="547" y="222"/>
                </a:lnTo>
                <a:cubicBezTo>
                  <a:pt x="549" y="224"/>
                  <a:pt x="551" y="224"/>
                  <a:pt x="553" y="224"/>
                </a:cubicBezTo>
                <a:cubicBezTo>
                  <a:pt x="559" y="224"/>
                  <a:pt x="565" y="220"/>
                  <a:pt x="566" y="214"/>
                </a:cubicBezTo>
                <a:cubicBezTo>
                  <a:pt x="570" y="206"/>
                  <a:pt x="565" y="196"/>
                  <a:pt x="557" y="194"/>
                </a:cubicBezTo>
                <a:lnTo>
                  <a:pt x="22" y="1"/>
                </a:lnTo>
                <a:cubicBezTo>
                  <a:pt x="21" y="0"/>
                  <a:pt x="19"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3" name="Google Shape;2273;p41"/>
          <p:cNvSpPr/>
          <p:nvPr/>
        </p:nvSpPr>
        <p:spPr>
          <a:xfrm>
            <a:off x="1953005" y="1551620"/>
            <a:ext cx="20856" cy="69759"/>
          </a:xfrm>
          <a:custGeom>
            <a:avLst/>
            <a:gdLst/>
            <a:ahLst/>
            <a:cxnLst/>
            <a:rect l="l" t="t" r="r" b="b"/>
            <a:pathLst>
              <a:path w="174" h="582" extrusionOk="0">
                <a:moveTo>
                  <a:pt x="156" y="1"/>
                </a:moveTo>
                <a:cubicBezTo>
                  <a:pt x="150" y="1"/>
                  <a:pt x="144" y="4"/>
                  <a:pt x="142" y="11"/>
                </a:cubicBezTo>
                <a:lnTo>
                  <a:pt x="2" y="563"/>
                </a:lnTo>
                <a:cubicBezTo>
                  <a:pt x="0" y="571"/>
                  <a:pt x="6" y="579"/>
                  <a:pt x="14" y="581"/>
                </a:cubicBezTo>
                <a:lnTo>
                  <a:pt x="18" y="581"/>
                </a:lnTo>
                <a:cubicBezTo>
                  <a:pt x="24" y="581"/>
                  <a:pt x="32" y="577"/>
                  <a:pt x="34" y="569"/>
                </a:cubicBezTo>
                <a:lnTo>
                  <a:pt x="172" y="19"/>
                </a:lnTo>
                <a:cubicBezTo>
                  <a:pt x="174" y="11"/>
                  <a:pt x="170" y="3"/>
                  <a:pt x="160" y="1"/>
                </a:cubicBezTo>
                <a:cubicBezTo>
                  <a:pt x="159" y="1"/>
                  <a:pt x="157" y="1"/>
                  <a:pt x="15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4" name="Google Shape;2274;p41"/>
          <p:cNvSpPr/>
          <p:nvPr/>
        </p:nvSpPr>
        <p:spPr>
          <a:xfrm>
            <a:off x="1803299" y="2144089"/>
            <a:ext cx="20856" cy="69878"/>
          </a:xfrm>
          <a:custGeom>
            <a:avLst/>
            <a:gdLst/>
            <a:ahLst/>
            <a:cxnLst/>
            <a:rect l="l" t="t" r="r" b="b"/>
            <a:pathLst>
              <a:path w="174" h="583" extrusionOk="0">
                <a:moveTo>
                  <a:pt x="157" y="0"/>
                </a:moveTo>
                <a:cubicBezTo>
                  <a:pt x="150" y="0"/>
                  <a:pt x="142" y="6"/>
                  <a:pt x="140" y="13"/>
                </a:cubicBezTo>
                <a:lnTo>
                  <a:pt x="2" y="563"/>
                </a:lnTo>
                <a:cubicBezTo>
                  <a:pt x="0" y="571"/>
                  <a:pt x="4" y="579"/>
                  <a:pt x="14" y="583"/>
                </a:cubicBezTo>
                <a:lnTo>
                  <a:pt x="18" y="583"/>
                </a:lnTo>
                <a:cubicBezTo>
                  <a:pt x="24" y="583"/>
                  <a:pt x="30" y="577"/>
                  <a:pt x="32" y="571"/>
                </a:cubicBezTo>
                <a:lnTo>
                  <a:pt x="172" y="20"/>
                </a:lnTo>
                <a:cubicBezTo>
                  <a:pt x="174" y="13"/>
                  <a:pt x="168" y="3"/>
                  <a:pt x="160" y="1"/>
                </a:cubicBezTo>
                <a:cubicBezTo>
                  <a:pt x="159" y="0"/>
                  <a:pt x="158" y="0"/>
                  <a:pt x="15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5" name="Google Shape;2275;p41"/>
          <p:cNvSpPr/>
          <p:nvPr/>
        </p:nvSpPr>
        <p:spPr>
          <a:xfrm>
            <a:off x="2149695" y="1947398"/>
            <a:ext cx="70118" cy="20376"/>
          </a:xfrm>
          <a:custGeom>
            <a:avLst/>
            <a:gdLst/>
            <a:ahLst/>
            <a:cxnLst/>
            <a:rect l="l" t="t" r="r" b="b"/>
            <a:pathLst>
              <a:path w="585" h="170" extrusionOk="0">
                <a:moveTo>
                  <a:pt x="16" y="1"/>
                </a:moveTo>
                <a:cubicBezTo>
                  <a:pt x="10" y="1"/>
                  <a:pt x="4" y="6"/>
                  <a:pt x="3" y="12"/>
                </a:cubicBezTo>
                <a:cubicBezTo>
                  <a:pt x="1" y="20"/>
                  <a:pt x="7" y="30"/>
                  <a:pt x="15" y="32"/>
                </a:cubicBezTo>
                <a:lnTo>
                  <a:pt x="565" y="170"/>
                </a:lnTo>
                <a:lnTo>
                  <a:pt x="569" y="170"/>
                </a:lnTo>
                <a:cubicBezTo>
                  <a:pt x="575" y="170"/>
                  <a:pt x="583" y="166"/>
                  <a:pt x="583" y="160"/>
                </a:cubicBezTo>
                <a:cubicBezTo>
                  <a:pt x="585" y="150"/>
                  <a:pt x="581" y="142"/>
                  <a:pt x="573" y="140"/>
                </a:cubicBezTo>
                <a:lnTo>
                  <a:pt x="23" y="2"/>
                </a:lnTo>
                <a:cubicBezTo>
                  <a:pt x="20" y="1"/>
                  <a:pt x="18"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6" name="Google Shape;2276;p41"/>
          <p:cNvSpPr/>
          <p:nvPr/>
        </p:nvSpPr>
        <p:spPr>
          <a:xfrm>
            <a:off x="1557107" y="1797573"/>
            <a:ext cx="70358" cy="20496"/>
          </a:xfrm>
          <a:custGeom>
            <a:avLst/>
            <a:gdLst/>
            <a:ahLst/>
            <a:cxnLst/>
            <a:rect l="l" t="t" r="r" b="b"/>
            <a:pathLst>
              <a:path w="587" h="171" extrusionOk="0">
                <a:moveTo>
                  <a:pt x="19" y="1"/>
                </a:moveTo>
                <a:cubicBezTo>
                  <a:pt x="12" y="1"/>
                  <a:pt x="6" y="6"/>
                  <a:pt x="2" y="13"/>
                </a:cubicBezTo>
                <a:cubicBezTo>
                  <a:pt x="0" y="21"/>
                  <a:pt x="6" y="29"/>
                  <a:pt x="14" y="31"/>
                </a:cubicBezTo>
                <a:lnTo>
                  <a:pt x="565" y="171"/>
                </a:lnTo>
                <a:lnTo>
                  <a:pt x="569" y="171"/>
                </a:lnTo>
                <a:cubicBezTo>
                  <a:pt x="576" y="171"/>
                  <a:pt x="582" y="167"/>
                  <a:pt x="584" y="159"/>
                </a:cubicBezTo>
                <a:cubicBezTo>
                  <a:pt x="586" y="151"/>
                  <a:pt x="580" y="143"/>
                  <a:pt x="572" y="141"/>
                </a:cubicBezTo>
                <a:lnTo>
                  <a:pt x="22" y="1"/>
                </a:lnTo>
                <a:cubicBezTo>
                  <a:pt x="21" y="1"/>
                  <a:pt x="20"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7" name="Google Shape;2277;p41"/>
          <p:cNvSpPr/>
          <p:nvPr/>
        </p:nvSpPr>
        <p:spPr>
          <a:xfrm>
            <a:off x="1998192" y="1571158"/>
            <a:ext cx="32242" cy="66043"/>
          </a:xfrm>
          <a:custGeom>
            <a:avLst/>
            <a:gdLst/>
            <a:ahLst/>
            <a:cxnLst/>
            <a:rect l="l" t="t" r="r" b="b"/>
            <a:pathLst>
              <a:path w="269" h="551" extrusionOk="0">
                <a:moveTo>
                  <a:pt x="250" y="0"/>
                </a:moveTo>
                <a:cubicBezTo>
                  <a:pt x="245" y="0"/>
                  <a:pt x="240" y="4"/>
                  <a:pt x="237" y="10"/>
                </a:cubicBezTo>
                <a:lnTo>
                  <a:pt x="2" y="529"/>
                </a:lnTo>
                <a:cubicBezTo>
                  <a:pt x="0" y="537"/>
                  <a:pt x="2" y="544"/>
                  <a:pt x="10" y="548"/>
                </a:cubicBezTo>
                <a:cubicBezTo>
                  <a:pt x="12" y="550"/>
                  <a:pt x="16" y="550"/>
                  <a:pt x="18" y="550"/>
                </a:cubicBezTo>
                <a:cubicBezTo>
                  <a:pt x="24" y="550"/>
                  <a:pt x="28" y="546"/>
                  <a:pt x="32" y="540"/>
                </a:cubicBezTo>
                <a:lnTo>
                  <a:pt x="265" y="24"/>
                </a:lnTo>
                <a:cubicBezTo>
                  <a:pt x="268" y="16"/>
                  <a:pt x="265" y="6"/>
                  <a:pt x="257" y="2"/>
                </a:cubicBezTo>
                <a:cubicBezTo>
                  <a:pt x="255" y="1"/>
                  <a:pt x="252" y="0"/>
                  <a:pt x="25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8" name="Google Shape;2278;p41"/>
          <p:cNvSpPr/>
          <p:nvPr/>
        </p:nvSpPr>
        <p:spPr>
          <a:xfrm>
            <a:off x="1746725" y="2128267"/>
            <a:ext cx="32362" cy="66043"/>
          </a:xfrm>
          <a:custGeom>
            <a:avLst/>
            <a:gdLst/>
            <a:ahLst/>
            <a:cxnLst/>
            <a:rect l="l" t="t" r="r" b="b"/>
            <a:pathLst>
              <a:path w="270" h="551" extrusionOk="0">
                <a:moveTo>
                  <a:pt x="253" y="1"/>
                </a:moveTo>
                <a:cubicBezTo>
                  <a:pt x="246" y="1"/>
                  <a:pt x="240" y="5"/>
                  <a:pt x="237" y="10"/>
                </a:cubicBezTo>
                <a:lnTo>
                  <a:pt x="5" y="529"/>
                </a:lnTo>
                <a:cubicBezTo>
                  <a:pt x="1" y="537"/>
                  <a:pt x="5" y="545"/>
                  <a:pt x="13" y="549"/>
                </a:cubicBezTo>
                <a:cubicBezTo>
                  <a:pt x="15" y="549"/>
                  <a:pt x="17" y="551"/>
                  <a:pt x="18" y="551"/>
                </a:cubicBezTo>
                <a:cubicBezTo>
                  <a:pt x="24" y="551"/>
                  <a:pt x="30" y="547"/>
                  <a:pt x="32" y="541"/>
                </a:cubicBezTo>
                <a:lnTo>
                  <a:pt x="265" y="24"/>
                </a:lnTo>
                <a:cubicBezTo>
                  <a:pt x="269" y="16"/>
                  <a:pt x="265" y="6"/>
                  <a:pt x="259" y="2"/>
                </a:cubicBezTo>
                <a:cubicBezTo>
                  <a:pt x="257" y="1"/>
                  <a:pt x="255" y="1"/>
                  <a:pt x="25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 name="Google Shape;2279;p41"/>
          <p:cNvSpPr/>
          <p:nvPr/>
        </p:nvSpPr>
        <p:spPr>
          <a:xfrm>
            <a:off x="2133873" y="1992466"/>
            <a:ext cx="66642" cy="31883"/>
          </a:xfrm>
          <a:custGeom>
            <a:avLst/>
            <a:gdLst/>
            <a:ahLst/>
            <a:cxnLst/>
            <a:rect l="l" t="t" r="r" b="b"/>
            <a:pathLst>
              <a:path w="556" h="266" extrusionOk="0">
                <a:moveTo>
                  <a:pt x="18" y="1"/>
                </a:moveTo>
                <a:cubicBezTo>
                  <a:pt x="13" y="1"/>
                  <a:pt x="7" y="4"/>
                  <a:pt x="5" y="9"/>
                </a:cubicBezTo>
                <a:cubicBezTo>
                  <a:pt x="1" y="17"/>
                  <a:pt x="5" y="27"/>
                  <a:pt x="13" y="31"/>
                </a:cubicBezTo>
                <a:lnTo>
                  <a:pt x="529" y="263"/>
                </a:lnTo>
                <a:cubicBezTo>
                  <a:pt x="531" y="265"/>
                  <a:pt x="535" y="265"/>
                  <a:pt x="537" y="265"/>
                </a:cubicBezTo>
                <a:cubicBezTo>
                  <a:pt x="543" y="265"/>
                  <a:pt x="547" y="261"/>
                  <a:pt x="551" y="255"/>
                </a:cubicBezTo>
                <a:cubicBezTo>
                  <a:pt x="555" y="248"/>
                  <a:pt x="551" y="240"/>
                  <a:pt x="543" y="236"/>
                </a:cubicBezTo>
                <a:lnTo>
                  <a:pt x="24" y="3"/>
                </a:lnTo>
                <a:cubicBezTo>
                  <a:pt x="22" y="2"/>
                  <a:pt x="20"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 name="Google Shape;2280;p41"/>
          <p:cNvSpPr/>
          <p:nvPr/>
        </p:nvSpPr>
        <p:spPr>
          <a:xfrm>
            <a:off x="1576764" y="1741119"/>
            <a:ext cx="66522" cy="31763"/>
          </a:xfrm>
          <a:custGeom>
            <a:avLst/>
            <a:gdLst/>
            <a:ahLst/>
            <a:cxnLst/>
            <a:rect l="l" t="t" r="r" b="b"/>
            <a:pathLst>
              <a:path w="555" h="265" extrusionOk="0">
                <a:moveTo>
                  <a:pt x="19" y="1"/>
                </a:moveTo>
                <a:cubicBezTo>
                  <a:pt x="13" y="1"/>
                  <a:pt x="7" y="5"/>
                  <a:pt x="4" y="10"/>
                </a:cubicBezTo>
                <a:cubicBezTo>
                  <a:pt x="0" y="18"/>
                  <a:pt x="4" y="28"/>
                  <a:pt x="12" y="30"/>
                </a:cubicBezTo>
                <a:lnTo>
                  <a:pt x="531" y="265"/>
                </a:lnTo>
                <a:lnTo>
                  <a:pt x="537" y="265"/>
                </a:lnTo>
                <a:cubicBezTo>
                  <a:pt x="543" y="265"/>
                  <a:pt x="549" y="263"/>
                  <a:pt x="551" y="257"/>
                </a:cubicBezTo>
                <a:cubicBezTo>
                  <a:pt x="555" y="249"/>
                  <a:pt x="551" y="239"/>
                  <a:pt x="543" y="235"/>
                </a:cubicBezTo>
                <a:lnTo>
                  <a:pt x="26" y="2"/>
                </a:lnTo>
                <a:cubicBezTo>
                  <a:pt x="24" y="1"/>
                  <a:pt x="21"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41"/>
          <p:cNvSpPr/>
          <p:nvPr/>
        </p:nvSpPr>
        <p:spPr>
          <a:xfrm>
            <a:off x="1903023" y="1541792"/>
            <a:ext cx="8270" cy="71796"/>
          </a:xfrm>
          <a:custGeom>
            <a:avLst/>
            <a:gdLst/>
            <a:ahLst/>
            <a:cxnLst/>
            <a:rect l="l" t="t" r="r" b="b"/>
            <a:pathLst>
              <a:path w="69" h="599" extrusionOk="0">
                <a:moveTo>
                  <a:pt x="54" y="0"/>
                </a:moveTo>
                <a:cubicBezTo>
                  <a:pt x="46" y="0"/>
                  <a:pt x="38" y="6"/>
                  <a:pt x="36" y="16"/>
                </a:cubicBezTo>
                <a:lnTo>
                  <a:pt x="3" y="582"/>
                </a:lnTo>
                <a:cubicBezTo>
                  <a:pt x="1" y="590"/>
                  <a:pt x="9" y="598"/>
                  <a:pt x="17" y="598"/>
                </a:cubicBezTo>
                <a:lnTo>
                  <a:pt x="19" y="598"/>
                </a:lnTo>
                <a:cubicBezTo>
                  <a:pt x="27" y="598"/>
                  <a:pt x="33" y="592"/>
                  <a:pt x="33" y="584"/>
                </a:cubicBezTo>
                <a:lnTo>
                  <a:pt x="68" y="18"/>
                </a:lnTo>
                <a:cubicBezTo>
                  <a:pt x="68" y="8"/>
                  <a:pt x="62" y="2"/>
                  <a:pt x="54"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 name="Google Shape;2282;p41"/>
          <p:cNvSpPr/>
          <p:nvPr/>
        </p:nvSpPr>
        <p:spPr>
          <a:xfrm>
            <a:off x="1865986" y="2150202"/>
            <a:ext cx="7911" cy="66043"/>
          </a:xfrm>
          <a:custGeom>
            <a:avLst/>
            <a:gdLst/>
            <a:ahLst/>
            <a:cxnLst/>
            <a:rect l="l" t="t" r="r" b="b"/>
            <a:pathLst>
              <a:path w="66" h="551" extrusionOk="0">
                <a:moveTo>
                  <a:pt x="38" y="1"/>
                </a:moveTo>
                <a:cubicBezTo>
                  <a:pt x="36" y="1"/>
                  <a:pt x="35" y="2"/>
                  <a:pt x="34" y="5"/>
                </a:cubicBezTo>
                <a:lnTo>
                  <a:pt x="0" y="550"/>
                </a:lnTo>
                <a:cubicBezTo>
                  <a:pt x="0" y="550"/>
                  <a:pt x="0" y="551"/>
                  <a:pt x="0" y="551"/>
                </a:cubicBezTo>
                <a:cubicBezTo>
                  <a:pt x="1" y="551"/>
                  <a:pt x="7" y="518"/>
                  <a:pt x="14" y="518"/>
                </a:cubicBezTo>
                <a:lnTo>
                  <a:pt x="16" y="518"/>
                </a:lnTo>
                <a:cubicBezTo>
                  <a:pt x="23" y="518"/>
                  <a:pt x="29" y="549"/>
                  <a:pt x="31" y="549"/>
                </a:cubicBezTo>
                <a:cubicBezTo>
                  <a:pt x="31" y="549"/>
                  <a:pt x="32" y="548"/>
                  <a:pt x="32" y="548"/>
                </a:cubicBezTo>
                <a:lnTo>
                  <a:pt x="65" y="25"/>
                </a:lnTo>
                <a:cubicBezTo>
                  <a:pt x="65" y="17"/>
                  <a:pt x="59" y="3"/>
                  <a:pt x="51" y="3"/>
                </a:cubicBezTo>
                <a:cubicBezTo>
                  <a:pt x="46" y="3"/>
                  <a:pt x="41" y="1"/>
                  <a:pt x="3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41"/>
          <p:cNvSpPr/>
          <p:nvPr/>
        </p:nvSpPr>
        <p:spPr>
          <a:xfrm>
            <a:off x="2157606" y="1897177"/>
            <a:ext cx="71916" cy="6832"/>
          </a:xfrm>
          <a:custGeom>
            <a:avLst/>
            <a:gdLst/>
            <a:ahLst/>
            <a:cxnLst/>
            <a:rect l="l" t="t" r="r" b="b"/>
            <a:pathLst>
              <a:path w="600" h="57" extrusionOk="0">
                <a:moveTo>
                  <a:pt x="18" y="1"/>
                </a:moveTo>
                <a:cubicBezTo>
                  <a:pt x="10" y="1"/>
                  <a:pt x="2" y="5"/>
                  <a:pt x="2" y="15"/>
                </a:cubicBezTo>
                <a:cubicBezTo>
                  <a:pt x="0" y="22"/>
                  <a:pt x="8" y="26"/>
                  <a:pt x="16" y="26"/>
                </a:cubicBezTo>
                <a:lnTo>
                  <a:pt x="582" y="56"/>
                </a:lnTo>
                <a:lnTo>
                  <a:pt x="584" y="56"/>
                </a:lnTo>
                <a:cubicBezTo>
                  <a:pt x="592" y="56"/>
                  <a:pt x="600" y="56"/>
                  <a:pt x="600" y="48"/>
                </a:cubicBezTo>
                <a:cubicBezTo>
                  <a:pt x="600" y="38"/>
                  <a:pt x="594" y="38"/>
                  <a:pt x="584" y="36"/>
                </a:cubicBezTo>
                <a:lnTo>
                  <a:pt x="18"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41"/>
          <p:cNvSpPr/>
          <p:nvPr/>
        </p:nvSpPr>
        <p:spPr>
          <a:xfrm>
            <a:off x="1547638" y="1860020"/>
            <a:ext cx="71796" cy="7551"/>
          </a:xfrm>
          <a:custGeom>
            <a:avLst/>
            <a:gdLst/>
            <a:ahLst/>
            <a:cxnLst/>
            <a:rect l="l" t="t" r="r" b="b"/>
            <a:pathLst>
              <a:path w="599" h="63" extrusionOk="0">
                <a:moveTo>
                  <a:pt x="18" y="1"/>
                </a:moveTo>
                <a:cubicBezTo>
                  <a:pt x="10" y="1"/>
                  <a:pt x="0" y="7"/>
                  <a:pt x="0" y="15"/>
                </a:cubicBezTo>
                <a:cubicBezTo>
                  <a:pt x="0" y="23"/>
                  <a:pt x="6" y="29"/>
                  <a:pt x="16" y="31"/>
                </a:cubicBezTo>
                <a:lnTo>
                  <a:pt x="582" y="62"/>
                </a:lnTo>
                <a:lnTo>
                  <a:pt x="584" y="62"/>
                </a:lnTo>
                <a:cubicBezTo>
                  <a:pt x="592" y="62"/>
                  <a:pt x="598" y="58"/>
                  <a:pt x="598" y="50"/>
                </a:cubicBezTo>
                <a:cubicBezTo>
                  <a:pt x="598" y="42"/>
                  <a:pt x="592" y="37"/>
                  <a:pt x="584" y="37"/>
                </a:cubicBezTo>
                <a:lnTo>
                  <a:pt x="18"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41"/>
          <p:cNvSpPr/>
          <p:nvPr/>
        </p:nvSpPr>
        <p:spPr>
          <a:xfrm>
            <a:off x="1927714" y="1545028"/>
            <a:ext cx="14503" cy="71317"/>
          </a:xfrm>
          <a:custGeom>
            <a:avLst/>
            <a:gdLst/>
            <a:ahLst/>
            <a:cxnLst/>
            <a:rect l="l" t="t" r="r" b="b"/>
            <a:pathLst>
              <a:path w="121" h="595" extrusionOk="0">
                <a:moveTo>
                  <a:pt x="107" y="1"/>
                </a:moveTo>
                <a:cubicBezTo>
                  <a:pt x="97" y="1"/>
                  <a:pt x="89" y="7"/>
                  <a:pt x="87" y="15"/>
                </a:cubicBezTo>
                <a:lnTo>
                  <a:pt x="2" y="575"/>
                </a:lnTo>
                <a:cubicBezTo>
                  <a:pt x="0" y="585"/>
                  <a:pt x="6" y="593"/>
                  <a:pt x="14" y="593"/>
                </a:cubicBezTo>
                <a:cubicBezTo>
                  <a:pt x="16" y="595"/>
                  <a:pt x="16" y="595"/>
                  <a:pt x="18" y="595"/>
                </a:cubicBezTo>
                <a:cubicBezTo>
                  <a:pt x="26" y="595"/>
                  <a:pt x="32" y="589"/>
                  <a:pt x="32" y="581"/>
                </a:cubicBezTo>
                <a:lnTo>
                  <a:pt x="119" y="19"/>
                </a:lnTo>
                <a:cubicBezTo>
                  <a:pt x="121" y="11"/>
                  <a:pt x="115" y="3"/>
                  <a:pt x="107"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41"/>
          <p:cNvSpPr/>
          <p:nvPr/>
        </p:nvSpPr>
        <p:spPr>
          <a:xfrm>
            <a:off x="1834942" y="2149243"/>
            <a:ext cx="14623" cy="71197"/>
          </a:xfrm>
          <a:custGeom>
            <a:avLst/>
            <a:gdLst/>
            <a:ahLst/>
            <a:cxnLst/>
            <a:rect l="l" t="t" r="r" b="b"/>
            <a:pathLst>
              <a:path w="122" h="594" extrusionOk="0">
                <a:moveTo>
                  <a:pt x="103" y="1"/>
                </a:moveTo>
                <a:cubicBezTo>
                  <a:pt x="95" y="1"/>
                  <a:pt x="89" y="6"/>
                  <a:pt x="89" y="13"/>
                </a:cubicBezTo>
                <a:lnTo>
                  <a:pt x="3" y="575"/>
                </a:lnTo>
                <a:cubicBezTo>
                  <a:pt x="1" y="583"/>
                  <a:pt x="7" y="591"/>
                  <a:pt x="15" y="593"/>
                </a:cubicBezTo>
                <a:lnTo>
                  <a:pt x="18" y="593"/>
                </a:lnTo>
                <a:cubicBezTo>
                  <a:pt x="24" y="593"/>
                  <a:pt x="32" y="587"/>
                  <a:pt x="32" y="579"/>
                </a:cubicBezTo>
                <a:lnTo>
                  <a:pt x="119" y="19"/>
                </a:lnTo>
                <a:cubicBezTo>
                  <a:pt x="121" y="9"/>
                  <a:pt x="115" y="1"/>
                  <a:pt x="107" y="1"/>
                </a:cubicBezTo>
                <a:cubicBezTo>
                  <a:pt x="106" y="1"/>
                  <a:pt x="105" y="1"/>
                  <a:pt x="10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41"/>
          <p:cNvSpPr/>
          <p:nvPr/>
        </p:nvSpPr>
        <p:spPr>
          <a:xfrm>
            <a:off x="2154969" y="1921988"/>
            <a:ext cx="71317" cy="14143"/>
          </a:xfrm>
          <a:custGeom>
            <a:avLst/>
            <a:gdLst/>
            <a:ahLst/>
            <a:cxnLst/>
            <a:rect l="l" t="t" r="r" b="b"/>
            <a:pathLst>
              <a:path w="595" h="118" extrusionOk="0">
                <a:moveTo>
                  <a:pt x="16" y="1"/>
                </a:moveTo>
                <a:cubicBezTo>
                  <a:pt x="8" y="1"/>
                  <a:pt x="2" y="6"/>
                  <a:pt x="2" y="15"/>
                </a:cubicBezTo>
                <a:cubicBezTo>
                  <a:pt x="0" y="23"/>
                  <a:pt x="6" y="31"/>
                  <a:pt x="14" y="33"/>
                </a:cubicBezTo>
                <a:lnTo>
                  <a:pt x="576" y="117"/>
                </a:lnTo>
                <a:lnTo>
                  <a:pt x="578" y="117"/>
                </a:lnTo>
                <a:cubicBezTo>
                  <a:pt x="586" y="117"/>
                  <a:pt x="592" y="113"/>
                  <a:pt x="594" y="106"/>
                </a:cubicBezTo>
                <a:cubicBezTo>
                  <a:pt x="594" y="96"/>
                  <a:pt x="588" y="88"/>
                  <a:pt x="580" y="88"/>
                </a:cubicBezTo>
                <a:lnTo>
                  <a:pt x="20" y="1"/>
                </a:lnTo>
                <a:cubicBezTo>
                  <a:pt x="19" y="1"/>
                  <a:pt x="18"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41"/>
          <p:cNvSpPr/>
          <p:nvPr/>
        </p:nvSpPr>
        <p:spPr>
          <a:xfrm>
            <a:off x="1550754" y="1829336"/>
            <a:ext cx="71437" cy="14024"/>
          </a:xfrm>
          <a:custGeom>
            <a:avLst/>
            <a:gdLst/>
            <a:ahLst/>
            <a:cxnLst/>
            <a:rect l="l" t="t" r="r" b="b"/>
            <a:pathLst>
              <a:path w="596" h="117" extrusionOk="0">
                <a:moveTo>
                  <a:pt x="17" y="0"/>
                </a:moveTo>
                <a:cubicBezTo>
                  <a:pt x="10" y="0"/>
                  <a:pt x="4" y="6"/>
                  <a:pt x="2" y="14"/>
                </a:cubicBezTo>
                <a:cubicBezTo>
                  <a:pt x="0" y="22"/>
                  <a:pt x="6" y="30"/>
                  <a:pt x="16" y="32"/>
                </a:cubicBezTo>
                <a:lnTo>
                  <a:pt x="576" y="117"/>
                </a:lnTo>
                <a:lnTo>
                  <a:pt x="580" y="117"/>
                </a:lnTo>
                <a:cubicBezTo>
                  <a:pt x="586" y="117"/>
                  <a:pt x="594" y="113"/>
                  <a:pt x="594" y="103"/>
                </a:cubicBezTo>
                <a:cubicBezTo>
                  <a:pt x="596" y="95"/>
                  <a:pt x="590" y="87"/>
                  <a:pt x="582" y="87"/>
                </a:cubicBezTo>
                <a:lnTo>
                  <a:pt x="20" y="0"/>
                </a:lnTo>
                <a:cubicBezTo>
                  <a:pt x="19" y="0"/>
                  <a:pt x="18"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41"/>
          <p:cNvSpPr/>
          <p:nvPr/>
        </p:nvSpPr>
        <p:spPr>
          <a:xfrm>
            <a:off x="2088686" y="1654340"/>
            <a:ext cx="55016" cy="49262"/>
          </a:xfrm>
          <a:custGeom>
            <a:avLst/>
            <a:gdLst/>
            <a:ahLst/>
            <a:cxnLst/>
            <a:rect l="l" t="t" r="r" b="b"/>
            <a:pathLst>
              <a:path w="459" h="411" extrusionOk="0">
                <a:moveTo>
                  <a:pt x="441" y="1"/>
                </a:moveTo>
                <a:cubicBezTo>
                  <a:pt x="438" y="1"/>
                  <a:pt x="434" y="2"/>
                  <a:pt x="431" y="4"/>
                </a:cubicBezTo>
                <a:lnTo>
                  <a:pt x="9" y="383"/>
                </a:lnTo>
                <a:cubicBezTo>
                  <a:pt x="3" y="389"/>
                  <a:pt x="1" y="399"/>
                  <a:pt x="7" y="405"/>
                </a:cubicBezTo>
                <a:cubicBezTo>
                  <a:pt x="11" y="409"/>
                  <a:pt x="15" y="411"/>
                  <a:pt x="19" y="411"/>
                </a:cubicBezTo>
                <a:cubicBezTo>
                  <a:pt x="23" y="411"/>
                  <a:pt x="26" y="409"/>
                  <a:pt x="28" y="407"/>
                </a:cubicBezTo>
                <a:lnTo>
                  <a:pt x="453" y="28"/>
                </a:lnTo>
                <a:cubicBezTo>
                  <a:pt x="459" y="22"/>
                  <a:pt x="459" y="12"/>
                  <a:pt x="453" y="6"/>
                </a:cubicBezTo>
                <a:cubicBezTo>
                  <a:pt x="450" y="3"/>
                  <a:pt x="446" y="1"/>
                  <a:pt x="44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41"/>
          <p:cNvSpPr/>
          <p:nvPr/>
        </p:nvSpPr>
        <p:spPr>
          <a:xfrm>
            <a:off x="1633218" y="2061985"/>
            <a:ext cx="55016" cy="49143"/>
          </a:xfrm>
          <a:custGeom>
            <a:avLst/>
            <a:gdLst/>
            <a:ahLst/>
            <a:cxnLst/>
            <a:rect l="l" t="t" r="r" b="b"/>
            <a:pathLst>
              <a:path w="459" h="410" extrusionOk="0">
                <a:moveTo>
                  <a:pt x="442" y="0"/>
                </a:moveTo>
                <a:cubicBezTo>
                  <a:pt x="438" y="0"/>
                  <a:pt x="434" y="1"/>
                  <a:pt x="431" y="3"/>
                </a:cubicBezTo>
                <a:lnTo>
                  <a:pt x="9" y="382"/>
                </a:lnTo>
                <a:cubicBezTo>
                  <a:pt x="3" y="388"/>
                  <a:pt x="1" y="398"/>
                  <a:pt x="7" y="406"/>
                </a:cubicBezTo>
                <a:cubicBezTo>
                  <a:pt x="11" y="407"/>
                  <a:pt x="14" y="409"/>
                  <a:pt x="18" y="409"/>
                </a:cubicBezTo>
                <a:cubicBezTo>
                  <a:pt x="22" y="409"/>
                  <a:pt x="26" y="407"/>
                  <a:pt x="28" y="406"/>
                </a:cubicBezTo>
                <a:lnTo>
                  <a:pt x="452" y="27"/>
                </a:lnTo>
                <a:cubicBezTo>
                  <a:pt x="458" y="21"/>
                  <a:pt x="458" y="11"/>
                  <a:pt x="454" y="5"/>
                </a:cubicBezTo>
                <a:cubicBezTo>
                  <a:pt x="451" y="2"/>
                  <a:pt x="447" y="0"/>
                  <a:pt x="442"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41"/>
          <p:cNvSpPr/>
          <p:nvPr/>
        </p:nvSpPr>
        <p:spPr>
          <a:xfrm>
            <a:off x="2067471" y="2083320"/>
            <a:ext cx="49742" cy="54536"/>
          </a:xfrm>
          <a:custGeom>
            <a:avLst/>
            <a:gdLst/>
            <a:ahLst/>
            <a:cxnLst/>
            <a:rect l="l" t="t" r="r" b="b"/>
            <a:pathLst>
              <a:path w="415" h="455" extrusionOk="0">
                <a:moveTo>
                  <a:pt x="19" y="0"/>
                </a:moveTo>
                <a:cubicBezTo>
                  <a:pt x="15" y="0"/>
                  <a:pt x="11" y="2"/>
                  <a:pt x="8" y="5"/>
                </a:cubicBezTo>
                <a:cubicBezTo>
                  <a:pt x="2" y="10"/>
                  <a:pt x="0" y="18"/>
                  <a:pt x="6" y="26"/>
                </a:cubicBezTo>
                <a:lnTo>
                  <a:pt x="385" y="448"/>
                </a:lnTo>
                <a:cubicBezTo>
                  <a:pt x="389" y="452"/>
                  <a:pt x="393" y="454"/>
                  <a:pt x="397" y="454"/>
                </a:cubicBezTo>
                <a:cubicBezTo>
                  <a:pt x="401" y="454"/>
                  <a:pt x="405" y="452"/>
                  <a:pt x="407" y="450"/>
                </a:cubicBezTo>
                <a:cubicBezTo>
                  <a:pt x="415" y="445"/>
                  <a:pt x="415" y="435"/>
                  <a:pt x="409" y="429"/>
                </a:cubicBezTo>
                <a:lnTo>
                  <a:pt x="30" y="5"/>
                </a:lnTo>
                <a:cubicBezTo>
                  <a:pt x="27" y="2"/>
                  <a:pt x="23"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41"/>
          <p:cNvSpPr/>
          <p:nvPr/>
        </p:nvSpPr>
        <p:spPr>
          <a:xfrm>
            <a:off x="1659947" y="1627731"/>
            <a:ext cx="49742" cy="54656"/>
          </a:xfrm>
          <a:custGeom>
            <a:avLst/>
            <a:gdLst/>
            <a:ahLst/>
            <a:cxnLst/>
            <a:rect l="l" t="t" r="r" b="b"/>
            <a:pathLst>
              <a:path w="415" h="456" extrusionOk="0">
                <a:moveTo>
                  <a:pt x="18" y="1"/>
                </a:moveTo>
                <a:cubicBezTo>
                  <a:pt x="15" y="1"/>
                  <a:pt x="11" y="2"/>
                  <a:pt x="8" y="3"/>
                </a:cubicBezTo>
                <a:cubicBezTo>
                  <a:pt x="1" y="9"/>
                  <a:pt x="1" y="19"/>
                  <a:pt x="7" y="25"/>
                </a:cubicBezTo>
                <a:lnTo>
                  <a:pt x="385" y="449"/>
                </a:lnTo>
                <a:cubicBezTo>
                  <a:pt x="389" y="453"/>
                  <a:pt x="393" y="455"/>
                  <a:pt x="397" y="455"/>
                </a:cubicBezTo>
                <a:cubicBezTo>
                  <a:pt x="401" y="455"/>
                  <a:pt x="405" y="453"/>
                  <a:pt x="407" y="451"/>
                </a:cubicBezTo>
                <a:cubicBezTo>
                  <a:pt x="413" y="445"/>
                  <a:pt x="415" y="435"/>
                  <a:pt x="409" y="430"/>
                </a:cubicBezTo>
                <a:lnTo>
                  <a:pt x="30" y="5"/>
                </a:lnTo>
                <a:cubicBezTo>
                  <a:pt x="27"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 name="Google Shape;2293;p41"/>
          <p:cNvSpPr/>
          <p:nvPr/>
        </p:nvSpPr>
        <p:spPr>
          <a:xfrm>
            <a:off x="2070228" y="1630848"/>
            <a:ext cx="50581" cy="54057"/>
          </a:xfrm>
          <a:custGeom>
            <a:avLst/>
            <a:gdLst/>
            <a:ahLst/>
            <a:cxnLst/>
            <a:rect l="l" t="t" r="r" b="b"/>
            <a:pathLst>
              <a:path w="422" h="451" extrusionOk="0">
                <a:moveTo>
                  <a:pt x="403" y="1"/>
                </a:moveTo>
                <a:cubicBezTo>
                  <a:pt x="399" y="1"/>
                  <a:pt x="395" y="3"/>
                  <a:pt x="392" y="7"/>
                </a:cubicBezTo>
                <a:lnTo>
                  <a:pt x="7" y="423"/>
                </a:lnTo>
                <a:cubicBezTo>
                  <a:pt x="1" y="431"/>
                  <a:pt x="3" y="441"/>
                  <a:pt x="9" y="447"/>
                </a:cubicBezTo>
                <a:cubicBezTo>
                  <a:pt x="11" y="449"/>
                  <a:pt x="15" y="451"/>
                  <a:pt x="19" y="451"/>
                </a:cubicBezTo>
                <a:cubicBezTo>
                  <a:pt x="23" y="451"/>
                  <a:pt x="27" y="449"/>
                  <a:pt x="31" y="445"/>
                </a:cubicBezTo>
                <a:lnTo>
                  <a:pt x="415" y="27"/>
                </a:lnTo>
                <a:cubicBezTo>
                  <a:pt x="421" y="21"/>
                  <a:pt x="421" y="11"/>
                  <a:pt x="413" y="5"/>
                </a:cubicBezTo>
                <a:cubicBezTo>
                  <a:pt x="411" y="2"/>
                  <a:pt x="407" y="1"/>
                  <a:pt x="40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41"/>
          <p:cNvSpPr/>
          <p:nvPr/>
        </p:nvSpPr>
        <p:spPr>
          <a:xfrm>
            <a:off x="1656471" y="2080683"/>
            <a:ext cx="50461" cy="53817"/>
          </a:xfrm>
          <a:custGeom>
            <a:avLst/>
            <a:gdLst/>
            <a:ahLst/>
            <a:cxnLst/>
            <a:rect l="l" t="t" r="r" b="b"/>
            <a:pathLst>
              <a:path w="421" h="449" extrusionOk="0">
                <a:moveTo>
                  <a:pt x="402" y="0"/>
                </a:moveTo>
                <a:cubicBezTo>
                  <a:pt x="398" y="0"/>
                  <a:pt x="394" y="2"/>
                  <a:pt x="391" y="5"/>
                </a:cubicBezTo>
                <a:lnTo>
                  <a:pt x="6" y="423"/>
                </a:lnTo>
                <a:cubicBezTo>
                  <a:pt x="0" y="429"/>
                  <a:pt x="0" y="439"/>
                  <a:pt x="8" y="445"/>
                </a:cubicBezTo>
                <a:cubicBezTo>
                  <a:pt x="10" y="447"/>
                  <a:pt x="14" y="449"/>
                  <a:pt x="18" y="449"/>
                </a:cubicBezTo>
                <a:cubicBezTo>
                  <a:pt x="22" y="449"/>
                  <a:pt x="26" y="447"/>
                  <a:pt x="30" y="445"/>
                </a:cubicBezTo>
                <a:lnTo>
                  <a:pt x="414" y="27"/>
                </a:lnTo>
                <a:cubicBezTo>
                  <a:pt x="420" y="19"/>
                  <a:pt x="418" y="11"/>
                  <a:pt x="412" y="5"/>
                </a:cubicBezTo>
                <a:cubicBezTo>
                  <a:pt x="409" y="2"/>
                  <a:pt x="405" y="0"/>
                  <a:pt x="402"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41"/>
          <p:cNvSpPr/>
          <p:nvPr/>
        </p:nvSpPr>
        <p:spPr>
          <a:xfrm>
            <a:off x="2086169" y="2064741"/>
            <a:ext cx="54416" cy="49982"/>
          </a:xfrm>
          <a:custGeom>
            <a:avLst/>
            <a:gdLst/>
            <a:ahLst/>
            <a:cxnLst/>
            <a:rect l="l" t="t" r="r" b="b"/>
            <a:pathLst>
              <a:path w="454" h="417" extrusionOk="0">
                <a:moveTo>
                  <a:pt x="18" y="1"/>
                </a:moveTo>
                <a:cubicBezTo>
                  <a:pt x="14" y="1"/>
                  <a:pt x="9" y="2"/>
                  <a:pt x="6" y="6"/>
                </a:cubicBezTo>
                <a:cubicBezTo>
                  <a:pt x="0" y="12"/>
                  <a:pt x="2" y="21"/>
                  <a:pt x="8" y="27"/>
                </a:cubicBezTo>
                <a:lnTo>
                  <a:pt x="426" y="412"/>
                </a:lnTo>
                <a:cubicBezTo>
                  <a:pt x="428" y="414"/>
                  <a:pt x="432" y="416"/>
                  <a:pt x="436" y="416"/>
                </a:cubicBezTo>
                <a:cubicBezTo>
                  <a:pt x="440" y="416"/>
                  <a:pt x="444" y="414"/>
                  <a:pt x="448" y="410"/>
                </a:cubicBezTo>
                <a:cubicBezTo>
                  <a:pt x="454" y="404"/>
                  <a:pt x="454" y="394"/>
                  <a:pt x="446" y="388"/>
                </a:cubicBezTo>
                <a:lnTo>
                  <a:pt x="30" y="4"/>
                </a:lnTo>
                <a:cubicBezTo>
                  <a:pt x="26"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41"/>
          <p:cNvSpPr/>
          <p:nvPr/>
        </p:nvSpPr>
        <p:spPr>
          <a:xfrm>
            <a:off x="1636574" y="1650745"/>
            <a:ext cx="54297" cy="50101"/>
          </a:xfrm>
          <a:custGeom>
            <a:avLst/>
            <a:gdLst/>
            <a:ahLst/>
            <a:cxnLst/>
            <a:rect l="l" t="t" r="r" b="b"/>
            <a:pathLst>
              <a:path w="453" h="418" extrusionOk="0">
                <a:moveTo>
                  <a:pt x="18" y="1"/>
                </a:moveTo>
                <a:cubicBezTo>
                  <a:pt x="14" y="1"/>
                  <a:pt x="9" y="2"/>
                  <a:pt x="6" y="7"/>
                </a:cubicBezTo>
                <a:cubicBezTo>
                  <a:pt x="0" y="13"/>
                  <a:pt x="0" y="22"/>
                  <a:pt x="6" y="28"/>
                </a:cubicBezTo>
                <a:lnTo>
                  <a:pt x="424" y="413"/>
                </a:lnTo>
                <a:cubicBezTo>
                  <a:pt x="428" y="415"/>
                  <a:pt x="432" y="417"/>
                  <a:pt x="436" y="417"/>
                </a:cubicBezTo>
                <a:cubicBezTo>
                  <a:pt x="440" y="417"/>
                  <a:pt x="444" y="415"/>
                  <a:pt x="446" y="411"/>
                </a:cubicBezTo>
                <a:cubicBezTo>
                  <a:pt x="452" y="405"/>
                  <a:pt x="452" y="395"/>
                  <a:pt x="446" y="389"/>
                </a:cubicBezTo>
                <a:lnTo>
                  <a:pt x="28" y="5"/>
                </a:lnTo>
                <a:cubicBezTo>
                  <a:pt x="25"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41"/>
          <p:cNvSpPr/>
          <p:nvPr/>
        </p:nvSpPr>
        <p:spPr>
          <a:xfrm>
            <a:off x="2103669" y="1677114"/>
            <a:ext cx="58731" cy="44708"/>
          </a:xfrm>
          <a:custGeom>
            <a:avLst/>
            <a:gdLst/>
            <a:ahLst/>
            <a:cxnLst/>
            <a:rect l="l" t="t" r="r" b="b"/>
            <a:pathLst>
              <a:path w="490" h="373" extrusionOk="0">
                <a:moveTo>
                  <a:pt x="473" y="0"/>
                </a:moveTo>
                <a:cubicBezTo>
                  <a:pt x="469" y="0"/>
                  <a:pt x="466" y="1"/>
                  <a:pt x="464" y="4"/>
                </a:cubicBezTo>
                <a:lnTo>
                  <a:pt x="8" y="345"/>
                </a:lnTo>
                <a:cubicBezTo>
                  <a:pt x="2" y="349"/>
                  <a:pt x="0" y="359"/>
                  <a:pt x="6" y="367"/>
                </a:cubicBezTo>
                <a:cubicBezTo>
                  <a:pt x="8" y="371"/>
                  <a:pt x="14" y="373"/>
                  <a:pt x="18" y="373"/>
                </a:cubicBezTo>
                <a:cubicBezTo>
                  <a:pt x="22" y="373"/>
                  <a:pt x="24" y="371"/>
                  <a:pt x="28" y="369"/>
                </a:cubicBezTo>
                <a:lnTo>
                  <a:pt x="482" y="27"/>
                </a:lnTo>
                <a:cubicBezTo>
                  <a:pt x="489" y="23"/>
                  <a:pt x="489" y="14"/>
                  <a:pt x="486" y="6"/>
                </a:cubicBezTo>
                <a:cubicBezTo>
                  <a:pt x="482" y="2"/>
                  <a:pt x="477" y="0"/>
                  <a:pt x="47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 name="Google Shape;2298;p41"/>
          <p:cNvSpPr/>
          <p:nvPr/>
        </p:nvSpPr>
        <p:spPr>
          <a:xfrm>
            <a:off x="1614759" y="2043766"/>
            <a:ext cx="58851" cy="44708"/>
          </a:xfrm>
          <a:custGeom>
            <a:avLst/>
            <a:gdLst/>
            <a:ahLst/>
            <a:cxnLst/>
            <a:rect l="l" t="t" r="r" b="b"/>
            <a:pathLst>
              <a:path w="491" h="373" extrusionOk="0">
                <a:moveTo>
                  <a:pt x="473" y="0"/>
                </a:moveTo>
                <a:cubicBezTo>
                  <a:pt x="469" y="0"/>
                  <a:pt x="466" y="1"/>
                  <a:pt x="462" y="3"/>
                </a:cubicBezTo>
                <a:lnTo>
                  <a:pt x="9" y="344"/>
                </a:lnTo>
                <a:cubicBezTo>
                  <a:pt x="1" y="348"/>
                  <a:pt x="1" y="358"/>
                  <a:pt x="5" y="366"/>
                </a:cubicBezTo>
                <a:cubicBezTo>
                  <a:pt x="9" y="370"/>
                  <a:pt x="13" y="372"/>
                  <a:pt x="18" y="372"/>
                </a:cubicBezTo>
                <a:cubicBezTo>
                  <a:pt x="20" y="372"/>
                  <a:pt x="24" y="372"/>
                  <a:pt x="26" y="368"/>
                </a:cubicBezTo>
                <a:lnTo>
                  <a:pt x="482" y="29"/>
                </a:lnTo>
                <a:cubicBezTo>
                  <a:pt x="488" y="23"/>
                  <a:pt x="490" y="13"/>
                  <a:pt x="484" y="7"/>
                </a:cubicBezTo>
                <a:cubicBezTo>
                  <a:pt x="482" y="2"/>
                  <a:pt x="477" y="0"/>
                  <a:pt x="47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 name="Google Shape;2299;p41"/>
          <p:cNvSpPr/>
          <p:nvPr/>
        </p:nvSpPr>
        <p:spPr>
          <a:xfrm>
            <a:off x="2049252" y="2098062"/>
            <a:ext cx="45307" cy="58252"/>
          </a:xfrm>
          <a:custGeom>
            <a:avLst/>
            <a:gdLst/>
            <a:ahLst/>
            <a:cxnLst/>
            <a:rect l="l" t="t" r="r" b="b"/>
            <a:pathLst>
              <a:path w="378" h="486" extrusionOk="0">
                <a:moveTo>
                  <a:pt x="19" y="0"/>
                </a:moveTo>
                <a:cubicBezTo>
                  <a:pt x="15" y="0"/>
                  <a:pt x="13" y="2"/>
                  <a:pt x="10" y="4"/>
                </a:cubicBezTo>
                <a:cubicBezTo>
                  <a:pt x="2" y="10"/>
                  <a:pt x="0" y="20"/>
                  <a:pt x="6" y="26"/>
                </a:cubicBezTo>
                <a:lnTo>
                  <a:pt x="348" y="479"/>
                </a:lnTo>
                <a:cubicBezTo>
                  <a:pt x="350" y="483"/>
                  <a:pt x="355" y="485"/>
                  <a:pt x="359" y="485"/>
                </a:cubicBezTo>
                <a:cubicBezTo>
                  <a:pt x="363" y="485"/>
                  <a:pt x="365" y="485"/>
                  <a:pt x="369" y="483"/>
                </a:cubicBezTo>
                <a:cubicBezTo>
                  <a:pt x="375" y="477"/>
                  <a:pt x="377" y="468"/>
                  <a:pt x="371" y="462"/>
                </a:cubicBezTo>
                <a:lnTo>
                  <a:pt x="32" y="8"/>
                </a:lnTo>
                <a:cubicBezTo>
                  <a:pt x="28" y="3"/>
                  <a:pt x="23"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 name="Google Shape;2300;p41"/>
          <p:cNvSpPr/>
          <p:nvPr/>
        </p:nvSpPr>
        <p:spPr>
          <a:xfrm>
            <a:off x="1682720" y="1609153"/>
            <a:ext cx="45187" cy="58252"/>
          </a:xfrm>
          <a:custGeom>
            <a:avLst/>
            <a:gdLst/>
            <a:ahLst/>
            <a:cxnLst/>
            <a:rect l="l" t="t" r="r" b="b"/>
            <a:pathLst>
              <a:path w="377" h="486" extrusionOk="0">
                <a:moveTo>
                  <a:pt x="17" y="0"/>
                </a:moveTo>
                <a:cubicBezTo>
                  <a:pt x="14" y="0"/>
                  <a:pt x="11" y="1"/>
                  <a:pt x="8" y="2"/>
                </a:cubicBezTo>
                <a:cubicBezTo>
                  <a:pt x="2" y="8"/>
                  <a:pt x="0" y="18"/>
                  <a:pt x="6" y="24"/>
                </a:cubicBezTo>
                <a:lnTo>
                  <a:pt x="345" y="480"/>
                </a:lnTo>
                <a:cubicBezTo>
                  <a:pt x="349" y="484"/>
                  <a:pt x="353" y="486"/>
                  <a:pt x="359" y="486"/>
                </a:cubicBezTo>
                <a:cubicBezTo>
                  <a:pt x="361" y="486"/>
                  <a:pt x="365" y="484"/>
                  <a:pt x="367" y="482"/>
                </a:cubicBezTo>
                <a:cubicBezTo>
                  <a:pt x="375" y="478"/>
                  <a:pt x="377" y="468"/>
                  <a:pt x="371" y="460"/>
                </a:cubicBezTo>
                <a:lnTo>
                  <a:pt x="30" y="6"/>
                </a:lnTo>
                <a:cubicBezTo>
                  <a:pt x="27" y="3"/>
                  <a:pt x="22"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 name="Google Shape;2301;p41"/>
          <p:cNvSpPr/>
          <p:nvPr/>
        </p:nvSpPr>
        <p:spPr>
          <a:xfrm>
            <a:off x="2032472" y="1594530"/>
            <a:ext cx="40992" cy="61129"/>
          </a:xfrm>
          <a:custGeom>
            <a:avLst/>
            <a:gdLst/>
            <a:ahLst/>
            <a:cxnLst/>
            <a:rect l="l" t="t" r="r" b="b"/>
            <a:pathLst>
              <a:path w="342" h="510" extrusionOk="0">
                <a:moveTo>
                  <a:pt x="323" y="0"/>
                </a:moveTo>
                <a:cubicBezTo>
                  <a:pt x="318" y="0"/>
                  <a:pt x="313" y="2"/>
                  <a:pt x="310" y="6"/>
                </a:cubicBezTo>
                <a:lnTo>
                  <a:pt x="4" y="486"/>
                </a:lnTo>
                <a:cubicBezTo>
                  <a:pt x="0" y="493"/>
                  <a:pt x="2" y="503"/>
                  <a:pt x="10" y="507"/>
                </a:cubicBezTo>
                <a:cubicBezTo>
                  <a:pt x="12" y="509"/>
                  <a:pt x="14" y="509"/>
                  <a:pt x="18" y="509"/>
                </a:cubicBezTo>
                <a:cubicBezTo>
                  <a:pt x="22" y="509"/>
                  <a:pt x="28" y="507"/>
                  <a:pt x="30" y="503"/>
                </a:cubicBezTo>
                <a:lnTo>
                  <a:pt x="336" y="24"/>
                </a:lnTo>
                <a:cubicBezTo>
                  <a:pt x="342" y="16"/>
                  <a:pt x="338" y="6"/>
                  <a:pt x="332" y="2"/>
                </a:cubicBezTo>
                <a:cubicBezTo>
                  <a:pt x="329" y="1"/>
                  <a:pt x="326" y="0"/>
                  <a:pt x="32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 name="Google Shape;2302;p41"/>
          <p:cNvSpPr/>
          <p:nvPr/>
        </p:nvSpPr>
        <p:spPr>
          <a:xfrm>
            <a:off x="1703696" y="2109809"/>
            <a:ext cx="40992" cy="61129"/>
          </a:xfrm>
          <a:custGeom>
            <a:avLst/>
            <a:gdLst/>
            <a:ahLst/>
            <a:cxnLst/>
            <a:rect l="l" t="t" r="r" b="b"/>
            <a:pathLst>
              <a:path w="342" h="510" extrusionOk="0">
                <a:moveTo>
                  <a:pt x="325" y="1"/>
                </a:moveTo>
                <a:cubicBezTo>
                  <a:pt x="320" y="1"/>
                  <a:pt x="315" y="3"/>
                  <a:pt x="312" y="7"/>
                </a:cubicBezTo>
                <a:lnTo>
                  <a:pt x="7" y="486"/>
                </a:lnTo>
                <a:cubicBezTo>
                  <a:pt x="1" y="494"/>
                  <a:pt x="3" y="504"/>
                  <a:pt x="10" y="508"/>
                </a:cubicBezTo>
                <a:cubicBezTo>
                  <a:pt x="12" y="510"/>
                  <a:pt x="16" y="510"/>
                  <a:pt x="18" y="510"/>
                </a:cubicBezTo>
                <a:cubicBezTo>
                  <a:pt x="24" y="510"/>
                  <a:pt x="30" y="508"/>
                  <a:pt x="32" y="504"/>
                </a:cubicBezTo>
                <a:lnTo>
                  <a:pt x="338" y="24"/>
                </a:lnTo>
                <a:cubicBezTo>
                  <a:pt x="342" y="16"/>
                  <a:pt x="340" y="7"/>
                  <a:pt x="332" y="3"/>
                </a:cubicBezTo>
                <a:cubicBezTo>
                  <a:pt x="330" y="1"/>
                  <a:pt x="327" y="1"/>
                  <a:pt x="325"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41"/>
          <p:cNvSpPr/>
          <p:nvPr/>
        </p:nvSpPr>
        <p:spPr>
          <a:xfrm>
            <a:off x="2115415" y="2026866"/>
            <a:ext cx="61608" cy="40513"/>
          </a:xfrm>
          <a:custGeom>
            <a:avLst/>
            <a:gdLst/>
            <a:ahLst/>
            <a:cxnLst/>
            <a:rect l="l" t="t" r="r" b="b"/>
            <a:pathLst>
              <a:path w="514" h="338" extrusionOk="0">
                <a:moveTo>
                  <a:pt x="18" y="0"/>
                </a:moveTo>
                <a:cubicBezTo>
                  <a:pt x="13" y="0"/>
                  <a:pt x="7" y="3"/>
                  <a:pt x="5" y="8"/>
                </a:cubicBezTo>
                <a:cubicBezTo>
                  <a:pt x="1" y="14"/>
                  <a:pt x="3" y="24"/>
                  <a:pt x="9" y="30"/>
                </a:cubicBezTo>
                <a:lnTo>
                  <a:pt x="488" y="333"/>
                </a:lnTo>
                <a:cubicBezTo>
                  <a:pt x="492" y="335"/>
                  <a:pt x="494" y="337"/>
                  <a:pt x="498" y="337"/>
                </a:cubicBezTo>
                <a:cubicBezTo>
                  <a:pt x="502" y="337"/>
                  <a:pt x="508" y="333"/>
                  <a:pt x="510" y="330"/>
                </a:cubicBezTo>
                <a:cubicBezTo>
                  <a:pt x="514" y="322"/>
                  <a:pt x="512" y="312"/>
                  <a:pt x="506" y="308"/>
                </a:cubicBezTo>
                <a:lnTo>
                  <a:pt x="26" y="2"/>
                </a:lnTo>
                <a:cubicBezTo>
                  <a:pt x="24" y="1"/>
                  <a:pt x="21"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4" name="Google Shape;2304;p41"/>
          <p:cNvSpPr/>
          <p:nvPr/>
        </p:nvSpPr>
        <p:spPr>
          <a:xfrm>
            <a:off x="1600136" y="1698329"/>
            <a:ext cx="61608" cy="40273"/>
          </a:xfrm>
          <a:custGeom>
            <a:avLst/>
            <a:gdLst/>
            <a:ahLst/>
            <a:cxnLst/>
            <a:rect l="l" t="t" r="r" b="b"/>
            <a:pathLst>
              <a:path w="514" h="336" extrusionOk="0">
                <a:moveTo>
                  <a:pt x="17" y="0"/>
                </a:moveTo>
                <a:cubicBezTo>
                  <a:pt x="12" y="0"/>
                  <a:pt x="7" y="2"/>
                  <a:pt x="4" y="6"/>
                </a:cubicBezTo>
                <a:cubicBezTo>
                  <a:pt x="0" y="14"/>
                  <a:pt x="2" y="24"/>
                  <a:pt x="8" y="28"/>
                </a:cubicBezTo>
                <a:lnTo>
                  <a:pt x="488" y="334"/>
                </a:lnTo>
                <a:cubicBezTo>
                  <a:pt x="490" y="336"/>
                  <a:pt x="494" y="336"/>
                  <a:pt x="496" y="336"/>
                </a:cubicBezTo>
                <a:cubicBezTo>
                  <a:pt x="502" y="336"/>
                  <a:pt x="506" y="334"/>
                  <a:pt x="509" y="330"/>
                </a:cubicBezTo>
                <a:cubicBezTo>
                  <a:pt x="513" y="322"/>
                  <a:pt x="511" y="312"/>
                  <a:pt x="506" y="308"/>
                </a:cubicBezTo>
                <a:lnTo>
                  <a:pt x="26" y="2"/>
                </a:lnTo>
                <a:cubicBezTo>
                  <a:pt x="23" y="1"/>
                  <a:pt x="20"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5" name="Google Shape;2305;p41"/>
          <p:cNvSpPr/>
          <p:nvPr/>
        </p:nvSpPr>
        <p:spPr>
          <a:xfrm>
            <a:off x="2050451" y="1610112"/>
            <a:ext cx="45547" cy="58252"/>
          </a:xfrm>
          <a:custGeom>
            <a:avLst/>
            <a:gdLst/>
            <a:ahLst/>
            <a:cxnLst/>
            <a:rect l="l" t="t" r="r" b="b"/>
            <a:pathLst>
              <a:path w="380" h="486" extrusionOk="0">
                <a:moveTo>
                  <a:pt x="361" y="1"/>
                </a:moveTo>
                <a:cubicBezTo>
                  <a:pt x="356" y="1"/>
                  <a:pt x="352" y="3"/>
                  <a:pt x="349" y="6"/>
                </a:cubicBezTo>
                <a:lnTo>
                  <a:pt x="6" y="460"/>
                </a:lnTo>
                <a:cubicBezTo>
                  <a:pt x="0" y="466"/>
                  <a:pt x="2" y="476"/>
                  <a:pt x="8" y="482"/>
                </a:cubicBezTo>
                <a:cubicBezTo>
                  <a:pt x="12" y="484"/>
                  <a:pt x="16" y="486"/>
                  <a:pt x="18" y="486"/>
                </a:cubicBezTo>
                <a:cubicBezTo>
                  <a:pt x="24" y="484"/>
                  <a:pt x="28" y="482"/>
                  <a:pt x="30" y="478"/>
                </a:cubicBezTo>
                <a:lnTo>
                  <a:pt x="373" y="26"/>
                </a:lnTo>
                <a:cubicBezTo>
                  <a:pt x="379" y="18"/>
                  <a:pt x="377" y="10"/>
                  <a:pt x="371" y="4"/>
                </a:cubicBezTo>
                <a:cubicBezTo>
                  <a:pt x="368" y="2"/>
                  <a:pt x="364" y="1"/>
                  <a:pt x="36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6" name="Google Shape;2306;p41"/>
          <p:cNvSpPr/>
          <p:nvPr/>
        </p:nvSpPr>
        <p:spPr>
          <a:xfrm>
            <a:off x="1681282" y="2097223"/>
            <a:ext cx="45427" cy="58132"/>
          </a:xfrm>
          <a:custGeom>
            <a:avLst/>
            <a:gdLst/>
            <a:ahLst/>
            <a:cxnLst/>
            <a:rect l="l" t="t" r="r" b="b"/>
            <a:pathLst>
              <a:path w="379" h="485" extrusionOk="0">
                <a:moveTo>
                  <a:pt x="360" y="0"/>
                </a:moveTo>
                <a:cubicBezTo>
                  <a:pt x="356" y="0"/>
                  <a:pt x="351" y="2"/>
                  <a:pt x="347" y="7"/>
                </a:cubicBezTo>
                <a:lnTo>
                  <a:pt x="6" y="459"/>
                </a:lnTo>
                <a:cubicBezTo>
                  <a:pt x="0" y="467"/>
                  <a:pt x="2" y="477"/>
                  <a:pt x="8" y="480"/>
                </a:cubicBezTo>
                <a:cubicBezTo>
                  <a:pt x="12" y="482"/>
                  <a:pt x="14" y="484"/>
                  <a:pt x="18" y="484"/>
                </a:cubicBezTo>
                <a:cubicBezTo>
                  <a:pt x="22" y="484"/>
                  <a:pt x="28" y="482"/>
                  <a:pt x="30" y="479"/>
                </a:cubicBezTo>
                <a:lnTo>
                  <a:pt x="373" y="25"/>
                </a:lnTo>
                <a:cubicBezTo>
                  <a:pt x="379" y="19"/>
                  <a:pt x="377" y="9"/>
                  <a:pt x="369" y="3"/>
                </a:cubicBezTo>
                <a:cubicBezTo>
                  <a:pt x="367" y="1"/>
                  <a:pt x="364" y="0"/>
                  <a:pt x="36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7" name="Google Shape;2307;p41"/>
          <p:cNvSpPr/>
          <p:nvPr/>
        </p:nvSpPr>
        <p:spPr>
          <a:xfrm>
            <a:off x="2102710" y="2044964"/>
            <a:ext cx="58731" cy="44828"/>
          </a:xfrm>
          <a:custGeom>
            <a:avLst/>
            <a:gdLst/>
            <a:ahLst/>
            <a:cxnLst/>
            <a:rect l="l" t="t" r="r" b="b"/>
            <a:pathLst>
              <a:path w="490" h="374" extrusionOk="0">
                <a:moveTo>
                  <a:pt x="19" y="0"/>
                </a:moveTo>
                <a:cubicBezTo>
                  <a:pt x="14" y="0"/>
                  <a:pt x="10" y="2"/>
                  <a:pt x="6" y="7"/>
                </a:cubicBezTo>
                <a:cubicBezTo>
                  <a:pt x="0" y="13"/>
                  <a:pt x="2" y="23"/>
                  <a:pt x="10" y="29"/>
                </a:cubicBezTo>
                <a:lnTo>
                  <a:pt x="462" y="372"/>
                </a:lnTo>
                <a:cubicBezTo>
                  <a:pt x="466" y="374"/>
                  <a:pt x="468" y="374"/>
                  <a:pt x="472" y="374"/>
                </a:cubicBezTo>
                <a:cubicBezTo>
                  <a:pt x="476" y="374"/>
                  <a:pt x="482" y="372"/>
                  <a:pt x="484" y="368"/>
                </a:cubicBezTo>
                <a:cubicBezTo>
                  <a:pt x="490" y="362"/>
                  <a:pt x="488" y="352"/>
                  <a:pt x="480" y="346"/>
                </a:cubicBezTo>
                <a:lnTo>
                  <a:pt x="28" y="3"/>
                </a:lnTo>
                <a:cubicBezTo>
                  <a:pt x="25" y="1"/>
                  <a:pt x="22"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8" name="Google Shape;2308;p41"/>
          <p:cNvSpPr/>
          <p:nvPr/>
        </p:nvSpPr>
        <p:spPr>
          <a:xfrm>
            <a:off x="1615718" y="1675676"/>
            <a:ext cx="58492" cy="44947"/>
          </a:xfrm>
          <a:custGeom>
            <a:avLst/>
            <a:gdLst/>
            <a:ahLst/>
            <a:cxnLst/>
            <a:rect l="l" t="t" r="r" b="b"/>
            <a:pathLst>
              <a:path w="488" h="375" extrusionOk="0">
                <a:moveTo>
                  <a:pt x="18" y="0"/>
                </a:moveTo>
                <a:cubicBezTo>
                  <a:pt x="13" y="0"/>
                  <a:pt x="9" y="2"/>
                  <a:pt x="7" y="6"/>
                </a:cubicBezTo>
                <a:cubicBezTo>
                  <a:pt x="1" y="14"/>
                  <a:pt x="3" y="24"/>
                  <a:pt x="9" y="28"/>
                </a:cubicBezTo>
                <a:lnTo>
                  <a:pt x="462" y="371"/>
                </a:lnTo>
                <a:cubicBezTo>
                  <a:pt x="464" y="373"/>
                  <a:pt x="468" y="375"/>
                  <a:pt x="472" y="375"/>
                </a:cubicBezTo>
                <a:cubicBezTo>
                  <a:pt x="476" y="375"/>
                  <a:pt x="480" y="373"/>
                  <a:pt x="484" y="369"/>
                </a:cubicBezTo>
                <a:cubicBezTo>
                  <a:pt x="488" y="361"/>
                  <a:pt x="488" y="353"/>
                  <a:pt x="480" y="347"/>
                </a:cubicBezTo>
                <a:lnTo>
                  <a:pt x="28" y="4"/>
                </a:lnTo>
                <a:cubicBezTo>
                  <a:pt x="25" y="1"/>
                  <a:pt x="21"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9" name="Google Shape;2309;p41"/>
          <p:cNvSpPr/>
          <p:nvPr/>
        </p:nvSpPr>
        <p:spPr>
          <a:xfrm>
            <a:off x="1764944" y="1762215"/>
            <a:ext cx="244634" cy="242956"/>
          </a:xfrm>
          <a:custGeom>
            <a:avLst/>
            <a:gdLst/>
            <a:ahLst/>
            <a:cxnLst/>
            <a:rect l="l" t="t" r="r" b="b"/>
            <a:pathLst>
              <a:path w="2041" h="2027" extrusionOk="0">
                <a:moveTo>
                  <a:pt x="1023" y="0"/>
                </a:moveTo>
                <a:cubicBezTo>
                  <a:pt x="1019" y="0"/>
                  <a:pt x="1014" y="0"/>
                  <a:pt x="1009" y="0"/>
                </a:cubicBezTo>
                <a:cubicBezTo>
                  <a:pt x="449" y="6"/>
                  <a:pt x="1" y="466"/>
                  <a:pt x="9" y="1024"/>
                </a:cubicBezTo>
                <a:cubicBezTo>
                  <a:pt x="14" y="1581"/>
                  <a:pt x="468" y="2027"/>
                  <a:pt x="1024" y="2027"/>
                </a:cubicBezTo>
                <a:cubicBezTo>
                  <a:pt x="1027" y="2027"/>
                  <a:pt x="1031" y="2027"/>
                  <a:pt x="1035" y="2027"/>
                </a:cubicBezTo>
                <a:cubicBezTo>
                  <a:pt x="1593" y="2021"/>
                  <a:pt x="2041" y="1561"/>
                  <a:pt x="2035" y="1000"/>
                </a:cubicBezTo>
                <a:cubicBezTo>
                  <a:pt x="2029" y="447"/>
                  <a:pt x="1577" y="0"/>
                  <a:pt x="102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0" name="Google Shape;2310;p41"/>
          <p:cNvSpPr/>
          <p:nvPr/>
        </p:nvSpPr>
        <p:spPr>
          <a:xfrm>
            <a:off x="1869222" y="1470355"/>
            <a:ext cx="31643" cy="59930"/>
          </a:xfrm>
          <a:custGeom>
            <a:avLst/>
            <a:gdLst/>
            <a:ahLst/>
            <a:cxnLst/>
            <a:rect l="l" t="t" r="r" b="b"/>
            <a:pathLst>
              <a:path w="264" h="500" extrusionOk="0">
                <a:moveTo>
                  <a:pt x="1" y="0"/>
                </a:moveTo>
                <a:lnTo>
                  <a:pt x="1" y="500"/>
                </a:lnTo>
                <a:lnTo>
                  <a:pt x="263" y="500"/>
                </a:lnTo>
                <a:lnTo>
                  <a:pt x="263" y="0"/>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1" name="Google Shape;2311;p41"/>
          <p:cNvSpPr/>
          <p:nvPr/>
        </p:nvSpPr>
        <p:spPr>
          <a:xfrm>
            <a:off x="1845130" y="1450698"/>
            <a:ext cx="79827" cy="40513"/>
          </a:xfrm>
          <a:custGeom>
            <a:avLst/>
            <a:gdLst/>
            <a:ahLst/>
            <a:cxnLst/>
            <a:rect l="l" t="t" r="r" b="b"/>
            <a:pathLst>
              <a:path w="666" h="338" extrusionOk="0">
                <a:moveTo>
                  <a:pt x="1" y="1"/>
                </a:moveTo>
                <a:lnTo>
                  <a:pt x="1" y="338"/>
                </a:lnTo>
                <a:lnTo>
                  <a:pt x="665" y="338"/>
                </a:lnTo>
                <a:lnTo>
                  <a:pt x="665"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2" name="Google Shape;2312;p41"/>
          <p:cNvSpPr/>
          <p:nvPr/>
        </p:nvSpPr>
        <p:spPr>
          <a:xfrm>
            <a:off x="2121168" y="1591654"/>
            <a:ext cx="63406" cy="65444"/>
          </a:xfrm>
          <a:custGeom>
            <a:avLst/>
            <a:gdLst/>
            <a:ahLst/>
            <a:cxnLst/>
            <a:rect l="l" t="t" r="r" b="b"/>
            <a:pathLst>
              <a:path w="529" h="546" extrusionOk="0">
                <a:moveTo>
                  <a:pt x="336" y="1"/>
                </a:moveTo>
                <a:lnTo>
                  <a:pt x="0" y="369"/>
                </a:lnTo>
                <a:lnTo>
                  <a:pt x="194" y="545"/>
                </a:lnTo>
                <a:lnTo>
                  <a:pt x="529" y="176"/>
                </a:lnTo>
                <a:lnTo>
                  <a:pt x="336"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3" name="Google Shape;2313;p41"/>
          <p:cNvSpPr/>
          <p:nvPr/>
        </p:nvSpPr>
        <p:spPr>
          <a:xfrm>
            <a:off x="2130158" y="1560730"/>
            <a:ext cx="86179" cy="83782"/>
          </a:xfrm>
          <a:custGeom>
            <a:avLst/>
            <a:gdLst/>
            <a:ahLst/>
            <a:cxnLst/>
            <a:rect l="l" t="t" r="r" b="b"/>
            <a:pathLst>
              <a:path w="719" h="699" extrusionOk="0">
                <a:moveTo>
                  <a:pt x="227" y="0"/>
                </a:moveTo>
                <a:lnTo>
                  <a:pt x="0" y="251"/>
                </a:lnTo>
                <a:lnTo>
                  <a:pt x="491" y="699"/>
                </a:lnTo>
                <a:lnTo>
                  <a:pt x="718" y="450"/>
                </a:lnTo>
                <a:lnTo>
                  <a:pt x="227" y="0"/>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4" name="Google Shape;2314;p41"/>
          <p:cNvSpPr/>
          <p:nvPr/>
        </p:nvSpPr>
        <p:spPr>
          <a:xfrm>
            <a:off x="1781005" y="1344982"/>
            <a:ext cx="208317" cy="208197"/>
          </a:xfrm>
          <a:custGeom>
            <a:avLst/>
            <a:gdLst/>
            <a:ahLst/>
            <a:cxnLst/>
            <a:rect l="l" t="t" r="r" b="b"/>
            <a:pathLst>
              <a:path w="1738" h="1737" extrusionOk="0">
                <a:moveTo>
                  <a:pt x="869" y="212"/>
                </a:moveTo>
                <a:cubicBezTo>
                  <a:pt x="1232" y="212"/>
                  <a:pt x="1526" y="506"/>
                  <a:pt x="1526" y="869"/>
                </a:cubicBezTo>
                <a:cubicBezTo>
                  <a:pt x="1526" y="1232"/>
                  <a:pt x="1232" y="1528"/>
                  <a:pt x="869" y="1528"/>
                </a:cubicBezTo>
                <a:cubicBezTo>
                  <a:pt x="506" y="1528"/>
                  <a:pt x="210" y="1232"/>
                  <a:pt x="210" y="869"/>
                </a:cubicBezTo>
                <a:cubicBezTo>
                  <a:pt x="210" y="506"/>
                  <a:pt x="506" y="212"/>
                  <a:pt x="869" y="212"/>
                </a:cubicBezTo>
                <a:close/>
                <a:moveTo>
                  <a:pt x="869" y="1"/>
                </a:moveTo>
                <a:cubicBezTo>
                  <a:pt x="390" y="1"/>
                  <a:pt x="1" y="389"/>
                  <a:pt x="1" y="869"/>
                </a:cubicBezTo>
                <a:cubicBezTo>
                  <a:pt x="1" y="1348"/>
                  <a:pt x="390" y="1737"/>
                  <a:pt x="869" y="1737"/>
                </a:cubicBezTo>
                <a:cubicBezTo>
                  <a:pt x="1348" y="1737"/>
                  <a:pt x="1737" y="1348"/>
                  <a:pt x="1737" y="869"/>
                </a:cubicBezTo>
                <a:cubicBezTo>
                  <a:pt x="1737" y="389"/>
                  <a:pt x="1348" y="1"/>
                  <a:pt x="86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5" name="Google Shape;2315;p41"/>
          <p:cNvSpPr/>
          <p:nvPr/>
        </p:nvSpPr>
        <p:spPr>
          <a:xfrm>
            <a:off x="1684333" y="1669668"/>
            <a:ext cx="409200" cy="434400"/>
          </a:xfrm>
          <a:prstGeom prst="pie">
            <a:avLst>
              <a:gd name="adj1" fmla="val 16132787"/>
              <a:gd name="adj2" fmla="val 7233245"/>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7" name="Google Shape;2397;p41"/>
          <p:cNvSpPr/>
          <p:nvPr/>
        </p:nvSpPr>
        <p:spPr>
          <a:xfrm>
            <a:off x="6755295" y="1528837"/>
            <a:ext cx="700582" cy="696147"/>
          </a:xfrm>
          <a:custGeom>
            <a:avLst/>
            <a:gdLst/>
            <a:ahLst/>
            <a:cxnLst/>
            <a:rect l="l" t="t" r="r" b="b"/>
            <a:pathLst>
              <a:path w="5845" h="5808" extrusionOk="0">
                <a:moveTo>
                  <a:pt x="2926" y="1"/>
                </a:moveTo>
                <a:cubicBezTo>
                  <a:pt x="2914" y="1"/>
                  <a:pt x="2901" y="1"/>
                  <a:pt x="2889" y="1"/>
                </a:cubicBezTo>
                <a:cubicBezTo>
                  <a:pt x="1285" y="21"/>
                  <a:pt x="1" y="1335"/>
                  <a:pt x="20" y="2939"/>
                </a:cubicBezTo>
                <a:cubicBezTo>
                  <a:pt x="40" y="4532"/>
                  <a:pt x="1336" y="5808"/>
                  <a:pt x="2925" y="5808"/>
                </a:cubicBezTo>
                <a:cubicBezTo>
                  <a:pt x="2936" y="5808"/>
                  <a:pt x="2947" y="5808"/>
                  <a:pt x="2958" y="5808"/>
                </a:cubicBezTo>
                <a:cubicBezTo>
                  <a:pt x="4562" y="5788"/>
                  <a:pt x="5845" y="4472"/>
                  <a:pt x="5827" y="2870"/>
                </a:cubicBezTo>
                <a:cubicBezTo>
                  <a:pt x="5808" y="1278"/>
                  <a:pt x="4511" y="1"/>
                  <a:pt x="292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8" name="Google Shape;2398;p41"/>
          <p:cNvSpPr/>
          <p:nvPr/>
        </p:nvSpPr>
        <p:spPr>
          <a:xfrm>
            <a:off x="6822656" y="1595839"/>
            <a:ext cx="566099" cy="562263"/>
          </a:xfrm>
          <a:custGeom>
            <a:avLst/>
            <a:gdLst/>
            <a:ahLst/>
            <a:cxnLst/>
            <a:rect l="l" t="t" r="r" b="b"/>
            <a:pathLst>
              <a:path w="4723" h="4691" extrusionOk="0">
                <a:moveTo>
                  <a:pt x="2362" y="0"/>
                </a:moveTo>
                <a:cubicBezTo>
                  <a:pt x="2353" y="0"/>
                  <a:pt x="2343" y="0"/>
                  <a:pt x="2333" y="0"/>
                </a:cubicBezTo>
                <a:cubicBezTo>
                  <a:pt x="1037" y="14"/>
                  <a:pt x="1" y="1078"/>
                  <a:pt x="15" y="2374"/>
                </a:cubicBezTo>
                <a:cubicBezTo>
                  <a:pt x="30" y="3659"/>
                  <a:pt x="1078" y="4691"/>
                  <a:pt x="2361" y="4691"/>
                </a:cubicBezTo>
                <a:cubicBezTo>
                  <a:pt x="2371" y="4691"/>
                  <a:pt x="2381" y="4690"/>
                  <a:pt x="2390" y="4690"/>
                </a:cubicBezTo>
                <a:cubicBezTo>
                  <a:pt x="3685" y="4675"/>
                  <a:pt x="4723" y="3613"/>
                  <a:pt x="4707" y="2317"/>
                </a:cubicBezTo>
                <a:cubicBezTo>
                  <a:pt x="4691" y="1032"/>
                  <a:pt x="3645" y="0"/>
                  <a:pt x="236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9" name="Google Shape;2399;p41"/>
          <p:cNvSpPr/>
          <p:nvPr/>
        </p:nvSpPr>
        <p:spPr>
          <a:xfrm>
            <a:off x="7097256" y="1528358"/>
            <a:ext cx="12465" cy="100443"/>
          </a:xfrm>
          <a:custGeom>
            <a:avLst/>
            <a:gdLst/>
            <a:ahLst/>
            <a:cxnLst/>
            <a:rect l="l" t="t" r="r" b="b"/>
            <a:pathLst>
              <a:path w="104" h="838" extrusionOk="0">
                <a:moveTo>
                  <a:pt x="46" y="1"/>
                </a:moveTo>
                <a:cubicBezTo>
                  <a:pt x="20" y="1"/>
                  <a:pt x="1" y="23"/>
                  <a:pt x="1" y="48"/>
                </a:cubicBezTo>
                <a:lnTo>
                  <a:pt x="9" y="790"/>
                </a:lnTo>
                <a:cubicBezTo>
                  <a:pt x="11" y="816"/>
                  <a:pt x="30" y="838"/>
                  <a:pt x="56" y="838"/>
                </a:cubicBezTo>
                <a:cubicBezTo>
                  <a:pt x="82" y="838"/>
                  <a:pt x="103" y="816"/>
                  <a:pt x="101" y="790"/>
                </a:cubicBezTo>
                <a:lnTo>
                  <a:pt x="93" y="46"/>
                </a:lnTo>
                <a:cubicBezTo>
                  <a:pt x="93" y="21"/>
                  <a:pt x="72" y="1"/>
                  <a:pt x="4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0" name="Google Shape;2400;p41"/>
          <p:cNvSpPr/>
          <p:nvPr/>
        </p:nvSpPr>
        <p:spPr>
          <a:xfrm>
            <a:off x="7104327" y="2118429"/>
            <a:ext cx="12465" cy="100443"/>
          </a:xfrm>
          <a:custGeom>
            <a:avLst/>
            <a:gdLst/>
            <a:ahLst/>
            <a:cxnLst/>
            <a:rect l="l" t="t" r="r" b="b"/>
            <a:pathLst>
              <a:path w="104" h="838" extrusionOk="0">
                <a:moveTo>
                  <a:pt x="46" y="1"/>
                </a:moveTo>
                <a:cubicBezTo>
                  <a:pt x="21" y="3"/>
                  <a:pt x="1" y="23"/>
                  <a:pt x="1" y="48"/>
                </a:cubicBezTo>
                <a:lnTo>
                  <a:pt x="9" y="792"/>
                </a:lnTo>
                <a:cubicBezTo>
                  <a:pt x="11" y="818"/>
                  <a:pt x="30" y="837"/>
                  <a:pt x="56" y="837"/>
                </a:cubicBezTo>
                <a:cubicBezTo>
                  <a:pt x="82" y="837"/>
                  <a:pt x="103" y="816"/>
                  <a:pt x="103" y="790"/>
                </a:cubicBezTo>
                <a:lnTo>
                  <a:pt x="94" y="48"/>
                </a:lnTo>
                <a:cubicBezTo>
                  <a:pt x="94" y="21"/>
                  <a:pt x="72" y="1"/>
                  <a:pt x="4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41"/>
          <p:cNvSpPr/>
          <p:nvPr/>
        </p:nvSpPr>
        <p:spPr>
          <a:xfrm>
            <a:off x="7351719" y="1863966"/>
            <a:ext cx="100443" cy="12226"/>
          </a:xfrm>
          <a:custGeom>
            <a:avLst/>
            <a:gdLst/>
            <a:ahLst/>
            <a:cxnLst/>
            <a:rect l="l" t="t" r="r" b="b"/>
            <a:pathLst>
              <a:path w="838" h="102" extrusionOk="0">
                <a:moveTo>
                  <a:pt x="792" y="1"/>
                </a:moveTo>
                <a:lnTo>
                  <a:pt x="48" y="9"/>
                </a:lnTo>
                <a:cubicBezTo>
                  <a:pt x="22" y="9"/>
                  <a:pt x="1" y="30"/>
                  <a:pt x="3" y="56"/>
                </a:cubicBezTo>
                <a:cubicBezTo>
                  <a:pt x="3" y="82"/>
                  <a:pt x="22" y="101"/>
                  <a:pt x="48" y="101"/>
                </a:cubicBezTo>
                <a:lnTo>
                  <a:pt x="792" y="94"/>
                </a:lnTo>
                <a:cubicBezTo>
                  <a:pt x="818" y="94"/>
                  <a:pt x="837" y="72"/>
                  <a:pt x="837" y="46"/>
                </a:cubicBezTo>
                <a:cubicBezTo>
                  <a:pt x="837" y="21"/>
                  <a:pt x="818" y="1"/>
                  <a:pt x="792"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41"/>
          <p:cNvSpPr/>
          <p:nvPr/>
        </p:nvSpPr>
        <p:spPr>
          <a:xfrm>
            <a:off x="6761647" y="1871038"/>
            <a:ext cx="100443" cy="12226"/>
          </a:xfrm>
          <a:custGeom>
            <a:avLst/>
            <a:gdLst/>
            <a:ahLst/>
            <a:cxnLst/>
            <a:rect l="l" t="t" r="r" b="b"/>
            <a:pathLst>
              <a:path w="838" h="102" extrusionOk="0">
                <a:moveTo>
                  <a:pt x="790" y="1"/>
                </a:moveTo>
                <a:lnTo>
                  <a:pt x="46" y="9"/>
                </a:lnTo>
                <a:cubicBezTo>
                  <a:pt x="21" y="9"/>
                  <a:pt x="1" y="31"/>
                  <a:pt x="1" y="56"/>
                </a:cubicBezTo>
                <a:cubicBezTo>
                  <a:pt x="1" y="82"/>
                  <a:pt x="23" y="102"/>
                  <a:pt x="48" y="102"/>
                </a:cubicBezTo>
                <a:lnTo>
                  <a:pt x="792" y="94"/>
                </a:lnTo>
                <a:cubicBezTo>
                  <a:pt x="818" y="94"/>
                  <a:pt x="837" y="72"/>
                  <a:pt x="837" y="46"/>
                </a:cubicBezTo>
                <a:cubicBezTo>
                  <a:pt x="837" y="21"/>
                  <a:pt x="816" y="1"/>
                  <a:pt x="79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3" name="Google Shape;2403;p41"/>
          <p:cNvSpPr/>
          <p:nvPr/>
        </p:nvSpPr>
        <p:spPr>
          <a:xfrm>
            <a:off x="6918305" y="1583853"/>
            <a:ext cx="49262" cy="68560"/>
          </a:xfrm>
          <a:custGeom>
            <a:avLst/>
            <a:gdLst/>
            <a:ahLst/>
            <a:cxnLst/>
            <a:rect l="l" t="t" r="r" b="b"/>
            <a:pathLst>
              <a:path w="411" h="572" extrusionOk="0">
                <a:moveTo>
                  <a:pt x="53" y="0"/>
                </a:moveTo>
                <a:cubicBezTo>
                  <a:pt x="44" y="0"/>
                  <a:pt x="36" y="3"/>
                  <a:pt x="28" y="8"/>
                </a:cubicBezTo>
                <a:cubicBezTo>
                  <a:pt x="6" y="21"/>
                  <a:pt x="0" y="49"/>
                  <a:pt x="14" y="71"/>
                </a:cubicBezTo>
                <a:lnTo>
                  <a:pt x="320" y="550"/>
                </a:lnTo>
                <a:cubicBezTo>
                  <a:pt x="328" y="564"/>
                  <a:pt x="343" y="572"/>
                  <a:pt x="359" y="572"/>
                </a:cubicBezTo>
                <a:cubicBezTo>
                  <a:pt x="367" y="572"/>
                  <a:pt x="375" y="570"/>
                  <a:pt x="383" y="566"/>
                </a:cubicBezTo>
                <a:cubicBezTo>
                  <a:pt x="405" y="552"/>
                  <a:pt x="410" y="523"/>
                  <a:pt x="397" y="501"/>
                </a:cubicBezTo>
                <a:lnTo>
                  <a:pt x="93" y="21"/>
                </a:lnTo>
                <a:cubicBezTo>
                  <a:pt x="84" y="8"/>
                  <a:pt x="69" y="0"/>
                  <a:pt x="5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4" name="Google Shape;2404;p41"/>
          <p:cNvSpPr/>
          <p:nvPr/>
        </p:nvSpPr>
        <p:spPr>
          <a:xfrm>
            <a:off x="7246242" y="2099611"/>
            <a:ext cx="49382" cy="68680"/>
          </a:xfrm>
          <a:custGeom>
            <a:avLst/>
            <a:gdLst/>
            <a:ahLst/>
            <a:cxnLst/>
            <a:rect l="l" t="t" r="r" b="b"/>
            <a:pathLst>
              <a:path w="412" h="573" extrusionOk="0">
                <a:moveTo>
                  <a:pt x="53" y="0"/>
                </a:moveTo>
                <a:cubicBezTo>
                  <a:pt x="45" y="0"/>
                  <a:pt x="36" y="3"/>
                  <a:pt x="28" y="8"/>
                </a:cubicBezTo>
                <a:cubicBezTo>
                  <a:pt x="7" y="22"/>
                  <a:pt x="1" y="49"/>
                  <a:pt x="15" y="71"/>
                </a:cubicBezTo>
                <a:lnTo>
                  <a:pt x="318" y="550"/>
                </a:lnTo>
                <a:cubicBezTo>
                  <a:pt x="328" y="564"/>
                  <a:pt x="342" y="572"/>
                  <a:pt x="358" y="572"/>
                </a:cubicBezTo>
                <a:cubicBezTo>
                  <a:pt x="368" y="572"/>
                  <a:pt x="376" y="570"/>
                  <a:pt x="384" y="566"/>
                </a:cubicBezTo>
                <a:cubicBezTo>
                  <a:pt x="405" y="552"/>
                  <a:pt x="411" y="523"/>
                  <a:pt x="397" y="501"/>
                </a:cubicBezTo>
                <a:lnTo>
                  <a:pt x="92" y="22"/>
                </a:lnTo>
                <a:cubicBezTo>
                  <a:pt x="83" y="8"/>
                  <a:pt x="68" y="0"/>
                  <a:pt x="5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 name="Google Shape;2405;p41"/>
          <p:cNvSpPr/>
          <p:nvPr/>
        </p:nvSpPr>
        <p:spPr>
          <a:xfrm>
            <a:off x="7329784" y="1688131"/>
            <a:ext cx="70118" cy="47824"/>
          </a:xfrm>
          <a:custGeom>
            <a:avLst/>
            <a:gdLst/>
            <a:ahLst/>
            <a:cxnLst/>
            <a:rect l="l" t="t" r="r" b="b"/>
            <a:pathLst>
              <a:path w="585" h="399" extrusionOk="0">
                <a:moveTo>
                  <a:pt x="531" y="1"/>
                </a:moveTo>
                <a:cubicBezTo>
                  <a:pt x="523" y="1"/>
                  <a:pt x="515" y="3"/>
                  <a:pt x="507" y="8"/>
                </a:cubicBezTo>
                <a:lnTo>
                  <a:pt x="28" y="314"/>
                </a:lnTo>
                <a:cubicBezTo>
                  <a:pt x="6" y="327"/>
                  <a:pt x="0" y="355"/>
                  <a:pt x="14" y="377"/>
                </a:cubicBezTo>
                <a:cubicBezTo>
                  <a:pt x="22" y="390"/>
                  <a:pt x="38" y="398"/>
                  <a:pt x="54" y="398"/>
                </a:cubicBezTo>
                <a:cubicBezTo>
                  <a:pt x="61" y="398"/>
                  <a:pt x="69" y="396"/>
                  <a:pt x="77" y="392"/>
                </a:cubicBezTo>
                <a:lnTo>
                  <a:pt x="557" y="87"/>
                </a:lnTo>
                <a:cubicBezTo>
                  <a:pt x="578" y="73"/>
                  <a:pt x="584" y="45"/>
                  <a:pt x="570" y="23"/>
                </a:cubicBezTo>
                <a:cubicBezTo>
                  <a:pt x="561" y="9"/>
                  <a:pt x="546" y="1"/>
                  <a:pt x="53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41"/>
          <p:cNvSpPr/>
          <p:nvPr/>
        </p:nvSpPr>
        <p:spPr>
          <a:xfrm>
            <a:off x="6813906" y="2016068"/>
            <a:ext cx="70118" cy="47944"/>
          </a:xfrm>
          <a:custGeom>
            <a:avLst/>
            <a:gdLst/>
            <a:ahLst/>
            <a:cxnLst/>
            <a:rect l="l" t="t" r="r" b="b"/>
            <a:pathLst>
              <a:path w="585" h="400" extrusionOk="0">
                <a:moveTo>
                  <a:pt x="533" y="1"/>
                </a:moveTo>
                <a:cubicBezTo>
                  <a:pt x="525" y="1"/>
                  <a:pt x="516" y="3"/>
                  <a:pt x="508" y="8"/>
                </a:cubicBezTo>
                <a:lnTo>
                  <a:pt x="29" y="312"/>
                </a:lnTo>
                <a:cubicBezTo>
                  <a:pt x="7" y="326"/>
                  <a:pt x="1" y="356"/>
                  <a:pt x="15" y="377"/>
                </a:cubicBezTo>
                <a:cubicBezTo>
                  <a:pt x="23" y="391"/>
                  <a:pt x="38" y="399"/>
                  <a:pt x="54" y="399"/>
                </a:cubicBezTo>
                <a:cubicBezTo>
                  <a:pt x="62" y="399"/>
                  <a:pt x="70" y="397"/>
                  <a:pt x="78" y="391"/>
                </a:cubicBezTo>
                <a:lnTo>
                  <a:pt x="557" y="87"/>
                </a:lnTo>
                <a:cubicBezTo>
                  <a:pt x="579" y="73"/>
                  <a:pt x="585" y="44"/>
                  <a:pt x="571" y="22"/>
                </a:cubicBezTo>
                <a:cubicBezTo>
                  <a:pt x="562" y="8"/>
                  <a:pt x="548" y="1"/>
                  <a:pt x="53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41"/>
          <p:cNvSpPr/>
          <p:nvPr/>
        </p:nvSpPr>
        <p:spPr>
          <a:xfrm>
            <a:off x="6801920" y="1708387"/>
            <a:ext cx="72755" cy="43869"/>
          </a:xfrm>
          <a:custGeom>
            <a:avLst/>
            <a:gdLst/>
            <a:ahLst/>
            <a:cxnLst/>
            <a:rect l="l" t="t" r="r" b="b"/>
            <a:pathLst>
              <a:path w="607" h="366" extrusionOk="0">
                <a:moveTo>
                  <a:pt x="54" y="1"/>
                </a:moveTo>
                <a:cubicBezTo>
                  <a:pt x="38" y="1"/>
                  <a:pt x="22" y="9"/>
                  <a:pt x="14" y="24"/>
                </a:cubicBezTo>
                <a:cubicBezTo>
                  <a:pt x="0" y="48"/>
                  <a:pt x="10" y="75"/>
                  <a:pt x="32" y="87"/>
                </a:cubicBezTo>
                <a:lnTo>
                  <a:pt x="531" y="360"/>
                </a:lnTo>
                <a:cubicBezTo>
                  <a:pt x="539" y="364"/>
                  <a:pt x="547" y="365"/>
                  <a:pt x="555" y="365"/>
                </a:cubicBezTo>
                <a:cubicBezTo>
                  <a:pt x="571" y="364"/>
                  <a:pt x="586" y="356"/>
                  <a:pt x="594" y="340"/>
                </a:cubicBezTo>
                <a:cubicBezTo>
                  <a:pt x="606" y="318"/>
                  <a:pt x="598" y="291"/>
                  <a:pt x="576" y="277"/>
                </a:cubicBezTo>
                <a:lnTo>
                  <a:pt x="75" y="6"/>
                </a:lnTo>
                <a:cubicBezTo>
                  <a:pt x="68" y="3"/>
                  <a:pt x="61" y="1"/>
                  <a:pt x="5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41"/>
          <p:cNvSpPr/>
          <p:nvPr/>
        </p:nvSpPr>
        <p:spPr>
          <a:xfrm>
            <a:off x="7339253" y="1999887"/>
            <a:ext cx="72395" cy="43749"/>
          </a:xfrm>
          <a:custGeom>
            <a:avLst/>
            <a:gdLst/>
            <a:ahLst/>
            <a:cxnLst/>
            <a:rect l="l" t="t" r="r" b="b"/>
            <a:pathLst>
              <a:path w="604" h="365" extrusionOk="0">
                <a:moveTo>
                  <a:pt x="52" y="1"/>
                </a:moveTo>
                <a:cubicBezTo>
                  <a:pt x="36" y="1"/>
                  <a:pt x="20" y="10"/>
                  <a:pt x="12" y="25"/>
                </a:cubicBezTo>
                <a:cubicBezTo>
                  <a:pt x="0" y="47"/>
                  <a:pt x="8" y="76"/>
                  <a:pt x="30" y="88"/>
                </a:cubicBezTo>
                <a:lnTo>
                  <a:pt x="529" y="358"/>
                </a:lnTo>
                <a:cubicBezTo>
                  <a:pt x="537" y="362"/>
                  <a:pt x="545" y="364"/>
                  <a:pt x="553" y="364"/>
                </a:cubicBezTo>
                <a:cubicBezTo>
                  <a:pt x="568" y="364"/>
                  <a:pt x="584" y="356"/>
                  <a:pt x="592" y="341"/>
                </a:cubicBezTo>
                <a:cubicBezTo>
                  <a:pt x="604" y="319"/>
                  <a:pt x="596" y="289"/>
                  <a:pt x="574" y="278"/>
                </a:cubicBezTo>
                <a:lnTo>
                  <a:pt x="75" y="7"/>
                </a:lnTo>
                <a:cubicBezTo>
                  <a:pt x="68" y="3"/>
                  <a:pt x="60" y="1"/>
                  <a:pt x="52"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9" name="Google Shape;2409;p41"/>
          <p:cNvSpPr/>
          <p:nvPr/>
        </p:nvSpPr>
        <p:spPr>
          <a:xfrm>
            <a:off x="7229941" y="1571987"/>
            <a:ext cx="45307" cy="70957"/>
          </a:xfrm>
          <a:custGeom>
            <a:avLst/>
            <a:gdLst/>
            <a:ahLst/>
            <a:cxnLst/>
            <a:rect l="l" t="t" r="r" b="b"/>
            <a:pathLst>
              <a:path w="378" h="592" extrusionOk="0">
                <a:moveTo>
                  <a:pt x="325" y="0"/>
                </a:moveTo>
                <a:cubicBezTo>
                  <a:pt x="308" y="0"/>
                  <a:pt x="293" y="9"/>
                  <a:pt x="285" y="24"/>
                </a:cubicBezTo>
                <a:lnTo>
                  <a:pt x="12" y="523"/>
                </a:lnTo>
                <a:cubicBezTo>
                  <a:pt x="1" y="547"/>
                  <a:pt x="10" y="574"/>
                  <a:pt x="32" y="586"/>
                </a:cubicBezTo>
                <a:cubicBezTo>
                  <a:pt x="40" y="590"/>
                  <a:pt x="48" y="592"/>
                  <a:pt x="54" y="592"/>
                </a:cubicBezTo>
                <a:cubicBezTo>
                  <a:pt x="72" y="592"/>
                  <a:pt x="87" y="582"/>
                  <a:pt x="95" y="568"/>
                </a:cubicBezTo>
                <a:lnTo>
                  <a:pt x="366" y="69"/>
                </a:lnTo>
                <a:cubicBezTo>
                  <a:pt x="377" y="45"/>
                  <a:pt x="370" y="18"/>
                  <a:pt x="348" y="6"/>
                </a:cubicBezTo>
                <a:cubicBezTo>
                  <a:pt x="340" y="2"/>
                  <a:pt x="333" y="0"/>
                  <a:pt x="325"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0" name="Google Shape;2410;p41"/>
          <p:cNvSpPr/>
          <p:nvPr/>
        </p:nvSpPr>
        <p:spPr>
          <a:xfrm>
            <a:off x="6938561" y="2109080"/>
            <a:ext cx="45307" cy="70957"/>
          </a:xfrm>
          <a:custGeom>
            <a:avLst/>
            <a:gdLst/>
            <a:ahLst/>
            <a:cxnLst/>
            <a:rect l="l" t="t" r="r" b="b"/>
            <a:pathLst>
              <a:path w="378" h="592" extrusionOk="0">
                <a:moveTo>
                  <a:pt x="324" y="0"/>
                </a:moveTo>
                <a:cubicBezTo>
                  <a:pt x="307" y="0"/>
                  <a:pt x="291" y="9"/>
                  <a:pt x="283" y="24"/>
                </a:cubicBezTo>
                <a:lnTo>
                  <a:pt x="13" y="525"/>
                </a:lnTo>
                <a:cubicBezTo>
                  <a:pt x="1" y="546"/>
                  <a:pt x="9" y="574"/>
                  <a:pt x="30" y="586"/>
                </a:cubicBezTo>
                <a:cubicBezTo>
                  <a:pt x="38" y="592"/>
                  <a:pt x="46" y="592"/>
                  <a:pt x="54" y="592"/>
                </a:cubicBezTo>
                <a:cubicBezTo>
                  <a:pt x="70" y="592"/>
                  <a:pt x="86" y="584"/>
                  <a:pt x="93" y="568"/>
                </a:cubicBezTo>
                <a:lnTo>
                  <a:pt x="366" y="69"/>
                </a:lnTo>
                <a:cubicBezTo>
                  <a:pt x="378" y="45"/>
                  <a:pt x="368" y="18"/>
                  <a:pt x="346" y="6"/>
                </a:cubicBezTo>
                <a:cubicBezTo>
                  <a:pt x="339" y="2"/>
                  <a:pt x="332" y="0"/>
                  <a:pt x="324"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 name="Google Shape;2411;p41"/>
          <p:cNvSpPr/>
          <p:nvPr/>
        </p:nvSpPr>
        <p:spPr>
          <a:xfrm>
            <a:off x="7034089" y="1541902"/>
            <a:ext cx="18339" cy="70358"/>
          </a:xfrm>
          <a:custGeom>
            <a:avLst/>
            <a:gdLst/>
            <a:ahLst/>
            <a:cxnLst/>
            <a:rect l="l" t="t" r="r" b="b"/>
            <a:pathLst>
              <a:path w="153" h="587" extrusionOk="0">
                <a:moveTo>
                  <a:pt x="18" y="0"/>
                </a:moveTo>
                <a:cubicBezTo>
                  <a:pt x="17" y="0"/>
                  <a:pt x="16" y="0"/>
                  <a:pt x="15" y="0"/>
                </a:cubicBezTo>
                <a:cubicBezTo>
                  <a:pt x="7" y="2"/>
                  <a:pt x="1" y="10"/>
                  <a:pt x="3" y="18"/>
                </a:cubicBezTo>
                <a:lnTo>
                  <a:pt x="121" y="575"/>
                </a:lnTo>
                <a:cubicBezTo>
                  <a:pt x="123" y="582"/>
                  <a:pt x="129" y="586"/>
                  <a:pt x="137" y="586"/>
                </a:cubicBezTo>
                <a:lnTo>
                  <a:pt x="139" y="586"/>
                </a:lnTo>
                <a:cubicBezTo>
                  <a:pt x="149" y="584"/>
                  <a:pt x="153" y="577"/>
                  <a:pt x="151" y="569"/>
                </a:cubicBezTo>
                <a:lnTo>
                  <a:pt x="32" y="12"/>
                </a:lnTo>
                <a:cubicBezTo>
                  <a:pt x="32" y="5"/>
                  <a:pt x="26"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 name="Google Shape;2412;p41"/>
          <p:cNvSpPr/>
          <p:nvPr/>
        </p:nvSpPr>
        <p:spPr>
          <a:xfrm>
            <a:off x="7161141" y="2139764"/>
            <a:ext cx="18339" cy="70358"/>
          </a:xfrm>
          <a:custGeom>
            <a:avLst/>
            <a:gdLst/>
            <a:ahLst/>
            <a:cxnLst/>
            <a:rect l="l" t="t" r="r" b="b"/>
            <a:pathLst>
              <a:path w="153" h="587" extrusionOk="0">
                <a:moveTo>
                  <a:pt x="17" y="0"/>
                </a:moveTo>
                <a:cubicBezTo>
                  <a:pt x="16" y="0"/>
                  <a:pt x="15" y="0"/>
                  <a:pt x="14" y="0"/>
                </a:cubicBezTo>
                <a:cubicBezTo>
                  <a:pt x="6" y="2"/>
                  <a:pt x="0" y="10"/>
                  <a:pt x="2" y="18"/>
                </a:cubicBezTo>
                <a:lnTo>
                  <a:pt x="121" y="575"/>
                </a:lnTo>
                <a:cubicBezTo>
                  <a:pt x="123" y="582"/>
                  <a:pt x="129" y="586"/>
                  <a:pt x="137" y="586"/>
                </a:cubicBezTo>
                <a:lnTo>
                  <a:pt x="139" y="586"/>
                </a:lnTo>
                <a:cubicBezTo>
                  <a:pt x="148" y="584"/>
                  <a:pt x="152" y="577"/>
                  <a:pt x="150" y="569"/>
                </a:cubicBezTo>
                <a:lnTo>
                  <a:pt x="32" y="12"/>
                </a:lnTo>
                <a:cubicBezTo>
                  <a:pt x="32" y="5"/>
                  <a:pt x="25"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41"/>
          <p:cNvSpPr/>
          <p:nvPr/>
        </p:nvSpPr>
        <p:spPr>
          <a:xfrm>
            <a:off x="7370417" y="1803676"/>
            <a:ext cx="70837" cy="17859"/>
          </a:xfrm>
          <a:custGeom>
            <a:avLst/>
            <a:gdLst/>
            <a:ahLst/>
            <a:cxnLst/>
            <a:rect l="l" t="t" r="r" b="b"/>
            <a:pathLst>
              <a:path w="591" h="149" extrusionOk="0">
                <a:moveTo>
                  <a:pt x="575" y="0"/>
                </a:moveTo>
                <a:cubicBezTo>
                  <a:pt x="573" y="0"/>
                  <a:pt x="572" y="0"/>
                  <a:pt x="571" y="1"/>
                </a:cubicBezTo>
                <a:lnTo>
                  <a:pt x="14" y="117"/>
                </a:lnTo>
                <a:cubicBezTo>
                  <a:pt x="7" y="119"/>
                  <a:pt x="1" y="127"/>
                  <a:pt x="3" y="137"/>
                </a:cubicBezTo>
                <a:cubicBezTo>
                  <a:pt x="5" y="143"/>
                  <a:pt x="10" y="149"/>
                  <a:pt x="18" y="149"/>
                </a:cubicBezTo>
                <a:lnTo>
                  <a:pt x="20" y="149"/>
                </a:lnTo>
                <a:lnTo>
                  <a:pt x="577" y="30"/>
                </a:lnTo>
                <a:cubicBezTo>
                  <a:pt x="585" y="28"/>
                  <a:pt x="591" y="20"/>
                  <a:pt x="589" y="12"/>
                </a:cubicBezTo>
                <a:cubicBezTo>
                  <a:pt x="587" y="4"/>
                  <a:pt x="581" y="0"/>
                  <a:pt x="575"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41"/>
          <p:cNvSpPr/>
          <p:nvPr/>
        </p:nvSpPr>
        <p:spPr>
          <a:xfrm>
            <a:off x="6772555" y="1930368"/>
            <a:ext cx="70837" cy="18219"/>
          </a:xfrm>
          <a:custGeom>
            <a:avLst/>
            <a:gdLst/>
            <a:ahLst/>
            <a:cxnLst/>
            <a:rect l="l" t="t" r="r" b="b"/>
            <a:pathLst>
              <a:path w="591" h="152" extrusionOk="0">
                <a:moveTo>
                  <a:pt x="574" y="1"/>
                </a:moveTo>
                <a:cubicBezTo>
                  <a:pt x="573" y="1"/>
                  <a:pt x="572" y="1"/>
                  <a:pt x="571" y="1"/>
                </a:cubicBezTo>
                <a:lnTo>
                  <a:pt x="14" y="120"/>
                </a:lnTo>
                <a:cubicBezTo>
                  <a:pt x="7" y="122"/>
                  <a:pt x="1" y="129"/>
                  <a:pt x="3" y="139"/>
                </a:cubicBezTo>
                <a:cubicBezTo>
                  <a:pt x="5" y="145"/>
                  <a:pt x="10" y="151"/>
                  <a:pt x="18" y="151"/>
                </a:cubicBezTo>
                <a:lnTo>
                  <a:pt x="20" y="151"/>
                </a:lnTo>
                <a:lnTo>
                  <a:pt x="577" y="33"/>
                </a:lnTo>
                <a:cubicBezTo>
                  <a:pt x="585" y="31"/>
                  <a:pt x="591" y="23"/>
                  <a:pt x="589" y="13"/>
                </a:cubicBezTo>
                <a:cubicBezTo>
                  <a:pt x="587" y="6"/>
                  <a:pt x="581" y="1"/>
                  <a:pt x="57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5" name="Google Shape;2415;p41"/>
          <p:cNvSpPr/>
          <p:nvPr/>
        </p:nvSpPr>
        <p:spPr>
          <a:xfrm>
            <a:off x="7002446" y="1550292"/>
            <a:ext cx="24691" cy="68800"/>
          </a:xfrm>
          <a:custGeom>
            <a:avLst/>
            <a:gdLst/>
            <a:ahLst/>
            <a:cxnLst/>
            <a:rect l="l" t="t" r="r" b="b"/>
            <a:pathLst>
              <a:path w="206" h="574" extrusionOk="0">
                <a:moveTo>
                  <a:pt x="18" y="0"/>
                </a:moveTo>
                <a:cubicBezTo>
                  <a:pt x="16" y="0"/>
                  <a:pt x="14" y="1"/>
                  <a:pt x="12" y="1"/>
                </a:cubicBezTo>
                <a:cubicBezTo>
                  <a:pt x="4" y="3"/>
                  <a:pt x="0" y="13"/>
                  <a:pt x="2" y="21"/>
                </a:cubicBezTo>
                <a:lnTo>
                  <a:pt x="174" y="562"/>
                </a:lnTo>
                <a:cubicBezTo>
                  <a:pt x="176" y="570"/>
                  <a:pt x="182" y="574"/>
                  <a:pt x="188" y="574"/>
                </a:cubicBezTo>
                <a:cubicBezTo>
                  <a:pt x="190" y="574"/>
                  <a:pt x="192" y="574"/>
                  <a:pt x="194" y="572"/>
                </a:cubicBezTo>
                <a:cubicBezTo>
                  <a:pt x="202" y="570"/>
                  <a:pt x="206" y="562"/>
                  <a:pt x="204" y="552"/>
                </a:cubicBezTo>
                <a:lnTo>
                  <a:pt x="32" y="11"/>
                </a:lnTo>
                <a:cubicBezTo>
                  <a:pt x="31" y="5"/>
                  <a:pt x="24"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6" name="Google Shape;2416;p41"/>
          <p:cNvSpPr/>
          <p:nvPr/>
        </p:nvSpPr>
        <p:spPr>
          <a:xfrm>
            <a:off x="7186671" y="2132932"/>
            <a:ext cx="24691" cy="68919"/>
          </a:xfrm>
          <a:custGeom>
            <a:avLst/>
            <a:gdLst/>
            <a:ahLst/>
            <a:cxnLst/>
            <a:rect l="l" t="t" r="r" b="b"/>
            <a:pathLst>
              <a:path w="206" h="575" extrusionOk="0">
                <a:moveTo>
                  <a:pt x="18" y="1"/>
                </a:moveTo>
                <a:cubicBezTo>
                  <a:pt x="16" y="1"/>
                  <a:pt x="14" y="1"/>
                  <a:pt x="12" y="2"/>
                </a:cubicBezTo>
                <a:cubicBezTo>
                  <a:pt x="4" y="4"/>
                  <a:pt x="1" y="14"/>
                  <a:pt x="3" y="22"/>
                </a:cubicBezTo>
                <a:lnTo>
                  <a:pt x="174" y="563"/>
                </a:lnTo>
                <a:cubicBezTo>
                  <a:pt x="176" y="570"/>
                  <a:pt x="182" y="574"/>
                  <a:pt x="188" y="574"/>
                </a:cubicBezTo>
                <a:cubicBezTo>
                  <a:pt x="190" y="574"/>
                  <a:pt x="192" y="574"/>
                  <a:pt x="194" y="572"/>
                </a:cubicBezTo>
                <a:cubicBezTo>
                  <a:pt x="202" y="570"/>
                  <a:pt x="206" y="563"/>
                  <a:pt x="204" y="555"/>
                </a:cubicBezTo>
                <a:lnTo>
                  <a:pt x="32" y="12"/>
                </a:lnTo>
                <a:cubicBezTo>
                  <a:pt x="31" y="6"/>
                  <a:pt x="24"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41"/>
          <p:cNvSpPr/>
          <p:nvPr/>
        </p:nvSpPr>
        <p:spPr>
          <a:xfrm>
            <a:off x="7363825" y="1771674"/>
            <a:ext cx="69159" cy="24332"/>
          </a:xfrm>
          <a:custGeom>
            <a:avLst/>
            <a:gdLst/>
            <a:ahLst/>
            <a:cxnLst/>
            <a:rect l="l" t="t" r="r" b="b"/>
            <a:pathLst>
              <a:path w="577" h="203" extrusionOk="0">
                <a:moveTo>
                  <a:pt x="558" y="1"/>
                </a:moveTo>
                <a:cubicBezTo>
                  <a:pt x="556" y="1"/>
                  <a:pt x="555" y="1"/>
                  <a:pt x="553" y="1"/>
                </a:cubicBezTo>
                <a:lnTo>
                  <a:pt x="12" y="173"/>
                </a:lnTo>
                <a:cubicBezTo>
                  <a:pt x="4" y="175"/>
                  <a:pt x="0" y="185"/>
                  <a:pt x="2" y="193"/>
                </a:cubicBezTo>
                <a:cubicBezTo>
                  <a:pt x="4" y="199"/>
                  <a:pt x="10" y="203"/>
                  <a:pt x="16" y="203"/>
                </a:cubicBezTo>
                <a:lnTo>
                  <a:pt x="22" y="203"/>
                </a:lnTo>
                <a:lnTo>
                  <a:pt x="563" y="31"/>
                </a:lnTo>
                <a:cubicBezTo>
                  <a:pt x="571" y="29"/>
                  <a:pt x="577" y="21"/>
                  <a:pt x="573" y="11"/>
                </a:cubicBezTo>
                <a:cubicBezTo>
                  <a:pt x="571" y="5"/>
                  <a:pt x="565" y="1"/>
                  <a:pt x="55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41"/>
          <p:cNvSpPr/>
          <p:nvPr/>
        </p:nvSpPr>
        <p:spPr>
          <a:xfrm>
            <a:off x="6780825" y="1955899"/>
            <a:ext cx="69159" cy="24332"/>
          </a:xfrm>
          <a:custGeom>
            <a:avLst/>
            <a:gdLst/>
            <a:ahLst/>
            <a:cxnLst/>
            <a:rect l="l" t="t" r="r" b="b"/>
            <a:pathLst>
              <a:path w="577" h="203" extrusionOk="0">
                <a:moveTo>
                  <a:pt x="559" y="1"/>
                </a:moveTo>
                <a:cubicBezTo>
                  <a:pt x="558" y="1"/>
                  <a:pt x="556" y="1"/>
                  <a:pt x="555" y="1"/>
                </a:cubicBezTo>
                <a:lnTo>
                  <a:pt x="14" y="173"/>
                </a:lnTo>
                <a:cubicBezTo>
                  <a:pt x="7" y="175"/>
                  <a:pt x="1" y="185"/>
                  <a:pt x="5" y="193"/>
                </a:cubicBezTo>
                <a:cubicBezTo>
                  <a:pt x="7" y="199"/>
                  <a:pt x="13" y="203"/>
                  <a:pt x="18" y="203"/>
                </a:cubicBezTo>
                <a:lnTo>
                  <a:pt x="22" y="203"/>
                </a:lnTo>
                <a:lnTo>
                  <a:pt x="565" y="31"/>
                </a:lnTo>
                <a:cubicBezTo>
                  <a:pt x="573" y="29"/>
                  <a:pt x="577" y="21"/>
                  <a:pt x="575" y="11"/>
                </a:cubicBezTo>
                <a:cubicBezTo>
                  <a:pt x="573" y="5"/>
                  <a:pt x="566" y="1"/>
                  <a:pt x="55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41"/>
          <p:cNvSpPr/>
          <p:nvPr/>
        </p:nvSpPr>
        <p:spPr>
          <a:xfrm>
            <a:off x="7067530" y="1536388"/>
            <a:ext cx="11387" cy="70478"/>
          </a:xfrm>
          <a:custGeom>
            <a:avLst/>
            <a:gdLst/>
            <a:ahLst/>
            <a:cxnLst/>
            <a:rect l="l" t="t" r="r" b="b"/>
            <a:pathLst>
              <a:path w="95" h="588" extrusionOk="0">
                <a:moveTo>
                  <a:pt x="16" y="1"/>
                </a:moveTo>
                <a:cubicBezTo>
                  <a:pt x="16" y="1"/>
                  <a:pt x="15" y="1"/>
                  <a:pt x="14" y="1"/>
                </a:cubicBezTo>
                <a:cubicBezTo>
                  <a:pt x="6" y="1"/>
                  <a:pt x="0" y="7"/>
                  <a:pt x="0" y="17"/>
                </a:cubicBezTo>
                <a:lnTo>
                  <a:pt x="63" y="579"/>
                </a:lnTo>
                <a:cubicBezTo>
                  <a:pt x="63" y="587"/>
                  <a:pt x="71" y="587"/>
                  <a:pt x="79" y="587"/>
                </a:cubicBezTo>
                <a:cubicBezTo>
                  <a:pt x="89" y="587"/>
                  <a:pt x="95" y="583"/>
                  <a:pt x="93" y="575"/>
                </a:cubicBezTo>
                <a:lnTo>
                  <a:pt x="32" y="15"/>
                </a:lnTo>
                <a:cubicBezTo>
                  <a:pt x="30" y="8"/>
                  <a:pt x="23"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41"/>
          <p:cNvSpPr/>
          <p:nvPr/>
        </p:nvSpPr>
        <p:spPr>
          <a:xfrm>
            <a:off x="7134892" y="2143959"/>
            <a:ext cx="11507" cy="71556"/>
          </a:xfrm>
          <a:custGeom>
            <a:avLst/>
            <a:gdLst/>
            <a:ahLst/>
            <a:cxnLst/>
            <a:rect l="l" t="t" r="r" b="b"/>
            <a:pathLst>
              <a:path w="96" h="597" extrusionOk="0">
                <a:moveTo>
                  <a:pt x="14" y="1"/>
                </a:moveTo>
                <a:cubicBezTo>
                  <a:pt x="6" y="3"/>
                  <a:pt x="0" y="9"/>
                  <a:pt x="0" y="19"/>
                </a:cubicBezTo>
                <a:lnTo>
                  <a:pt x="64" y="583"/>
                </a:lnTo>
                <a:cubicBezTo>
                  <a:pt x="66" y="591"/>
                  <a:pt x="71" y="597"/>
                  <a:pt x="79" y="597"/>
                </a:cubicBezTo>
                <a:lnTo>
                  <a:pt x="81" y="597"/>
                </a:lnTo>
                <a:cubicBezTo>
                  <a:pt x="89" y="595"/>
                  <a:pt x="95" y="589"/>
                  <a:pt x="95" y="579"/>
                </a:cubicBezTo>
                <a:lnTo>
                  <a:pt x="32" y="15"/>
                </a:lnTo>
                <a:cubicBezTo>
                  <a:pt x="30" y="7"/>
                  <a:pt x="24" y="1"/>
                  <a:pt x="1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1" name="Google Shape;2421;p41"/>
          <p:cNvSpPr/>
          <p:nvPr/>
        </p:nvSpPr>
        <p:spPr>
          <a:xfrm>
            <a:off x="7374852" y="1836038"/>
            <a:ext cx="71556" cy="8031"/>
          </a:xfrm>
          <a:custGeom>
            <a:avLst/>
            <a:gdLst/>
            <a:ahLst/>
            <a:cxnLst/>
            <a:rect l="l" t="t" r="r" b="b"/>
            <a:pathLst>
              <a:path w="597" h="67" extrusionOk="0">
                <a:moveTo>
                  <a:pt x="581" y="1"/>
                </a:moveTo>
                <a:cubicBezTo>
                  <a:pt x="581" y="1"/>
                  <a:pt x="580" y="1"/>
                  <a:pt x="579" y="1"/>
                </a:cubicBezTo>
                <a:lnTo>
                  <a:pt x="83" y="51"/>
                </a:lnTo>
                <a:lnTo>
                  <a:pt x="83" y="51"/>
                </a:lnTo>
                <a:lnTo>
                  <a:pt x="583" y="13"/>
                </a:lnTo>
                <a:cubicBezTo>
                  <a:pt x="589" y="13"/>
                  <a:pt x="594" y="19"/>
                  <a:pt x="596" y="19"/>
                </a:cubicBezTo>
                <a:cubicBezTo>
                  <a:pt x="597" y="19"/>
                  <a:pt x="597" y="19"/>
                  <a:pt x="597" y="17"/>
                </a:cubicBezTo>
                <a:cubicBezTo>
                  <a:pt x="595" y="10"/>
                  <a:pt x="588" y="1"/>
                  <a:pt x="581" y="1"/>
                </a:cubicBezTo>
                <a:close/>
                <a:moveTo>
                  <a:pt x="83" y="51"/>
                </a:moveTo>
                <a:lnTo>
                  <a:pt x="19" y="56"/>
                </a:lnTo>
                <a:lnTo>
                  <a:pt x="17" y="56"/>
                </a:lnTo>
                <a:cubicBezTo>
                  <a:pt x="15" y="56"/>
                  <a:pt x="13" y="57"/>
                  <a:pt x="12" y="58"/>
                </a:cubicBezTo>
                <a:lnTo>
                  <a:pt x="12" y="58"/>
                </a:lnTo>
                <a:cubicBezTo>
                  <a:pt x="9" y="58"/>
                  <a:pt x="7" y="57"/>
                  <a:pt x="5" y="57"/>
                </a:cubicBezTo>
                <a:cubicBezTo>
                  <a:pt x="2" y="57"/>
                  <a:pt x="0" y="59"/>
                  <a:pt x="1" y="64"/>
                </a:cubicBezTo>
                <a:cubicBezTo>
                  <a:pt x="1" y="66"/>
                  <a:pt x="1" y="66"/>
                  <a:pt x="2" y="66"/>
                </a:cubicBezTo>
                <a:cubicBezTo>
                  <a:pt x="4" y="66"/>
                  <a:pt x="7" y="61"/>
                  <a:pt x="12" y="58"/>
                </a:cubicBezTo>
                <a:lnTo>
                  <a:pt x="12" y="58"/>
                </a:lnTo>
                <a:cubicBezTo>
                  <a:pt x="13" y="58"/>
                  <a:pt x="14" y="58"/>
                  <a:pt x="15" y="58"/>
                </a:cubicBezTo>
                <a:lnTo>
                  <a:pt x="83" y="5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2" name="Google Shape;2422;p41"/>
          <p:cNvSpPr/>
          <p:nvPr/>
        </p:nvSpPr>
        <p:spPr>
          <a:xfrm>
            <a:off x="6767401" y="1903999"/>
            <a:ext cx="71796" cy="11147"/>
          </a:xfrm>
          <a:custGeom>
            <a:avLst/>
            <a:gdLst/>
            <a:ahLst/>
            <a:cxnLst/>
            <a:rect l="l" t="t" r="r" b="b"/>
            <a:pathLst>
              <a:path w="599" h="93" extrusionOk="0">
                <a:moveTo>
                  <a:pt x="578" y="0"/>
                </a:moveTo>
                <a:lnTo>
                  <a:pt x="14" y="63"/>
                </a:lnTo>
                <a:cubicBezTo>
                  <a:pt x="6" y="65"/>
                  <a:pt x="0" y="71"/>
                  <a:pt x="0" y="81"/>
                </a:cubicBezTo>
                <a:cubicBezTo>
                  <a:pt x="2" y="89"/>
                  <a:pt x="8" y="93"/>
                  <a:pt x="16" y="93"/>
                </a:cubicBezTo>
                <a:lnTo>
                  <a:pt x="18" y="93"/>
                </a:lnTo>
                <a:lnTo>
                  <a:pt x="582" y="32"/>
                </a:lnTo>
                <a:cubicBezTo>
                  <a:pt x="590" y="30"/>
                  <a:pt x="598" y="24"/>
                  <a:pt x="596" y="14"/>
                </a:cubicBezTo>
                <a:cubicBezTo>
                  <a:pt x="596" y="6"/>
                  <a:pt x="588" y="0"/>
                  <a:pt x="57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41"/>
          <p:cNvSpPr/>
          <p:nvPr/>
        </p:nvSpPr>
        <p:spPr>
          <a:xfrm>
            <a:off x="6944074" y="1574863"/>
            <a:ext cx="36437" cy="63885"/>
          </a:xfrm>
          <a:custGeom>
            <a:avLst/>
            <a:gdLst/>
            <a:ahLst/>
            <a:cxnLst/>
            <a:rect l="l" t="t" r="r" b="b"/>
            <a:pathLst>
              <a:path w="304" h="533" extrusionOk="0">
                <a:moveTo>
                  <a:pt x="18" y="0"/>
                </a:moveTo>
                <a:cubicBezTo>
                  <a:pt x="16" y="0"/>
                  <a:pt x="14" y="1"/>
                  <a:pt x="12" y="2"/>
                </a:cubicBezTo>
                <a:cubicBezTo>
                  <a:pt x="4" y="6"/>
                  <a:pt x="0" y="15"/>
                  <a:pt x="4" y="23"/>
                </a:cubicBezTo>
                <a:lnTo>
                  <a:pt x="274" y="525"/>
                </a:lnTo>
                <a:cubicBezTo>
                  <a:pt x="276" y="528"/>
                  <a:pt x="282" y="532"/>
                  <a:pt x="288" y="532"/>
                </a:cubicBezTo>
                <a:cubicBezTo>
                  <a:pt x="290" y="532"/>
                  <a:pt x="292" y="532"/>
                  <a:pt x="294" y="530"/>
                </a:cubicBezTo>
                <a:cubicBezTo>
                  <a:pt x="302" y="526"/>
                  <a:pt x="304" y="517"/>
                  <a:pt x="300" y="509"/>
                </a:cubicBezTo>
                <a:lnTo>
                  <a:pt x="32" y="8"/>
                </a:lnTo>
                <a:cubicBezTo>
                  <a:pt x="29" y="3"/>
                  <a:pt x="23"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41"/>
          <p:cNvSpPr/>
          <p:nvPr/>
        </p:nvSpPr>
        <p:spPr>
          <a:xfrm>
            <a:off x="7233297" y="2113275"/>
            <a:ext cx="36557" cy="64005"/>
          </a:xfrm>
          <a:custGeom>
            <a:avLst/>
            <a:gdLst/>
            <a:ahLst/>
            <a:cxnLst/>
            <a:rect l="l" t="t" r="r" b="b"/>
            <a:pathLst>
              <a:path w="305" h="534" extrusionOk="0">
                <a:moveTo>
                  <a:pt x="17" y="1"/>
                </a:moveTo>
                <a:cubicBezTo>
                  <a:pt x="15" y="1"/>
                  <a:pt x="12" y="1"/>
                  <a:pt x="10" y="2"/>
                </a:cubicBezTo>
                <a:cubicBezTo>
                  <a:pt x="2" y="6"/>
                  <a:pt x="0" y="16"/>
                  <a:pt x="4" y="24"/>
                </a:cubicBezTo>
                <a:lnTo>
                  <a:pt x="273" y="525"/>
                </a:lnTo>
                <a:cubicBezTo>
                  <a:pt x="274" y="529"/>
                  <a:pt x="280" y="533"/>
                  <a:pt x="286" y="533"/>
                </a:cubicBezTo>
                <a:cubicBezTo>
                  <a:pt x="288" y="533"/>
                  <a:pt x="290" y="533"/>
                  <a:pt x="294" y="531"/>
                </a:cubicBezTo>
                <a:cubicBezTo>
                  <a:pt x="300" y="527"/>
                  <a:pt x="304" y="517"/>
                  <a:pt x="300" y="509"/>
                </a:cubicBezTo>
                <a:lnTo>
                  <a:pt x="32" y="8"/>
                </a:lnTo>
                <a:cubicBezTo>
                  <a:pt x="28" y="4"/>
                  <a:pt x="22" y="1"/>
                  <a:pt x="17"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41"/>
          <p:cNvSpPr/>
          <p:nvPr/>
        </p:nvSpPr>
        <p:spPr>
          <a:xfrm>
            <a:off x="7343928" y="1713422"/>
            <a:ext cx="64485" cy="35958"/>
          </a:xfrm>
          <a:custGeom>
            <a:avLst/>
            <a:gdLst/>
            <a:ahLst/>
            <a:cxnLst/>
            <a:rect l="l" t="t" r="r" b="b"/>
            <a:pathLst>
              <a:path w="538" h="300" extrusionOk="0">
                <a:moveTo>
                  <a:pt x="518" y="0"/>
                </a:moveTo>
                <a:cubicBezTo>
                  <a:pt x="516" y="0"/>
                  <a:pt x="514" y="1"/>
                  <a:pt x="512" y="2"/>
                </a:cubicBezTo>
                <a:lnTo>
                  <a:pt x="11" y="272"/>
                </a:lnTo>
                <a:cubicBezTo>
                  <a:pt x="5" y="276"/>
                  <a:pt x="1" y="284"/>
                  <a:pt x="5" y="292"/>
                </a:cubicBezTo>
                <a:cubicBezTo>
                  <a:pt x="9" y="298"/>
                  <a:pt x="12" y="300"/>
                  <a:pt x="18" y="300"/>
                </a:cubicBezTo>
                <a:cubicBezTo>
                  <a:pt x="20" y="300"/>
                  <a:pt x="24" y="300"/>
                  <a:pt x="26" y="298"/>
                </a:cubicBezTo>
                <a:lnTo>
                  <a:pt x="527" y="30"/>
                </a:lnTo>
                <a:cubicBezTo>
                  <a:pt x="533" y="26"/>
                  <a:pt x="537" y="16"/>
                  <a:pt x="533" y="10"/>
                </a:cubicBezTo>
                <a:cubicBezTo>
                  <a:pt x="530" y="4"/>
                  <a:pt x="524" y="0"/>
                  <a:pt x="5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41"/>
          <p:cNvSpPr/>
          <p:nvPr/>
        </p:nvSpPr>
        <p:spPr>
          <a:xfrm>
            <a:off x="6805396" y="2002644"/>
            <a:ext cx="64485" cy="35958"/>
          </a:xfrm>
          <a:custGeom>
            <a:avLst/>
            <a:gdLst/>
            <a:ahLst/>
            <a:cxnLst/>
            <a:rect l="l" t="t" r="r" b="b"/>
            <a:pathLst>
              <a:path w="538" h="300" extrusionOk="0">
                <a:moveTo>
                  <a:pt x="520" y="0"/>
                </a:moveTo>
                <a:cubicBezTo>
                  <a:pt x="517" y="0"/>
                  <a:pt x="515" y="1"/>
                  <a:pt x="512" y="2"/>
                </a:cubicBezTo>
                <a:lnTo>
                  <a:pt x="11" y="270"/>
                </a:lnTo>
                <a:cubicBezTo>
                  <a:pt x="5" y="274"/>
                  <a:pt x="1" y="284"/>
                  <a:pt x="5" y="292"/>
                </a:cubicBezTo>
                <a:cubicBezTo>
                  <a:pt x="9" y="296"/>
                  <a:pt x="13" y="300"/>
                  <a:pt x="19" y="300"/>
                </a:cubicBezTo>
                <a:cubicBezTo>
                  <a:pt x="21" y="300"/>
                  <a:pt x="25" y="298"/>
                  <a:pt x="27" y="298"/>
                </a:cubicBezTo>
                <a:lnTo>
                  <a:pt x="528" y="30"/>
                </a:lnTo>
                <a:cubicBezTo>
                  <a:pt x="534" y="26"/>
                  <a:pt x="538" y="16"/>
                  <a:pt x="534" y="8"/>
                </a:cubicBezTo>
                <a:cubicBezTo>
                  <a:pt x="531" y="3"/>
                  <a:pt x="526" y="0"/>
                  <a:pt x="52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7" name="Google Shape;2427;p41"/>
          <p:cNvSpPr/>
          <p:nvPr/>
        </p:nvSpPr>
        <p:spPr>
          <a:xfrm>
            <a:off x="6971882" y="1561559"/>
            <a:ext cx="31164" cy="66522"/>
          </a:xfrm>
          <a:custGeom>
            <a:avLst/>
            <a:gdLst/>
            <a:ahLst/>
            <a:cxnLst/>
            <a:rect l="l" t="t" r="r" b="b"/>
            <a:pathLst>
              <a:path w="260" h="555" extrusionOk="0">
                <a:moveTo>
                  <a:pt x="19" y="1"/>
                </a:moveTo>
                <a:cubicBezTo>
                  <a:pt x="17" y="1"/>
                  <a:pt x="15" y="1"/>
                  <a:pt x="13" y="2"/>
                </a:cubicBezTo>
                <a:cubicBezTo>
                  <a:pt x="5" y="4"/>
                  <a:pt x="1" y="14"/>
                  <a:pt x="5" y="22"/>
                </a:cubicBezTo>
                <a:lnTo>
                  <a:pt x="226" y="545"/>
                </a:lnTo>
                <a:cubicBezTo>
                  <a:pt x="230" y="551"/>
                  <a:pt x="236" y="555"/>
                  <a:pt x="242" y="555"/>
                </a:cubicBezTo>
                <a:cubicBezTo>
                  <a:pt x="244" y="555"/>
                  <a:pt x="246" y="553"/>
                  <a:pt x="248" y="553"/>
                </a:cubicBezTo>
                <a:cubicBezTo>
                  <a:pt x="255" y="549"/>
                  <a:pt x="259" y="541"/>
                  <a:pt x="255" y="533"/>
                </a:cubicBezTo>
                <a:lnTo>
                  <a:pt x="33" y="10"/>
                </a:lnTo>
                <a:cubicBezTo>
                  <a:pt x="31" y="4"/>
                  <a:pt x="25"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8" name="Google Shape;2428;p41"/>
          <p:cNvSpPr/>
          <p:nvPr/>
        </p:nvSpPr>
        <p:spPr>
          <a:xfrm>
            <a:off x="7210763" y="2124062"/>
            <a:ext cx="30924" cy="66402"/>
          </a:xfrm>
          <a:custGeom>
            <a:avLst/>
            <a:gdLst/>
            <a:ahLst/>
            <a:cxnLst/>
            <a:rect l="l" t="t" r="r" b="b"/>
            <a:pathLst>
              <a:path w="258" h="554" extrusionOk="0">
                <a:moveTo>
                  <a:pt x="18" y="0"/>
                </a:moveTo>
                <a:cubicBezTo>
                  <a:pt x="16" y="0"/>
                  <a:pt x="14" y="1"/>
                  <a:pt x="13" y="1"/>
                </a:cubicBezTo>
                <a:cubicBezTo>
                  <a:pt x="5" y="5"/>
                  <a:pt x="1" y="15"/>
                  <a:pt x="5" y="23"/>
                </a:cubicBezTo>
                <a:lnTo>
                  <a:pt x="226" y="546"/>
                </a:lnTo>
                <a:cubicBezTo>
                  <a:pt x="230" y="552"/>
                  <a:pt x="236" y="554"/>
                  <a:pt x="242" y="554"/>
                </a:cubicBezTo>
                <a:lnTo>
                  <a:pt x="247" y="554"/>
                </a:lnTo>
                <a:cubicBezTo>
                  <a:pt x="255" y="550"/>
                  <a:pt x="257" y="540"/>
                  <a:pt x="255" y="532"/>
                </a:cubicBezTo>
                <a:lnTo>
                  <a:pt x="32" y="9"/>
                </a:lnTo>
                <a:cubicBezTo>
                  <a:pt x="31" y="3"/>
                  <a:pt x="25"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41"/>
          <p:cNvSpPr/>
          <p:nvPr/>
        </p:nvSpPr>
        <p:spPr>
          <a:xfrm>
            <a:off x="7354595" y="1741349"/>
            <a:ext cx="67002" cy="30564"/>
          </a:xfrm>
          <a:custGeom>
            <a:avLst/>
            <a:gdLst/>
            <a:ahLst/>
            <a:cxnLst/>
            <a:rect l="l" t="t" r="r" b="b"/>
            <a:pathLst>
              <a:path w="559" h="255" extrusionOk="0">
                <a:moveTo>
                  <a:pt x="541" y="1"/>
                </a:moveTo>
                <a:cubicBezTo>
                  <a:pt x="539" y="1"/>
                  <a:pt x="537" y="1"/>
                  <a:pt x="535" y="2"/>
                </a:cubicBezTo>
                <a:lnTo>
                  <a:pt x="12" y="225"/>
                </a:lnTo>
                <a:cubicBezTo>
                  <a:pt x="4" y="227"/>
                  <a:pt x="0" y="237"/>
                  <a:pt x="4" y="244"/>
                </a:cubicBezTo>
                <a:cubicBezTo>
                  <a:pt x="6" y="250"/>
                  <a:pt x="12" y="254"/>
                  <a:pt x="18" y="254"/>
                </a:cubicBezTo>
                <a:cubicBezTo>
                  <a:pt x="20" y="254"/>
                  <a:pt x="22" y="254"/>
                  <a:pt x="24" y="252"/>
                </a:cubicBezTo>
                <a:lnTo>
                  <a:pt x="547" y="31"/>
                </a:lnTo>
                <a:cubicBezTo>
                  <a:pt x="555" y="27"/>
                  <a:pt x="559" y="17"/>
                  <a:pt x="555" y="10"/>
                </a:cubicBezTo>
                <a:cubicBezTo>
                  <a:pt x="553" y="4"/>
                  <a:pt x="547" y="1"/>
                  <a:pt x="54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0" name="Google Shape;2430;p41"/>
          <p:cNvSpPr/>
          <p:nvPr/>
        </p:nvSpPr>
        <p:spPr>
          <a:xfrm>
            <a:off x="6792212" y="1980110"/>
            <a:ext cx="66762" cy="30684"/>
          </a:xfrm>
          <a:custGeom>
            <a:avLst/>
            <a:gdLst/>
            <a:ahLst/>
            <a:cxnLst/>
            <a:rect l="l" t="t" r="r" b="b"/>
            <a:pathLst>
              <a:path w="557" h="256" extrusionOk="0">
                <a:moveTo>
                  <a:pt x="540" y="1"/>
                </a:moveTo>
                <a:cubicBezTo>
                  <a:pt x="537" y="1"/>
                  <a:pt x="535" y="1"/>
                  <a:pt x="533" y="3"/>
                </a:cubicBezTo>
                <a:lnTo>
                  <a:pt x="10" y="226"/>
                </a:lnTo>
                <a:cubicBezTo>
                  <a:pt x="2" y="227"/>
                  <a:pt x="0" y="237"/>
                  <a:pt x="2" y="245"/>
                </a:cubicBezTo>
                <a:cubicBezTo>
                  <a:pt x="6" y="251"/>
                  <a:pt x="10" y="255"/>
                  <a:pt x="18" y="255"/>
                </a:cubicBezTo>
                <a:cubicBezTo>
                  <a:pt x="20" y="255"/>
                  <a:pt x="22" y="255"/>
                  <a:pt x="24" y="253"/>
                </a:cubicBezTo>
                <a:lnTo>
                  <a:pt x="545" y="32"/>
                </a:lnTo>
                <a:cubicBezTo>
                  <a:pt x="553" y="28"/>
                  <a:pt x="557" y="18"/>
                  <a:pt x="555" y="10"/>
                </a:cubicBezTo>
                <a:cubicBezTo>
                  <a:pt x="552" y="5"/>
                  <a:pt x="546" y="1"/>
                  <a:pt x="54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41"/>
          <p:cNvSpPr/>
          <p:nvPr/>
        </p:nvSpPr>
        <p:spPr>
          <a:xfrm>
            <a:off x="7196380" y="1554487"/>
            <a:ext cx="27328" cy="67961"/>
          </a:xfrm>
          <a:custGeom>
            <a:avLst/>
            <a:gdLst/>
            <a:ahLst/>
            <a:cxnLst/>
            <a:rect l="l" t="t" r="r" b="b"/>
            <a:pathLst>
              <a:path w="228" h="567" extrusionOk="0">
                <a:moveTo>
                  <a:pt x="209" y="0"/>
                </a:moveTo>
                <a:cubicBezTo>
                  <a:pt x="204" y="0"/>
                  <a:pt x="199" y="4"/>
                  <a:pt x="196" y="10"/>
                </a:cubicBezTo>
                <a:lnTo>
                  <a:pt x="4" y="545"/>
                </a:lnTo>
                <a:cubicBezTo>
                  <a:pt x="0" y="552"/>
                  <a:pt x="4" y="562"/>
                  <a:pt x="14" y="564"/>
                </a:cubicBezTo>
                <a:cubicBezTo>
                  <a:pt x="14" y="566"/>
                  <a:pt x="16" y="566"/>
                  <a:pt x="18" y="566"/>
                </a:cubicBezTo>
                <a:cubicBezTo>
                  <a:pt x="26" y="566"/>
                  <a:pt x="30" y="562"/>
                  <a:pt x="34" y="556"/>
                </a:cubicBezTo>
                <a:lnTo>
                  <a:pt x="225" y="22"/>
                </a:lnTo>
                <a:cubicBezTo>
                  <a:pt x="227" y="12"/>
                  <a:pt x="223" y="4"/>
                  <a:pt x="215" y="2"/>
                </a:cubicBezTo>
                <a:cubicBezTo>
                  <a:pt x="213" y="1"/>
                  <a:pt x="211" y="0"/>
                  <a:pt x="20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2" name="Google Shape;2432;p41"/>
          <p:cNvSpPr/>
          <p:nvPr/>
        </p:nvSpPr>
        <p:spPr>
          <a:xfrm>
            <a:off x="6990101" y="2129816"/>
            <a:ext cx="27088" cy="67721"/>
          </a:xfrm>
          <a:custGeom>
            <a:avLst/>
            <a:gdLst/>
            <a:ahLst/>
            <a:cxnLst/>
            <a:rect l="l" t="t" r="r" b="b"/>
            <a:pathLst>
              <a:path w="226" h="565" extrusionOk="0">
                <a:moveTo>
                  <a:pt x="210" y="0"/>
                </a:moveTo>
                <a:cubicBezTo>
                  <a:pt x="203" y="0"/>
                  <a:pt x="198" y="4"/>
                  <a:pt x="194" y="10"/>
                </a:cubicBezTo>
                <a:lnTo>
                  <a:pt x="3" y="545"/>
                </a:lnTo>
                <a:cubicBezTo>
                  <a:pt x="1" y="553"/>
                  <a:pt x="5" y="561"/>
                  <a:pt x="13" y="565"/>
                </a:cubicBezTo>
                <a:lnTo>
                  <a:pt x="19" y="565"/>
                </a:lnTo>
                <a:cubicBezTo>
                  <a:pt x="25" y="565"/>
                  <a:pt x="30" y="561"/>
                  <a:pt x="32" y="555"/>
                </a:cubicBezTo>
                <a:lnTo>
                  <a:pt x="224" y="20"/>
                </a:lnTo>
                <a:cubicBezTo>
                  <a:pt x="226" y="12"/>
                  <a:pt x="222" y="3"/>
                  <a:pt x="214" y="1"/>
                </a:cubicBezTo>
                <a:cubicBezTo>
                  <a:pt x="213" y="0"/>
                  <a:pt x="211" y="0"/>
                  <a:pt x="21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3" name="Google Shape;2433;p41"/>
          <p:cNvSpPr/>
          <p:nvPr/>
        </p:nvSpPr>
        <p:spPr>
          <a:xfrm>
            <a:off x="7360229" y="1965847"/>
            <a:ext cx="68560" cy="26969"/>
          </a:xfrm>
          <a:custGeom>
            <a:avLst/>
            <a:gdLst/>
            <a:ahLst/>
            <a:cxnLst/>
            <a:rect l="l" t="t" r="r" b="b"/>
            <a:pathLst>
              <a:path w="572" h="225" extrusionOk="0">
                <a:moveTo>
                  <a:pt x="20" y="1"/>
                </a:moveTo>
                <a:cubicBezTo>
                  <a:pt x="13" y="1"/>
                  <a:pt x="6" y="5"/>
                  <a:pt x="5" y="11"/>
                </a:cubicBezTo>
                <a:cubicBezTo>
                  <a:pt x="1" y="19"/>
                  <a:pt x="5" y="27"/>
                  <a:pt x="15" y="31"/>
                </a:cubicBezTo>
                <a:lnTo>
                  <a:pt x="549" y="222"/>
                </a:lnTo>
                <a:cubicBezTo>
                  <a:pt x="549" y="222"/>
                  <a:pt x="551" y="224"/>
                  <a:pt x="553" y="224"/>
                </a:cubicBezTo>
                <a:cubicBezTo>
                  <a:pt x="559" y="224"/>
                  <a:pt x="565" y="220"/>
                  <a:pt x="569" y="212"/>
                </a:cubicBezTo>
                <a:cubicBezTo>
                  <a:pt x="571" y="204"/>
                  <a:pt x="567" y="197"/>
                  <a:pt x="559" y="193"/>
                </a:cubicBezTo>
                <a:lnTo>
                  <a:pt x="24" y="1"/>
                </a:lnTo>
                <a:cubicBezTo>
                  <a:pt x="23" y="1"/>
                  <a:pt x="22" y="1"/>
                  <a:pt x="2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4" name="Google Shape;2434;p41"/>
          <p:cNvSpPr/>
          <p:nvPr/>
        </p:nvSpPr>
        <p:spPr>
          <a:xfrm>
            <a:off x="6785140" y="1759448"/>
            <a:ext cx="68440" cy="26849"/>
          </a:xfrm>
          <a:custGeom>
            <a:avLst/>
            <a:gdLst/>
            <a:ahLst/>
            <a:cxnLst/>
            <a:rect l="l" t="t" r="r" b="b"/>
            <a:pathLst>
              <a:path w="571" h="224" extrusionOk="0">
                <a:moveTo>
                  <a:pt x="18" y="0"/>
                </a:moveTo>
                <a:cubicBezTo>
                  <a:pt x="11" y="0"/>
                  <a:pt x="5" y="4"/>
                  <a:pt x="2" y="11"/>
                </a:cubicBezTo>
                <a:cubicBezTo>
                  <a:pt x="0" y="18"/>
                  <a:pt x="4" y="28"/>
                  <a:pt x="12" y="30"/>
                </a:cubicBezTo>
                <a:lnTo>
                  <a:pt x="547" y="222"/>
                </a:lnTo>
                <a:cubicBezTo>
                  <a:pt x="549" y="224"/>
                  <a:pt x="551" y="224"/>
                  <a:pt x="553" y="224"/>
                </a:cubicBezTo>
                <a:cubicBezTo>
                  <a:pt x="559" y="224"/>
                  <a:pt x="565" y="220"/>
                  <a:pt x="566" y="214"/>
                </a:cubicBezTo>
                <a:cubicBezTo>
                  <a:pt x="570" y="206"/>
                  <a:pt x="565" y="196"/>
                  <a:pt x="557" y="194"/>
                </a:cubicBezTo>
                <a:lnTo>
                  <a:pt x="22" y="1"/>
                </a:lnTo>
                <a:cubicBezTo>
                  <a:pt x="21" y="0"/>
                  <a:pt x="19"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5" name="Google Shape;2435;p41"/>
          <p:cNvSpPr/>
          <p:nvPr/>
        </p:nvSpPr>
        <p:spPr>
          <a:xfrm>
            <a:off x="7171329" y="1544898"/>
            <a:ext cx="20856" cy="69759"/>
          </a:xfrm>
          <a:custGeom>
            <a:avLst/>
            <a:gdLst/>
            <a:ahLst/>
            <a:cxnLst/>
            <a:rect l="l" t="t" r="r" b="b"/>
            <a:pathLst>
              <a:path w="174" h="582" extrusionOk="0">
                <a:moveTo>
                  <a:pt x="156" y="1"/>
                </a:moveTo>
                <a:cubicBezTo>
                  <a:pt x="150" y="1"/>
                  <a:pt x="144" y="4"/>
                  <a:pt x="142" y="11"/>
                </a:cubicBezTo>
                <a:lnTo>
                  <a:pt x="2" y="563"/>
                </a:lnTo>
                <a:cubicBezTo>
                  <a:pt x="0" y="571"/>
                  <a:pt x="6" y="579"/>
                  <a:pt x="14" y="581"/>
                </a:cubicBezTo>
                <a:lnTo>
                  <a:pt x="18" y="581"/>
                </a:lnTo>
                <a:cubicBezTo>
                  <a:pt x="24" y="581"/>
                  <a:pt x="32" y="577"/>
                  <a:pt x="34" y="569"/>
                </a:cubicBezTo>
                <a:lnTo>
                  <a:pt x="172" y="19"/>
                </a:lnTo>
                <a:cubicBezTo>
                  <a:pt x="174" y="11"/>
                  <a:pt x="170" y="3"/>
                  <a:pt x="160" y="1"/>
                </a:cubicBezTo>
                <a:cubicBezTo>
                  <a:pt x="159" y="1"/>
                  <a:pt x="157" y="1"/>
                  <a:pt x="15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6" name="Google Shape;2436;p41"/>
          <p:cNvSpPr/>
          <p:nvPr/>
        </p:nvSpPr>
        <p:spPr>
          <a:xfrm>
            <a:off x="7021624" y="2137367"/>
            <a:ext cx="20856" cy="69878"/>
          </a:xfrm>
          <a:custGeom>
            <a:avLst/>
            <a:gdLst/>
            <a:ahLst/>
            <a:cxnLst/>
            <a:rect l="l" t="t" r="r" b="b"/>
            <a:pathLst>
              <a:path w="174" h="583" extrusionOk="0">
                <a:moveTo>
                  <a:pt x="157" y="0"/>
                </a:moveTo>
                <a:cubicBezTo>
                  <a:pt x="150" y="0"/>
                  <a:pt x="142" y="6"/>
                  <a:pt x="140" y="13"/>
                </a:cubicBezTo>
                <a:lnTo>
                  <a:pt x="2" y="563"/>
                </a:lnTo>
                <a:cubicBezTo>
                  <a:pt x="0" y="571"/>
                  <a:pt x="4" y="579"/>
                  <a:pt x="14" y="583"/>
                </a:cubicBezTo>
                <a:lnTo>
                  <a:pt x="18" y="583"/>
                </a:lnTo>
                <a:cubicBezTo>
                  <a:pt x="24" y="583"/>
                  <a:pt x="30" y="577"/>
                  <a:pt x="32" y="571"/>
                </a:cubicBezTo>
                <a:lnTo>
                  <a:pt x="172" y="20"/>
                </a:lnTo>
                <a:cubicBezTo>
                  <a:pt x="174" y="13"/>
                  <a:pt x="168" y="3"/>
                  <a:pt x="160" y="1"/>
                </a:cubicBezTo>
                <a:cubicBezTo>
                  <a:pt x="159" y="0"/>
                  <a:pt x="158" y="0"/>
                  <a:pt x="15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41"/>
          <p:cNvSpPr/>
          <p:nvPr/>
        </p:nvSpPr>
        <p:spPr>
          <a:xfrm>
            <a:off x="7368020" y="1940676"/>
            <a:ext cx="70118" cy="20376"/>
          </a:xfrm>
          <a:custGeom>
            <a:avLst/>
            <a:gdLst/>
            <a:ahLst/>
            <a:cxnLst/>
            <a:rect l="l" t="t" r="r" b="b"/>
            <a:pathLst>
              <a:path w="585" h="170" extrusionOk="0">
                <a:moveTo>
                  <a:pt x="16" y="1"/>
                </a:moveTo>
                <a:cubicBezTo>
                  <a:pt x="10" y="1"/>
                  <a:pt x="4" y="6"/>
                  <a:pt x="3" y="12"/>
                </a:cubicBezTo>
                <a:cubicBezTo>
                  <a:pt x="1" y="20"/>
                  <a:pt x="7" y="30"/>
                  <a:pt x="15" y="32"/>
                </a:cubicBezTo>
                <a:lnTo>
                  <a:pt x="565" y="170"/>
                </a:lnTo>
                <a:lnTo>
                  <a:pt x="569" y="170"/>
                </a:lnTo>
                <a:cubicBezTo>
                  <a:pt x="575" y="170"/>
                  <a:pt x="583" y="166"/>
                  <a:pt x="583" y="160"/>
                </a:cubicBezTo>
                <a:cubicBezTo>
                  <a:pt x="585" y="150"/>
                  <a:pt x="581" y="142"/>
                  <a:pt x="573" y="140"/>
                </a:cubicBezTo>
                <a:lnTo>
                  <a:pt x="23" y="2"/>
                </a:lnTo>
                <a:cubicBezTo>
                  <a:pt x="20" y="1"/>
                  <a:pt x="18"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8" name="Google Shape;2438;p41"/>
          <p:cNvSpPr/>
          <p:nvPr/>
        </p:nvSpPr>
        <p:spPr>
          <a:xfrm>
            <a:off x="6775431" y="1790851"/>
            <a:ext cx="70358" cy="20496"/>
          </a:xfrm>
          <a:custGeom>
            <a:avLst/>
            <a:gdLst/>
            <a:ahLst/>
            <a:cxnLst/>
            <a:rect l="l" t="t" r="r" b="b"/>
            <a:pathLst>
              <a:path w="587" h="171" extrusionOk="0">
                <a:moveTo>
                  <a:pt x="19" y="1"/>
                </a:moveTo>
                <a:cubicBezTo>
                  <a:pt x="12" y="1"/>
                  <a:pt x="6" y="6"/>
                  <a:pt x="2" y="13"/>
                </a:cubicBezTo>
                <a:cubicBezTo>
                  <a:pt x="0" y="21"/>
                  <a:pt x="6" y="29"/>
                  <a:pt x="14" y="31"/>
                </a:cubicBezTo>
                <a:lnTo>
                  <a:pt x="565" y="171"/>
                </a:lnTo>
                <a:lnTo>
                  <a:pt x="569" y="171"/>
                </a:lnTo>
                <a:cubicBezTo>
                  <a:pt x="576" y="171"/>
                  <a:pt x="582" y="167"/>
                  <a:pt x="584" y="159"/>
                </a:cubicBezTo>
                <a:cubicBezTo>
                  <a:pt x="586" y="151"/>
                  <a:pt x="580" y="143"/>
                  <a:pt x="572" y="141"/>
                </a:cubicBezTo>
                <a:lnTo>
                  <a:pt x="22" y="1"/>
                </a:lnTo>
                <a:cubicBezTo>
                  <a:pt x="21" y="1"/>
                  <a:pt x="20"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9" name="Google Shape;2439;p41"/>
          <p:cNvSpPr/>
          <p:nvPr/>
        </p:nvSpPr>
        <p:spPr>
          <a:xfrm>
            <a:off x="7216516" y="1564436"/>
            <a:ext cx="32242" cy="66043"/>
          </a:xfrm>
          <a:custGeom>
            <a:avLst/>
            <a:gdLst/>
            <a:ahLst/>
            <a:cxnLst/>
            <a:rect l="l" t="t" r="r" b="b"/>
            <a:pathLst>
              <a:path w="269" h="551" extrusionOk="0">
                <a:moveTo>
                  <a:pt x="250" y="0"/>
                </a:moveTo>
                <a:cubicBezTo>
                  <a:pt x="245" y="0"/>
                  <a:pt x="240" y="4"/>
                  <a:pt x="237" y="10"/>
                </a:cubicBezTo>
                <a:lnTo>
                  <a:pt x="2" y="529"/>
                </a:lnTo>
                <a:cubicBezTo>
                  <a:pt x="0" y="537"/>
                  <a:pt x="2" y="544"/>
                  <a:pt x="10" y="548"/>
                </a:cubicBezTo>
                <a:cubicBezTo>
                  <a:pt x="12" y="550"/>
                  <a:pt x="16" y="550"/>
                  <a:pt x="18" y="550"/>
                </a:cubicBezTo>
                <a:cubicBezTo>
                  <a:pt x="24" y="550"/>
                  <a:pt x="28" y="546"/>
                  <a:pt x="32" y="540"/>
                </a:cubicBezTo>
                <a:lnTo>
                  <a:pt x="265" y="24"/>
                </a:lnTo>
                <a:cubicBezTo>
                  <a:pt x="268" y="16"/>
                  <a:pt x="265" y="6"/>
                  <a:pt x="257" y="2"/>
                </a:cubicBezTo>
                <a:cubicBezTo>
                  <a:pt x="255" y="1"/>
                  <a:pt x="252" y="0"/>
                  <a:pt x="25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0" name="Google Shape;2440;p41"/>
          <p:cNvSpPr/>
          <p:nvPr/>
        </p:nvSpPr>
        <p:spPr>
          <a:xfrm>
            <a:off x="6965050" y="2121545"/>
            <a:ext cx="32362" cy="66043"/>
          </a:xfrm>
          <a:custGeom>
            <a:avLst/>
            <a:gdLst/>
            <a:ahLst/>
            <a:cxnLst/>
            <a:rect l="l" t="t" r="r" b="b"/>
            <a:pathLst>
              <a:path w="270" h="551" extrusionOk="0">
                <a:moveTo>
                  <a:pt x="253" y="1"/>
                </a:moveTo>
                <a:cubicBezTo>
                  <a:pt x="246" y="1"/>
                  <a:pt x="240" y="5"/>
                  <a:pt x="237" y="10"/>
                </a:cubicBezTo>
                <a:lnTo>
                  <a:pt x="5" y="529"/>
                </a:lnTo>
                <a:cubicBezTo>
                  <a:pt x="1" y="537"/>
                  <a:pt x="5" y="545"/>
                  <a:pt x="13" y="549"/>
                </a:cubicBezTo>
                <a:cubicBezTo>
                  <a:pt x="15" y="549"/>
                  <a:pt x="17" y="551"/>
                  <a:pt x="18" y="551"/>
                </a:cubicBezTo>
                <a:cubicBezTo>
                  <a:pt x="24" y="551"/>
                  <a:pt x="30" y="547"/>
                  <a:pt x="32" y="541"/>
                </a:cubicBezTo>
                <a:lnTo>
                  <a:pt x="265" y="24"/>
                </a:lnTo>
                <a:cubicBezTo>
                  <a:pt x="269" y="16"/>
                  <a:pt x="265" y="6"/>
                  <a:pt x="259" y="2"/>
                </a:cubicBezTo>
                <a:cubicBezTo>
                  <a:pt x="257" y="1"/>
                  <a:pt x="255" y="1"/>
                  <a:pt x="25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41"/>
          <p:cNvSpPr/>
          <p:nvPr/>
        </p:nvSpPr>
        <p:spPr>
          <a:xfrm>
            <a:off x="7352198" y="1985744"/>
            <a:ext cx="66642" cy="31883"/>
          </a:xfrm>
          <a:custGeom>
            <a:avLst/>
            <a:gdLst/>
            <a:ahLst/>
            <a:cxnLst/>
            <a:rect l="l" t="t" r="r" b="b"/>
            <a:pathLst>
              <a:path w="556" h="266" extrusionOk="0">
                <a:moveTo>
                  <a:pt x="18" y="1"/>
                </a:moveTo>
                <a:cubicBezTo>
                  <a:pt x="13" y="1"/>
                  <a:pt x="7" y="4"/>
                  <a:pt x="5" y="9"/>
                </a:cubicBezTo>
                <a:cubicBezTo>
                  <a:pt x="1" y="17"/>
                  <a:pt x="5" y="27"/>
                  <a:pt x="13" y="31"/>
                </a:cubicBezTo>
                <a:lnTo>
                  <a:pt x="529" y="263"/>
                </a:lnTo>
                <a:cubicBezTo>
                  <a:pt x="531" y="265"/>
                  <a:pt x="535" y="265"/>
                  <a:pt x="537" y="265"/>
                </a:cubicBezTo>
                <a:cubicBezTo>
                  <a:pt x="543" y="265"/>
                  <a:pt x="547" y="261"/>
                  <a:pt x="551" y="255"/>
                </a:cubicBezTo>
                <a:cubicBezTo>
                  <a:pt x="555" y="248"/>
                  <a:pt x="551" y="240"/>
                  <a:pt x="543" y="236"/>
                </a:cubicBezTo>
                <a:lnTo>
                  <a:pt x="24" y="3"/>
                </a:lnTo>
                <a:cubicBezTo>
                  <a:pt x="22" y="2"/>
                  <a:pt x="20"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2" name="Google Shape;2442;p41"/>
          <p:cNvSpPr/>
          <p:nvPr/>
        </p:nvSpPr>
        <p:spPr>
          <a:xfrm>
            <a:off x="6795088" y="1734397"/>
            <a:ext cx="66522" cy="31763"/>
          </a:xfrm>
          <a:custGeom>
            <a:avLst/>
            <a:gdLst/>
            <a:ahLst/>
            <a:cxnLst/>
            <a:rect l="l" t="t" r="r" b="b"/>
            <a:pathLst>
              <a:path w="555" h="265" extrusionOk="0">
                <a:moveTo>
                  <a:pt x="19" y="1"/>
                </a:moveTo>
                <a:cubicBezTo>
                  <a:pt x="13" y="1"/>
                  <a:pt x="7" y="5"/>
                  <a:pt x="4" y="10"/>
                </a:cubicBezTo>
                <a:cubicBezTo>
                  <a:pt x="0" y="18"/>
                  <a:pt x="4" y="28"/>
                  <a:pt x="12" y="30"/>
                </a:cubicBezTo>
                <a:lnTo>
                  <a:pt x="531" y="265"/>
                </a:lnTo>
                <a:lnTo>
                  <a:pt x="537" y="265"/>
                </a:lnTo>
                <a:cubicBezTo>
                  <a:pt x="543" y="265"/>
                  <a:pt x="549" y="263"/>
                  <a:pt x="551" y="257"/>
                </a:cubicBezTo>
                <a:cubicBezTo>
                  <a:pt x="555" y="249"/>
                  <a:pt x="551" y="239"/>
                  <a:pt x="543" y="235"/>
                </a:cubicBezTo>
                <a:lnTo>
                  <a:pt x="26" y="2"/>
                </a:lnTo>
                <a:cubicBezTo>
                  <a:pt x="24" y="1"/>
                  <a:pt x="21"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3" name="Google Shape;2443;p41"/>
          <p:cNvSpPr/>
          <p:nvPr/>
        </p:nvSpPr>
        <p:spPr>
          <a:xfrm>
            <a:off x="7121348" y="1535070"/>
            <a:ext cx="8270" cy="71796"/>
          </a:xfrm>
          <a:custGeom>
            <a:avLst/>
            <a:gdLst/>
            <a:ahLst/>
            <a:cxnLst/>
            <a:rect l="l" t="t" r="r" b="b"/>
            <a:pathLst>
              <a:path w="69" h="599" extrusionOk="0">
                <a:moveTo>
                  <a:pt x="54" y="0"/>
                </a:moveTo>
                <a:cubicBezTo>
                  <a:pt x="46" y="0"/>
                  <a:pt x="38" y="6"/>
                  <a:pt x="36" y="16"/>
                </a:cubicBezTo>
                <a:lnTo>
                  <a:pt x="3" y="582"/>
                </a:lnTo>
                <a:cubicBezTo>
                  <a:pt x="1" y="590"/>
                  <a:pt x="9" y="598"/>
                  <a:pt x="17" y="598"/>
                </a:cubicBezTo>
                <a:lnTo>
                  <a:pt x="19" y="598"/>
                </a:lnTo>
                <a:cubicBezTo>
                  <a:pt x="27" y="598"/>
                  <a:pt x="33" y="592"/>
                  <a:pt x="33" y="584"/>
                </a:cubicBezTo>
                <a:lnTo>
                  <a:pt x="68" y="18"/>
                </a:lnTo>
                <a:cubicBezTo>
                  <a:pt x="68" y="8"/>
                  <a:pt x="62" y="2"/>
                  <a:pt x="54"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4" name="Google Shape;2444;p41"/>
          <p:cNvSpPr/>
          <p:nvPr/>
        </p:nvSpPr>
        <p:spPr>
          <a:xfrm>
            <a:off x="7084311" y="2143480"/>
            <a:ext cx="7911" cy="66043"/>
          </a:xfrm>
          <a:custGeom>
            <a:avLst/>
            <a:gdLst/>
            <a:ahLst/>
            <a:cxnLst/>
            <a:rect l="l" t="t" r="r" b="b"/>
            <a:pathLst>
              <a:path w="66" h="551" extrusionOk="0">
                <a:moveTo>
                  <a:pt x="38" y="1"/>
                </a:moveTo>
                <a:cubicBezTo>
                  <a:pt x="36" y="1"/>
                  <a:pt x="35" y="2"/>
                  <a:pt x="34" y="5"/>
                </a:cubicBezTo>
                <a:lnTo>
                  <a:pt x="0" y="550"/>
                </a:lnTo>
                <a:cubicBezTo>
                  <a:pt x="0" y="550"/>
                  <a:pt x="0" y="551"/>
                  <a:pt x="0" y="551"/>
                </a:cubicBezTo>
                <a:cubicBezTo>
                  <a:pt x="1" y="551"/>
                  <a:pt x="7" y="518"/>
                  <a:pt x="14" y="518"/>
                </a:cubicBezTo>
                <a:lnTo>
                  <a:pt x="16" y="518"/>
                </a:lnTo>
                <a:cubicBezTo>
                  <a:pt x="23" y="518"/>
                  <a:pt x="29" y="549"/>
                  <a:pt x="31" y="549"/>
                </a:cubicBezTo>
                <a:cubicBezTo>
                  <a:pt x="31" y="549"/>
                  <a:pt x="32" y="548"/>
                  <a:pt x="32" y="548"/>
                </a:cubicBezTo>
                <a:lnTo>
                  <a:pt x="65" y="25"/>
                </a:lnTo>
                <a:cubicBezTo>
                  <a:pt x="65" y="17"/>
                  <a:pt x="59" y="3"/>
                  <a:pt x="51" y="3"/>
                </a:cubicBezTo>
                <a:cubicBezTo>
                  <a:pt x="46" y="3"/>
                  <a:pt x="41" y="1"/>
                  <a:pt x="3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5" name="Google Shape;2445;p41"/>
          <p:cNvSpPr/>
          <p:nvPr/>
        </p:nvSpPr>
        <p:spPr>
          <a:xfrm>
            <a:off x="7375930" y="1890455"/>
            <a:ext cx="71916" cy="6832"/>
          </a:xfrm>
          <a:custGeom>
            <a:avLst/>
            <a:gdLst/>
            <a:ahLst/>
            <a:cxnLst/>
            <a:rect l="l" t="t" r="r" b="b"/>
            <a:pathLst>
              <a:path w="600" h="57" extrusionOk="0">
                <a:moveTo>
                  <a:pt x="18" y="1"/>
                </a:moveTo>
                <a:cubicBezTo>
                  <a:pt x="10" y="1"/>
                  <a:pt x="2" y="5"/>
                  <a:pt x="2" y="15"/>
                </a:cubicBezTo>
                <a:cubicBezTo>
                  <a:pt x="0" y="22"/>
                  <a:pt x="8" y="26"/>
                  <a:pt x="16" y="26"/>
                </a:cubicBezTo>
                <a:lnTo>
                  <a:pt x="582" y="56"/>
                </a:lnTo>
                <a:lnTo>
                  <a:pt x="584" y="56"/>
                </a:lnTo>
                <a:cubicBezTo>
                  <a:pt x="592" y="56"/>
                  <a:pt x="600" y="56"/>
                  <a:pt x="600" y="48"/>
                </a:cubicBezTo>
                <a:cubicBezTo>
                  <a:pt x="600" y="38"/>
                  <a:pt x="594" y="38"/>
                  <a:pt x="584" y="36"/>
                </a:cubicBezTo>
                <a:lnTo>
                  <a:pt x="18"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6" name="Google Shape;2446;p41"/>
          <p:cNvSpPr/>
          <p:nvPr/>
        </p:nvSpPr>
        <p:spPr>
          <a:xfrm>
            <a:off x="6765962" y="1853298"/>
            <a:ext cx="71796" cy="7551"/>
          </a:xfrm>
          <a:custGeom>
            <a:avLst/>
            <a:gdLst/>
            <a:ahLst/>
            <a:cxnLst/>
            <a:rect l="l" t="t" r="r" b="b"/>
            <a:pathLst>
              <a:path w="599" h="63" extrusionOk="0">
                <a:moveTo>
                  <a:pt x="18" y="1"/>
                </a:moveTo>
                <a:cubicBezTo>
                  <a:pt x="10" y="1"/>
                  <a:pt x="0" y="7"/>
                  <a:pt x="0" y="15"/>
                </a:cubicBezTo>
                <a:cubicBezTo>
                  <a:pt x="0" y="23"/>
                  <a:pt x="6" y="29"/>
                  <a:pt x="16" y="31"/>
                </a:cubicBezTo>
                <a:lnTo>
                  <a:pt x="582" y="62"/>
                </a:lnTo>
                <a:lnTo>
                  <a:pt x="584" y="62"/>
                </a:lnTo>
                <a:cubicBezTo>
                  <a:pt x="592" y="62"/>
                  <a:pt x="598" y="58"/>
                  <a:pt x="598" y="50"/>
                </a:cubicBezTo>
                <a:cubicBezTo>
                  <a:pt x="598" y="42"/>
                  <a:pt x="592" y="37"/>
                  <a:pt x="584" y="37"/>
                </a:cubicBezTo>
                <a:lnTo>
                  <a:pt x="18"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7" name="Google Shape;2447;p41"/>
          <p:cNvSpPr/>
          <p:nvPr/>
        </p:nvSpPr>
        <p:spPr>
          <a:xfrm>
            <a:off x="7146039" y="1538306"/>
            <a:ext cx="14503" cy="71317"/>
          </a:xfrm>
          <a:custGeom>
            <a:avLst/>
            <a:gdLst/>
            <a:ahLst/>
            <a:cxnLst/>
            <a:rect l="l" t="t" r="r" b="b"/>
            <a:pathLst>
              <a:path w="121" h="595" extrusionOk="0">
                <a:moveTo>
                  <a:pt x="107" y="1"/>
                </a:moveTo>
                <a:cubicBezTo>
                  <a:pt x="97" y="1"/>
                  <a:pt x="89" y="7"/>
                  <a:pt x="87" y="15"/>
                </a:cubicBezTo>
                <a:lnTo>
                  <a:pt x="2" y="575"/>
                </a:lnTo>
                <a:cubicBezTo>
                  <a:pt x="0" y="585"/>
                  <a:pt x="6" y="593"/>
                  <a:pt x="14" y="593"/>
                </a:cubicBezTo>
                <a:cubicBezTo>
                  <a:pt x="16" y="595"/>
                  <a:pt x="16" y="595"/>
                  <a:pt x="18" y="595"/>
                </a:cubicBezTo>
                <a:cubicBezTo>
                  <a:pt x="26" y="595"/>
                  <a:pt x="32" y="589"/>
                  <a:pt x="32" y="581"/>
                </a:cubicBezTo>
                <a:lnTo>
                  <a:pt x="119" y="19"/>
                </a:lnTo>
                <a:cubicBezTo>
                  <a:pt x="121" y="11"/>
                  <a:pt x="115" y="3"/>
                  <a:pt x="107"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41"/>
          <p:cNvSpPr/>
          <p:nvPr/>
        </p:nvSpPr>
        <p:spPr>
          <a:xfrm>
            <a:off x="7053267" y="2142521"/>
            <a:ext cx="14623" cy="71197"/>
          </a:xfrm>
          <a:custGeom>
            <a:avLst/>
            <a:gdLst/>
            <a:ahLst/>
            <a:cxnLst/>
            <a:rect l="l" t="t" r="r" b="b"/>
            <a:pathLst>
              <a:path w="122" h="594" extrusionOk="0">
                <a:moveTo>
                  <a:pt x="103" y="1"/>
                </a:moveTo>
                <a:cubicBezTo>
                  <a:pt x="95" y="1"/>
                  <a:pt x="89" y="6"/>
                  <a:pt x="89" y="13"/>
                </a:cubicBezTo>
                <a:lnTo>
                  <a:pt x="3" y="575"/>
                </a:lnTo>
                <a:cubicBezTo>
                  <a:pt x="1" y="583"/>
                  <a:pt x="7" y="591"/>
                  <a:pt x="15" y="593"/>
                </a:cubicBezTo>
                <a:lnTo>
                  <a:pt x="18" y="593"/>
                </a:lnTo>
                <a:cubicBezTo>
                  <a:pt x="24" y="593"/>
                  <a:pt x="32" y="587"/>
                  <a:pt x="32" y="579"/>
                </a:cubicBezTo>
                <a:lnTo>
                  <a:pt x="119" y="19"/>
                </a:lnTo>
                <a:cubicBezTo>
                  <a:pt x="121" y="9"/>
                  <a:pt x="115" y="1"/>
                  <a:pt x="107" y="1"/>
                </a:cubicBezTo>
                <a:cubicBezTo>
                  <a:pt x="106" y="1"/>
                  <a:pt x="105" y="1"/>
                  <a:pt x="10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9" name="Google Shape;2449;p41"/>
          <p:cNvSpPr/>
          <p:nvPr/>
        </p:nvSpPr>
        <p:spPr>
          <a:xfrm>
            <a:off x="7373293" y="1915266"/>
            <a:ext cx="71317" cy="14143"/>
          </a:xfrm>
          <a:custGeom>
            <a:avLst/>
            <a:gdLst/>
            <a:ahLst/>
            <a:cxnLst/>
            <a:rect l="l" t="t" r="r" b="b"/>
            <a:pathLst>
              <a:path w="595" h="118" extrusionOk="0">
                <a:moveTo>
                  <a:pt x="16" y="1"/>
                </a:moveTo>
                <a:cubicBezTo>
                  <a:pt x="8" y="1"/>
                  <a:pt x="2" y="6"/>
                  <a:pt x="2" y="15"/>
                </a:cubicBezTo>
                <a:cubicBezTo>
                  <a:pt x="0" y="23"/>
                  <a:pt x="6" y="31"/>
                  <a:pt x="14" y="33"/>
                </a:cubicBezTo>
                <a:lnTo>
                  <a:pt x="576" y="117"/>
                </a:lnTo>
                <a:lnTo>
                  <a:pt x="578" y="117"/>
                </a:lnTo>
                <a:cubicBezTo>
                  <a:pt x="586" y="117"/>
                  <a:pt x="592" y="113"/>
                  <a:pt x="594" y="106"/>
                </a:cubicBezTo>
                <a:cubicBezTo>
                  <a:pt x="594" y="96"/>
                  <a:pt x="588" y="88"/>
                  <a:pt x="580" y="88"/>
                </a:cubicBezTo>
                <a:lnTo>
                  <a:pt x="20" y="1"/>
                </a:lnTo>
                <a:cubicBezTo>
                  <a:pt x="19" y="1"/>
                  <a:pt x="18"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0" name="Google Shape;2450;p41"/>
          <p:cNvSpPr/>
          <p:nvPr/>
        </p:nvSpPr>
        <p:spPr>
          <a:xfrm>
            <a:off x="6769079" y="1822614"/>
            <a:ext cx="71437" cy="14024"/>
          </a:xfrm>
          <a:custGeom>
            <a:avLst/>
            <a:gdLst/>
            <a:ahLst/>
            <a:cxnLst/>
            <a:rect l="l" t="t" r="r" b="b"/>
            <a:pathLst>
              <a:path w="596" h="117" extrusionOk="0">
                <a:moveTo>
                  <a:pt x="17" y="0"/>
                </a:moveTo>
                <a:cubicBezTo>
                  <a:pt x="10" y="0"/>
                  <a:pt x="4" y="6"/>
                  <a:pt x="2" y="14"/>
                </a:cubicBezTo>
                <a:cubicBezTo>
                  <a:pt x="0" y="22"/>
                  <a:pt x="6" y="30"/>
                  <a:pt x="16" y="32"/>
                </a:cubicBezTo>
                <a:lnTo>
                  <a:pt x="576" y="117"/>
                </a:lnTo>
                <a:lnTo>
                  <a:pt x="580" y="117"/>
                </a:lnTo>
                <a:cubicBezTo>
                  <a:pt x="586" y="117"/>
                  <a:pt x="594" y="113"/>
                  <a:pt x="594" y="103"/>
                </a:cubicBezTo>
                <a:cubicBezTo>
                  <a:pt x="596" y="95"/>
                  <a:pt x="590" y="87"/>
                  <a:pt x="582" y="87"/>
                </a:cubicBezTo>
                <a:lnTo>
                  <a:pt x="20" y="0"/>
                </a:lnTo>
                <a:cubicBezTo>
                  <a:pt x="19" y="0"/>
                  <a:pt x="18"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1" name="Google Shape;2451;p41"/>
          <p:cNvSpPr/>
          <p:nvPr/>
        </p:nvSpPr>
        <p:spPr>
          <a:xfrm>
            <a:off x="7307011" y="1647618"/>
            <a:ext cx="55016" cy="49262"/>
          </a:xfrm>
          <a:custGeom>
            <a:avLst/>
            <a:gdLst/>
            <a:ahLst/>
            <a:cxnLst/>
            <a:rect l="l" t="t" r="r" b="b"/>
            <a:pathLst>
              <a:path w="459" h="411" extrusionOk="0">
                <a:moveTo>
                  <a:pt x="441" y="1"/>
                </a:moveTo>
                <a:cubicBezTo>
                  <a:pt x="438" y="1"/>
                  <a:pt x="434" y="2"/>
                  <a:pt x="431" y="4"/>
                </a:cubicBezTo>
                <a:lnTo>
                  <a:pt x="9" y="383"/>
                </a:lnTo>
                <a:cubicBezTo>
                  <a:pt x="3" y="389"/>
                  <a:pt x="1" y="399"/>
                  <a:pt x="7" y="405"/>
                </a:cubicBezTo>
                <a:cubicBezTo>
                  <a:pt x="11" y="409"/>
                  <a:pt x="15" y="411"/>
                  <a:pt x="19" y="411"/>
                </a:cubicBezTo>
                <a:cubicBezTo>
                  <a:pt x="23" y="411"/>
                  <a:pt x="26" y="409"/>
                  <a:pt x="28" y="407"/>
                </a:cubicBezTo>
                <a:lnTo>
                  <a:pt x="453" y="28"/>
                </a:lnTo>
                <a:cubicBezTo>
                  <a:pt x="459" y="22"/>
                  <a:pt x="459" y="12"/>
                  <a:pt x="453" y="6"/>
                </a:cubicBezTo>
                <a:cubicBezTo>
                  <a:pt x="450" y="3"/>
                  <a:pt x="446" y="1"/>
                  <a:pt x="44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2" name="Google Shape;2452;p41"/>
          <p:cNvSpPr/>
          <p:nvPr/>
        </p:nvSpPr>
        <p:spPr>
          <a:xfrm>
            <a:off x="6851542" y="2055263"/>
            <a:ext cx="55016" cy="49143"/>
          </a:xfrm>
          <a:custGeom>
            <a:avLst/>
            <a:gdLst/>
            <a:ahLst/>
            <a:cxnLst/>
            <a:rect l="l" t="t" r="r" b="b"/>
            <a:pathLst>
              <a:path w="459" h="410" extrusionOk="0">
                <a:moveTo>
                  <a:pt x="442" y="0"/>
                </a:moveTo>
                <a:cubicBezTo>
                  <a:pt x="438" y="0"/>
                  <a:pt x="434" y="1"/>
                  <a:pt x="431" y="3"/>
                </a:cubicBezTo>
                <a:lnTo>
                  <a:pt x="9" y="382"/>
                </a:lnTo>
                <a:cubicBezTo>
                  <a:pt x="3" y="388"/>
                  <a:pt x="1" y="398"/>
                  <a:pt x="7" y="406"/>
                </a:cubicBezTo>
                <a:cubicBezTo>
                  <a:pt x="11" y="407"/>
                  <a:pt x="14" y="409"/>
                  <a:pt x="18" y="409"/>
                </a:cubicBezTo>
                <a:cubicBezTo>
                  <a:pt x="22" y="409"/>
                  <a:pt x="26" y="407"/>
                  <a:pt x="28" y="406"/>
                </a:cubicBezTo>
                <a:lnTo>
                  <a:pt x="452" y="27"/>
                </a:lnTo>
                <a:cubicBezTo>
                  <a:pt x="458" y="21"/>
                  <a:pt x="458" y="11"/>
                  <a:pt x="454" y="5"/>
                </a:cubicBezTo>
                <a:cubicBezTo>
                  <a:pt x="451" y="2"/>
                  <a:pt x="447" y="0"/>
                  <a:pt x="442"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3" name="Google Shape;2453;p41"/>
          <p:cNvSpPr/>
          <p:nvPr/>
        </p:nvSpPr>
        <p:spPr>
          <a:xfrm>
            <a:off x="7285796" y="2076598"/>
            <a:ext cx="49742" cy="54536"/>
          </a:xfrm>
          <a:custGeom>
            <a:avLst/>
            <a:gdLst/>
            <a:ahLst/>
            <a:cxnLst/>
            <a:rect l="l" t="t" r="r" b="b"/>
            <a:pathLst>
              <a:path w="415" h="455" extrusionOk="0">
                <a:moveTo>
                  <a:pt x="19" y="0"/>
                </a:moveTo>
                <a:cubicBezTo>
                  <a:pt x="15" y="0"/>
                  <a:pt x="11" y="2"/>
                  <a:pt x="8" y="5"/>
                </a:cubicBezTo>
                <a:cubicBezTo>
                  <a:pt x="2" y="10"/>
                  <a:pt x="0" y="18"/>
                  <a:pt x="6" y="26"/>
                </a:cubicBezTo>
                <a:lnTo>
                  <a:pt x="385" y="448"/>
                </a:lnTo>
                <a:cubicBezTo>
                  <a:pt x="389" y="452"/>
                  <a:pt x="393" y="454"/>
                  <a:pt x="397" y="454"/>
                </a:cubicBezTo>
                <a:cubicBezTo>
                  <a:pt x="401" y="454"/>
                  <a:pt x="405" y="452"/>
                  <a:pt x="407" y="450"/>
                </a:cubicBezTo>
                <a:cubicBezTo>
                  <a:pt x="415" y="445"/>
                  <a:pt x="415" y="435"/>
                  <a:pt x="409" y="429"/>
                </a:cubicBezTo>
                <a:lnTo>
                  <a:pt x="30" y="5"/>
                </a:lnTo>
                <a:cubicBezTo>
                  <a:pt x="27" y="2"/>
                  <a:pt x="23"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4" name="Google Shape;2454;p41"/>
          <p:cNvSpPr/>
          <p:nvPr/>
        </p:nvSpPr>
        <p:spPr>
          <a:xfrm>
            <a:off x="6878271" y="1621009"/>
            <a:ext cx="49742" cy="54656"/>
          </a:xfrm>
          <a:custGeom>
            <a:avLst/>
            <a:gdLst/>
            <a:ahLst/>
            <a:cxnLst/>
            <a:rect l="l" t="t" r="r" b="b"/>
            <a:pathLst>
              <a:path w="415" h="456" extrusionOk="0">
                <a:moveTo>
                  <a:pt x="18" y="1"/>
                </a:moveTo>
                <a:cubicBezTo>
                  <a:pt x="15" y="1"/>
                  <a:pt x="11" y="2"/>
                  <a:pt x="8" y="3"/>
                </a:cubicBezTo>
                <a:cubicBezTo>
                  <a:pt x="1" y="9"/>
                  <a:pt x="1" y="19"/>
                  <a:pt x="7" y="25"/>
                </a:cubicBezTo>
                <a:lnTo>
                  <a:pt x="385" y="449"/>
                </a:lnTo>
                <a:cubicBezTo>
                  <a:pt x="389" y="453"/>
                  <a:pt x="393" y="455"/>
                  <a:pt x="397" y="455"/>
                </a:cubicBezTo>
                <a:cubicBezTo>
                  <a:pt x="401" y="455"/>
                  <a:pt x="405" y="453"/>
                  <a:pt x="407" y="451"/>
                </a:cubicBezTo>
                <a:cubicBezTo>
                  <a:pt x="413" y="445"/>
                  <a:pt x="415" y="435"/>
                  <a:pt x="409" y="430"/>
                </a:cubicBezTo>
                <a:lnTo>
                  <a:pt x="30" y="5"/>
                </a:lnTo>
                <a:cubicBezTo>
                  <a:pt x="27"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5" name="Google Shape;2455;p41"/>
          <p:cNvSpPr/>
          <p:nvPr/>
        </p:nvSpPr>
        <p:spPr>
          <a:xfrm>
            <a:off x="7288552" y="1624126"/>
            <a:ext cx="50581" cy="54057"/>
          </a:xfrm>
          <a:custGeom>
            <a:avLst/>
            <a:gdLst/>
            <a:ahLst/>
            <a:cxnLst/>
            <a:rect l="l" t="t" r="r" b="b"/>
            <a:pathLst>
              <a:path w="422" h="451" extrusionOk="0">
                <a:moveTo>
                  <a:pt x="403" y="1"/>
                </a:moveTo>
                <a:cubicBezTo>
                  <a:pt x="399" y="1"/>
                  <a:pt x="395" y="3"/>
                  <a:pt x="392" y="7"/>
                </a:cubicBezTo>
                <a:lnTo>
                  <a:pt x="7" y="423"/>
                </a:lnTo>
                <a:cubicBezTo>
                  <a:pt x="1" y="431"/>
                  <a:pt x="3" y="441"/>
                  <a:pt x="9" y="447"/>
                </a:cubicBezTo>
                <a:cubicBezTo>
                  <a:pt x="11" y="449"/>
                  <a:pt x="15" y="451"/>
                  <a:pt x="19" y="451"/>
                </a:cubicBezTo>
                <a:cubicBezTo>
                  <a:pt x="23" y="451"/>
                  <a:pt x="27" y="449"/>
                  <a:pt x="31" y="445"/>
                </a:cubicBezTo>
                <a:lnTo>
                  <a:pt x="415" y="27"/>
                </a:lnTo>
                <a:cubicBezTo>
                  <a:pt x="421" y="21"/>
                  <a:pt x="421" y="11"/>
                  <a:pt x="413" y="5"/>
                </a:cubicBezTo>
                <a:cubicBezTo>
                  <a:pt x="411" y="2"/>
                  <a:pt x="407" y="1"/>
                  <a:pt x="40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6" name="Google Shape;2456;p41"/>
          <p:cNvSpPr/>
          <p:nvPr/>
        </p:nvSpPr>
        <p:spPr>
          <a:xfrm>
            <a:off x="6874795" y="2073961"/>
            <a:ext cx="50461" cy="53817"/>
          </a:xfrm>
          <a:custGeom>
            <a:avLst/>
            <a:gdLst/>
            <a:ahLst/>
            <a:cxnLst/>
            <a:rect l="l" t="t" r="r" b="b"/>
            <a:pathLst>
              <a:path w="421" h="449" extrusionOk="0">
                <a:moveTo>
                  <a:pt x="402" y="0"/>
                </a:moveTo>
                <a:cubicBezTo>
                  <a:pt x="398" y="0"/>
                  <a:pt x="394" y="2"/>
                  <a:pt x="391" y="5"/>
                </a:cubicBezTo>
                <a:lnTo>
                  <a:pt x="6" y="423"/>
                </a:lnTo>
                <a:cubicBezTo>
                  <a:pt x="0" y="429"/>
                  <a:pt x="0" y="439"/>
                  <a:pt x="8" y="445"/>
                </a:cubicBezTo>
                <a:cubicBezTo>
                  <a:pt x="10" y="447"/>
                  <a:pt x="14" y="449"/>
                  <a:pt x="18" y="449"/>
                </a:cubicBezTo>
                <a:cubicBezTo>
                  <a:pt x="22" y="449"/>
                  <a:pt x="26" y="447"/>
                  <a:pt x="30" y="445"/>
                </a:cubicBezTo>
                <a:lnTo>
                  <a:pt x="414" y="27"/>
                </a:lnTo>
                <a:cubicBezTo>
                  <a:pt x="420" y="19"/>
                  <a:pt x="418" y="11"/>
                  <a:pt x="412" y="5"/>
                </a:cubicBezTo>
                <a:cubicBezTo>
                  <a:pt x="409" y="2"/>
                  <a:pt x="405" y="0"/>
                  <a:pt x="402"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7" name="Google Shape;2457;p41"/>
          <p:cNvSpPr/>
          <p:nvPr/>
        </p:nvSpPr>
        <p:spPr>
          <a:xfrm>
            <a:off x="7304494" y="2058019"/>
            <a:ext cx="54416" cy="49982"/>
          </a:xfrm>
          <a:custGeom>
            <a:avLst/>
            <a:gdLst/>
            <a:ahLst/>
            <a:cxnLst/>
            <a:rect l="l" t="t" r="r" b="b"/>
            <a:pathLst>
              <a:path w="454" h="417" extrusionOk="0">
                <a:moveTo>
                  <a:pt x="18" y="1"/>
                </a:moveTo>
                <a:cubicBezTo>
                  <a:pt x="14" y="1"/>
                  <a:pt x="9" y="2"/>
                  <a:pt x="6" y="6"/>
                </a:cubicBezTo>
                <a:cubicBezTo>
                  <a:pt x="0" y="12"/>
                  <a:pt x="2" y="21"/>
                  <a:pt x="8" y="27"/>
                </a:cubicBezTo>
                <a:lnTo>
                  <a:pt x="426" y="412"/>
                </a:lnTo>
                <a:cubicBezTo>
                  <a:pt x="428" y="414"/>
                  <a:pt x="432" y="416"/>
                  <a:pt x="436" y="416"/>
                </a:cubicBezTo>
                <a:cubicBezTo>
                  <a:pt x="440" y="416"/>
                  <a:pt x="444" y="414"/>
                  <a:pt x="448" y="410"/>
                </a:cubicBezTo>
                <a:cubicBezTo>
                  <a:pt x="454" y="404"/>
                  <a:pt x="454" y="394"/>
                  <a:pt x="446" y="388"/>
                </a:cubicBezTo>
                <a:lnTo>
                  <a:pt x="30" y="4"/>
                </a:lnTo>
                <a:cubicBezTo>
                  <a:pt x="26"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8" name="Google Shape;2458;p41"/>
          <p:cNvSpPr/>
          <p:nvPr/>
        </p:nvSpPr>
        <p:spPr>
          <a:xfrm>
            <a:off x="6854899" y="1644023"/>
            <a:ext cx="54297" cy="50101"/>
          </a:xfrm>
          <a:custGeom>
            <a:avLst/>
            <a:gdLst/>
            <a:ahLst/>
            <a:cxnLst/>
            <a:rect l="l" t="t" r="r" b="b"/>
            <a:pathLst>
              <a:path w="453" h="418" extrusionOk="0">
                <a:moveTo>
                  <a:pt x="18" y="1"/>
                </a:moveTo>
                <a:cubicBezTo>
                  <a:pt x="14" y="1"/>
                  <a:pt x="9" y="2"/>
                  <a:pt x="6" y="7"/>
                </a:cubicBezTo>
                <a:cubicBezTo>
                  <a:pt x="0" y="13"/>
                  <a:pt x="0" y="22"/>
                  <a:pt x="6" y="28"/>
                </a:cubicBezTo>
                <a:lnTo>
                  <a:pt x="424" y="413"/>
                </a:lnTo>
                <a:cubicBezTo>
                  <a:pt x="428" y="415"/>
                  <a:pt x="432" y="417"/>
                  <a:pt x="436" y="417"/>
                </a:cubicBezTo>
                <a:cubicBezTo>
                  <a:pt x="440" y="417"/>
                  <a:pt x="444" y="415"/>
                  <a:pt x="446" y="411"/>
                </a:cubicBezTo>
                <a:cubicBezTo>
                  <a:pt x="452" y="405"/>
                  <a:pt x="452" y="395"/>
                  <a:pt x="446" y="389"/>
                </a:cubicBezTo>
                <a:lnTo>
                  <a:pt x="28" y="5"/>
                </a:lnTo>
                <a:cubicBezTo>
                  <a:pt x="25"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9" name="Google Shape;2459;p41"/>
          <p:cNvSpPr/>
          <p:nvPr/>
        </p:nvSpPr>
        <p:spPr>
          <a:xfrm>
            <a:off x="7321993" y="1670392"/>
            <a:ext cx="58731" cy="44708"/>
          </a:xfrm>
          <a:custGeom>
            <a:avLst/>
            <a:gdLst/>
            <a:ahLst/>
            <a:cxnLst/>
            <a:rect l="l" t="t" r="r" b="b"/>
            <a:pathLst>
              <a:path w="490" h="373" extrusionOk="0">
                <a:moveTo>
                  <a:pt x="473" y="0"/>
                </a:moveTo>
                <a:cubicBezTo>
                  <a:pt x="469" y="0"/>
                  <a:pt x="466" y="1"/>
                  <a:pt x="464" y="4"/>
                </a:cubicBezTo>
                <a:lnTo>
                  <a:pt x="8" y="345"/>
                </a:lnTo>
                <a:cubicBezTo>
                  <a:pt x="2" y="349"/>
                  <a:pt x="0" y="359"/>
                  <a:pt x="6" y="367"/>
                </a:cubicBezTo>
                <a:cubicBezTo>
                  <a:pt x="8" y="371"/>
                  <a:pt x="14" y="373"/>
                  <a:pt x="18" y="373"/>
                </a:cubicBezTo>
                <a:cubicBezTo>
                  <a:pt x="22" y="373"/>
                  <a:pt x="24" y="371"/>
                  <a:pt x="28" y="369"/>
                </a:cubicBezTo>
                <a:lnTo>
                  <a:pt x="482" y="27"/>
                </a:lnTo>
                <a:cubicBezTo>
                  <a:pt x="489" y="23"/>
                  <a:pt x="489" y="14"/>
                  <a:pt x="486" y="6"/>
                </a:cubicBezTo>
                <a:cubicBezTo>
                  <a:pt x="482" y="2"/>
                  <a:pt x="477" y="0"/>
                  <a:pt x="47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0" name="Google Shape;2460;p41"/>
          <p:cNvSpPr/>
          <p:nvPr/>
        </p:nvSpPr>
        <p:spPr>
          <a:xfrm>
            <a:off x="6833084" y="2037044"/>
            <a:ext cx="58851" cy="44708"/>
          </a:xfrm>
          <a:custGeom>
            <a:avLst/>
            <a:gdLst/>
            <a:ahLst/>
            <a:cxnLst/>
            <a:rect l="l" t="t" r="r" b="b"/>
            <a:pathLst>
              <a:path w="491" h="373" extrusionOk="0">
                <a:moveTo>
                  <a:pt x="473" y="0"/>
                </a:moveTo>
                <a:cubicBezTo>
                  <a:pt x="469" y="0"/>
                  <a:pt x="466" y="1"/>
                  <a:pt x="462" y="3"/>
                </a:cubicBezTo>
                <a:lnTo>
                  <a:pt x="9" y="344"/>
                </a:lnTo>
                <a:cubicBezTo>
                  <a:pt x="1" y="348"/>
                  <a:pt x="1" y="358"/>
                  <a:pt x="5" y="366"/>
                </a:cubicBezTo>
                <a:cubicBezTo>
                  <a:pt x="9" y="370"/>
                  <a:pt x="13" y="372"/>
                  <a:pt x="18" y="372"/>
                </a:cubicBezTo>
                <a:cubicBezTo>
                  <a:pt x="20" y="372"/>
                  <a:pt x="24" y="372"/>
                  <a:pt x="26" y="368"/>
                </a:cubicBezTo>
                <a:lnTo>
                  <a:pt x="482" y="29"/>
                </a:lnTo>
                <a:cubicBezTo>
                  <a:pt x="488" y="23"/>
                  <a:pt x="490" y="13"/>
                  <a:pt x="484" y="7"/>
                </a:cubicBezTo>
                <a:cubicBezTo>
                  <a:pt x="482" y="2"/>
                  <a:pt x="477" y="0"/>
                  <a:pt x="47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1" name="Google Shape;2461;p41"/>
          <p:cNvSpPr/>
          <p:nvPr/>
        </p:nvSpPr>
        <p:spPr>
          <a:xfrm>
            <a:off x="7267577" y="2091340"/>
            <a:ext cx="45307" cy="58252"/>
          </a:xfrm>
          <a:custGeom>
            <a:avLst/>
            <a:gdLst/>
            <a:ahLst/>
            <a:cxnLst/>
            <a:rect l="l" t="t" r="r" b="b"/>
            <a:pathLst>
              <a:path w="378" h="486" extrusionOk="0">
                <a:moveTo>
                  <a:pt x="19" y="0"/>
                </a:moveTo>
                <a:cubicBezTo>
                  <a:pt x="15" y="0"/>
                  <a:pt x="13" y="2"/>
                  <a:pt x="10" y="4"/>
                </a:cubicBezTo>
                <a:cubicBezTo>
                  <a:pt x="2" y="10"/>
                  <a:pt x="0" y="20"/>
                  <a:pt x="6" y="26"/>
                </a:cubicBezTo>
                <a:lnTo>
                  <a:pt x="348" y="479"/>
                </a:lnTo>
                <a:cubicBezTo>
                  <a:pt x="350" y="483"/>
                  <a:pt x="355" y="485"/>
                  <a:pt x="359" y="485"/>
                </a:cubicBezTo>
                <a:cubicBezTo>
                  <a:pt x="363" y="485"/>
                  <a:pt x="365" y="485"/>
                  <a:pt x="369" y="483"/>
                </a:cubicBezTo>
                <a:cubicBezTo>
                  <a:pt x="375" y="477"/>
                  <a:pt x="377" y="468"/>
                  <a:pt x="371" y="462"/>
                </a:cubicBezTo>
                <a:lnTo>
                  <a:pt x="32" y="8"/>
                </a:lnTo>
                <a:cubicBezTo>
                  <a:pt x="28" y="3"/>
                  <a:pt x="23"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2" name="Google Shape;2462;p41"/>
          <p:cNvSpPr/>
          <p:nvPr/>
        </p:nvSpPr>
        <p:spPr>
          <a:xfrm>
            <a:off x="6901045" y="1602431"/>
            <a:ext cx="45187" cy="58252"/>
          </a:xfrm>
          <a:custGeom>
            <a:avLst/>
            <a:gdLst/>
            <a:ahLst/>
            <a:cxnLst/>
            <a:rect l="l" t="t" r="r" b="b"/>
            <a:pathLst>
              <a:path w="377" h="486" extrusionOk="0">
                <a:moveTo>
                  <a:pt x="17" y="0"/>
                </a:moveTo>
                <a:cubicBezTo>
                  <a:pt x="14" y="0"/>
                  <a:pt x="11" y="1"/>
                  <a:pt x="8" y="2"/>
                </a:cubicBezTo>
                <a:cubicBezTo>
                  <a:pt x="2" y="8"/>
                  <a:pt x="0" y="18"/>
                  <a:pt x="6" y="24"/>
                </a:cubicBezTo>
                <a:lnTo>
                  <a:pt x="345" y="480"/>
                </a:lnTo>
                <a:cubicBezTo>
                  <a:pt x="349" y="484"/>
                  <a:pt x="353" y="486"/>
                  <a:pt x="359" y="486"/>
                </a:cubicBezTo>
                <a:cubicBezTo>
                  <a:pt x="361" y="486"/>
                  <a:pt x="365" y="484"/>
                  <a:pt x="367" y="482"/>
                </a:cubicBezTo>
                <a:cubicBezTo>
                  <a:pt x="375" y="478"/>
                  <a:pt x="377" y="468"/>
                  <a:pt x="371" y="460"/>
                </a:cubicBezTo>
                <a:lnTo>
                  <a:pt x="30" y="6"/>
                </a:lnTo>
                <a:cubicBezTo>
                  <a:pt x="27" y="3"/>
                  <a:pt x="22"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3" name="Google Shape;2463;p41"/>
          <p:cNvSpPr/>
          <p:nvPr/>
        </p:nvSpPr>
        <p:spPr>
          <a:xfrm>
            <a:off x="7250796" y="1587808"/>
            <a:ext cx="40992" cy="61129"/>
          </a:xfrm>
          <a:custGeom>
            <a:avLst/>
            <a:gdLst/>
            <a:ahLst/>
            <a:cxnLst/>
            <a:rect l="l" t="t" r="r" b="b"/>
            <a:pathLst>
              <a:path w="342" h="510" extrusionOk="0">
                <a:moveTo>
                  <a:pt x="323" y="0"/>
                </a:moveTo>
                <a:cubicBezTo>
                  <a:pt x="318" y="0"/>
                  <a:pt x="313" y="2"/>
                  <a:pt x="310" y="6"/>
                </a:cubicBezTo>
                <a:lnTo>
                  <a:pt x="4" y="486"/>
                </a:lnTo>
                <a:cubicBezTo>
                  <a:pt x="0" y="493"/>
                  <a:pt x="2" y="503"/>
                  <a:pt x="10" y="507"/>
                </a:cubicBezTo>
                <a:cubicBezTo>
                  <a:pt x="12" y="509"/>
                  <a:pt x="14" y="509"/>
                  <a:pt x="18" y="509"/>
                </a:cubicBezTo>
                <a:cubicBezTo>
                  <a:pt x="22" y="509"/>
                  <a:pt x="28" y="507"/>
                  <a:pt x="30" y="503"/>
                </a:cubicBezTo>
                <a:lnTo>
                  <a:pt x="336" y="24"/>
                </a:lnTo>
                <a:cubicBezTo>
                  <a:pt x="342" y="16"/>
                  <a:pt x="338" y="6"/>
                  <a:pt x="332" y="2"/>
                </a:cubicBezTo>
                <a:cubicBezTo>
                  <a:pt x="329" y="1"/>
                  <a:pt x="326" y="0"/>
                  <a:pt x="32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4" name="Google Shape;2464;p41"/>
          <p:cNvSpPr/>
          <p:nvPr/>
        </p:nvSpPr>
        <p:spPr>
          <a:xfrm>
            <a:off x="6922020" y="2103087"/>
            <a:ext cx="40992" cy="61129"/>
          </a:xfrm>
          <a:custGeom>
            <a:avLst/>
            <a:gdLst/>
            <a:ahLst/>
            <a:cxnLst/>
            <a:rect l="l" t="t" r="r" b="b"/>
            <a:pathLst>
              <a:path w="342" h="510" extrusionOk="0">
                <a:moveTo>
                  <a:pt x="325" y="1"/>
                </a:moveTo>
                <a:cubicBezTo>
                  <a:pt x="320" y="1"/>
                  <a:pt x="315" y="3"/>
                  <a:pt x="312" y="7"/>
                </a:cubicBezTo>
                <a:lnTo>
                  <a:pt x="7" y="486"/>
                </a:lnTo>
                <a:cubicBezTo>
                  <a:pt x="1" y="494"/>
                  <a:pt x="3" y="504"/>
                  <a:pt x="10" y="508"/>
                </a:cubicBezTo>
                <a:cubicBezTo>
                  <a:pt x="12" y="510"/>
                  <a:pt x="16" y="510"/>
                  <a:pt x="18" y="510"/>
                </a:cubicBezTo>
                <a:cubicBezTo>
                  <a:pt x="24" y="510"/>
                  <a:pt x="30" y="508"/>
                  <a:pt x="32" y="504"/>
                </a:cubicBezTo>
                <a:lnTo>
                  <a:pt x="338" y="24"/>
                </a:lnTo>
                <a:cubicBezTo>
                  <a:pt x="342" y="16"/>
                  <a:pt x="340" y="7"/>
                  <a:pt x="332" y="3"/>
                </a:cubicBezTo>
                <a:cubicBezTo>
                  <a:pt x="330" y="1"/>
                  <a:pt x="327" y="1"/>
                  <a:pt x="325"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5" name="Google Shape;2465;p41"/>
          <p:cNvSpPr/>
          <p:nvPr/>
        </p:nvSpPr>
        <p:spPr>
          <a:xfrm>
            <a:off x="7333740" y="2020144"/>
            <a:ext cx="61608" cy="40513"/>
          </a:xfrm>
          <a:custGeom>
            <a:avLst/>
            <a:gdLst/>
            <a:ahLst/>
            <a:cxnLst/>
            <a:rect l="l" t="t" r="r" b="b"/>
            <a:pathLst>
              <a:path w="514" h="338" extrusionOk="0">
                <a:moveTo>
                  <a:pt x="18" y="0"/>
                </a:moveTo>
                <a:cubicBezTo>
                  <a:pt x="13" y="0"/>
                  <a:pt x="7" y="3"/>
                  <a:pt x="5" y="8"/>
                </a:cubicBezTo>
                <a:cubicBezTo>
                  <a:pt x="1" y="14"/>
                  <a:pt x="3" y="24"/>
                  <a:pt x="9" y="30"/>
                </a:cubicBezTo>
                <a:lnTo>
                  <a:pt x="488" y="333"/>
                </a:lnTo>
                <a:cubicBezTo>
                  <a:pt x="492" y="335"/>
                  <a:pt x="494" y="337"/>
                  <a:pt x="498" y="337"/>
                </a:cubicBezTo>
                <a:cubicBezTo>
                  <a:pt x="502" y="337"/>
                  <a:pt x="508" y="333"/>
                  <a:pt x="510" y="330"/>
                </a:cubicBezTo>
                <a:cubicBezTo>
                  <a:pt x="514" y="322"/>
                  <a:pt x="512" y="312"/>
                  <a:pt x="506" y="308"/>
                </a:cubicBezTo>
                <a:lnTo>
                  <a:pt x="26" y="2"/>
                </a:lnTo>
                <a:cubicBezTo>
                  <a:pt x="24" y="1"/>
                  <a:pt x="21"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6" name="Google Shape;2466;p41"/>
          <p:cNvSpPr/>
          <p:nvPr/>
        </p:nvSpPr>
        <p:spPr>
          <a:xfrm>
            <a:off x="6818461" y="1691607"/>
            <a:ext cx="61608" cy="40273"/>
          </a:xfrm>
          <a:custGeom>
            <a:avLst/>
            <a:gdLst/>
            <a:ahLst/>
            <a:cxnLst/>
            <a:rect l="l" t="t" r="r" b="b"/>
            <a:pathLst>
              <a:path w="514" h="336" extrusionOk="0">
                <a:moveTo>
                  <a:pt x="17" y="0"/>
                </a:moveTo>
                <a:cubicBezTo>
                  <a:pt x="12" y="0"/>
                  <a:pt x="7" y="2"/>
                  <a:pt x="4" y="6"/>
                </a:cubicBezTo>
                <a:cubicBezTo>
                  <a:pt x="0" y="14"/>
                  <a:pt x="2" y="24"/>
                  <a:pt x="8" y="28"/>
                </a:cubicBezTo>
                <a:lnTo>
                  <a:pt x="488" y="334"/>
                </a:lnTo>
                <a:cubicBezTo>
                  <a:pt x="490" y="336"/>
                  <a:pt x="494" y="336"/>
                  <a:pt x="496" y="336"/>
                </a:cubicBezTo>
                <a:cubicBezTo>
                  <a:pt x="502" y="336"/>
                  <a:pt x="506" y="334"/>
                  <a:pt x="509" y="330"/>
                </a:cubicBezTo>
                <a:cubicBezTo>
                  <a:pt x="513" y="322"/>
                  <a:pt x="511" y="312"/>
                  <a:pt x="506" y="308"/>
                </a:cubicBezTo>
                <a:lnTo>
                  <a:pt x="26" y="2"/>
                </a:lnTo>
                <a:cubicBezTo>
                  <a:pt x="23" y="1"/>
                  <a:pt x="20"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7" name="Google Shape;2467;p41"/>
          <p:cNvSpPr/>
          <p:nvPr/>
        </p:nvSpPr>
        <p:spPr>
          <a:xfrm>
            <a:off x="7268775" y="1603390"/>
            <a:ext cx="45547" cy="58252"/>
          </a:xfrm>
          <a:custGeom>
            <a:avLst/>
            <a:gdLst/>
            <a:ahLst/>
            <a:cxnLst/>
            <a:rect l="l" t="t" r="r" b="b"/>
            <a:pathLst>
              <a:path w="380" h="486" extrusionOk="0">
                <a:moveTo>
                  <a:pt x="361" y="1"/>
                </a:moveTo>
                <a:cubicBezTo>
                  <a:pt x="356" y="1"/>
                  <a:pt x="352" y="3"/>
                  <a:pt x="349" y="6"/>
                </a:cubicBezTo>
                <a:lnTo>
                  <a:pt x="6" y="460"/>
                </a:lnTo>
                <a:cubicBezTo>
                  <a:pt x="0" y="466"/>
                  <a:pt x="2" y="476"/>
                  <a:pt x="8" y="482"/>
                </a:cubicBezTo>
                <a:cubicBezTo>
                  <a:pt x="12" y="484"/>
                  <a:pt x="16" y="486"/>
                  <a:pt x="18" y="486"/>
                </a:cubicBezTo>
                <a:cubicBezTo>
                  <a:pt x="24" y="484"/>
                  <a:pt x="28" y="482"/>
                  <a:pt x="30" y="478"/>
                </a:cubicBezTo>
                <a:lnTo>
                  <a:pt x="373" y="26"/>
                </a:lnTo>
                <a:cubicBezTo>
                  <a:pt x="379" y="18"/>
                  <a:pt x="377" y="10"/>
                  <a:pt x="371" y="4"/>
                </a:cubicBezTo>
                <a:cubicBezTo>
                  <a:pt x="368" y="2"/>
                  <a:pt x="364" y="1"/>
                  <a:pt x="36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8" name="Google Shape;2468;p41"/>
          <p:cNvSpPr/>
          <p:nvPr/>
        </p:nvSpPr>
        <p:spPr>
          <a:xfrm>
            <a:off x="6899606" y="2090501"/>
            <a:ext cx="45427" cy="58132"/>
          </a:xfrm>
          <a:custGeom>
            <a:avLst/>
            <a:gdLst/>
            <a:ahLst/>
            <a:cxnLst/>
            <a:rect l="l" t="t" r="r" b="b"/>
            <a:pathLst>
              <a:path w="379" h="485" extrusionOk="0">
                <a:moveTo>
                  <a:pt x="360" y="0"/>
                </a:moveTo>
                <a:cubicBezTo>
                  <a:pt x="356" y="0"/>
                  <a:pt x="351" y="2"/>
                  <a:pt x="347" y="7"/>
                </a:cubicBezTo>
                <a:lnTo>
                  <a:pt x="6" y="459"/>
                </a:lnTo>
                <a:cubicBezTo>
                  <a:pt x="0" y="467"/>
                  <a:pt x="2" y="477"/>
                  <a:pt x="8" y="480"/>
                </a:cubicBezTo>
                <a:cubicBezTo>
                  <a:pt x="12" y="482"/>
                  <a:pt x="14" y="484"/>
                  <a:pt x="18" y="484"/>
                </a:cubicBezTo>
                <a:cubicBezTo>
                  <a:pt x="22" y="484"/>
                  <a:pt x="28" y="482"/>
                  <a:pt x="30" y="479"/>
                </a:cubicBezTo>
                <a:lnTo>
                  <a:pt x="373" y="25"/>
                </a:lnTo>
                <a:cubicBezTo>
                  <a:pt x="379" y="19"/>
                  <a:pt x="377" y="9"/>
                  <a:pt x="369" y="3"/>
                </a:cubicBezTo>
                <a:cubicBezTo>
                  <a:pt x="367" y="1"/>
                  <a:pt x="364" y="0"/>
                  <a:pt x="36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9" name="Google Shape;2469;p41"/>
          <p:cNvSpPr/>
          <p:nvPr/>
        </p:nvSpPr>
        <p:spPr>
          <a:xfrm>
            <a:off x="7321034" y="2038242"/>
            <a:ext cx="58731" cy="44828"/>
          </a:xfrm>
          <a:custGeom>
            <a:avLst/>
            <a:gdLst/>
            <a:ahLst/>
            <a:cxnLst/>
            <a:rect l="l" t="t" r="r" b="b"/>
            <a:pathLst>
              <a:path w="490" h="374" extrusionOk="0">
                <a:moveTo>
                  <a:pt x="19" y="0"/>
                </a:moveTo>
                <a:cubicBezTo>
                  <a:pt x="14" y="0"/>
                  <a:pt x="10" y="2"/>
                  <a:pt x="6" y="7"/>
                </a:cubicBezTo>
                <a:cubicBezTo>
                  <a:pt x="0" y="13"/>
                  <a:pt x="2" y="23"/>
                  <a:pt x="10" y="29"/>
                </a:cubicBezTo>
                <a:lnTo>
                  <a:pt x="462" y="372"/>
                </a:lnTo>
                <a:cubicBezTo>
                  <a:pt x="466" y="374"/>
                  <a:pt x="468" y="374"/>
                  <a:pt x="472" y="374"/>
                </a:cubicBezTo>
                <a:cubicBezTo>
                  <a:pt x="476" y="374"/>
                  <a:pt x="482" y="372"/>
                  <a:pt x="484" y="368"/>
                </a:cubicBezTo>
                <a:cubicBezTo>
                  <a:pt x="490" y="362"/>
                  <a:pt x="488" y="352"/>
                  <a:pt x="480" y="346"/>
                </a:cubicBezTo>
                <a:lnTo>
                  <a:pt x="28" y="3"/>
                </a:lnTo>
                <a:cubicBezTo>
                  <a:pt x="25" y="1"/>
                  <a:pt x="22"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0" name="Google Shape;2470;p41"/>
          <p:cNvSpPr/>
          <p:nvPr/>
        </p:nvSpPr>
        <p:spPr>
          <a:xfrm>
            <a:off x="6834043" y="1668954"/>
            <a:ext cx="58492" cy="44947"/>
          </a:xfrm>
          <a:custGeom>
            <a:avLst/>
            <a:gdLst/>
            <a:ahLst/>
            <a:cxnLst/>
            <a:rect l="l" t="t" r="r" b="b"/>
            <a:pathLst>
              <a:path w="488" h="375" extrusionOk="0">
                <a:moveTo>
                  <a:pt x="18" y="0"/>
                </a:moveTo>
                <a:cubicBezTo>
                  <a:pt x="13" y="0"/>
                  <a:pt x="9" y="2"/>
                  <a:pt x="7" y="6"/>
                </a:cubicBezTo>
                <a:cubicBezTo>
                  <a:pt x="1" y="14"/>
                  <a:pt x="3" y="24"/>
                  <a:pt x="9" y="28"/>
                </a:cubicBezTo>
                <a:lnTo>
                  <a:pt x="462" y="371"/>
                </a:lnTo>
                <a:cubicBezTo>
                  <a:pt x="464" y="373"/>
                  <a:pt x="468" y="375"/>
                  <a:pt x="472" y="375"/>
                </a:cubicBezTo>
                <a:cubicBezTo>
                  <a:pt x="476" y="375"/>
                  <a:pt x="480" y="373"/>
                  <a:pt x="484" y="369"/>
                </a:cubicBezTo>
                <a:cubicBezTo>
                  <a:pt x="488" y="361"/>
                  <a:pt x="488" y="353"/>
                  <a:pt x="480" y="347"/>
                </a:cubicBezTo>
                <a:lnTo>
                  <a:pt x="28" y="4"/>
                </a:lnTo>
                <a:cubicBezTo>
                  <a:pt x="25" y="1"/>
                  <a:pt x="21"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1" name="Google Shape;2471;p41"/>
          <p:cNvSpPr/>
          <p:nvPr/>
        </p:nvSpPr>
        <p:spPr>
          <a:xfrm>
            <a:off x="6983269" y="1755493"/>
            <a:ext cx="244634" cy="242956"/>
          </a:xfrm>
          <a:custGeom>
            <a:avLst/>
            <a:gdLst/>
            <a:ahLst/>
            <a:cxnLst/>
            <a:rect l="l" t="t" r="r" b="b"/>
            <a:pathLst>
              <a:path w="2041" h="2027" extrusionOk="0">
                <a:moveTo>
                  <a:pt x="1023" y="0"/>
                </a:moveTo>
                <a:cubicBezTo>
                  <a:pt x="1019" y="0"/>
                  <a:pt x="1014" y="0"/>
                  <a:pt x="1009" y="0"/>
                </a:cubicBezTo>
                <a:cubicBezTo>
                  <a:pt x="449" y="6"/>
                  <a:pt x="1" y="466"/>
                  <a:pt x="9" y="1024"/>
                </a:cubicBezTo>
                <a:cubicBezTo>
                  <a:pt x="14" y="1581"/>
                  <a:pt x="468" y="2027"/>
                  <a:pt x="1024" y="2027"/>
                </a:cubicBezTo>
                <a:cubicBezTo>
                  <a:pt x="1027" y="2027"/>
                  <a:pt x="1031" y="2027"/>
                  <a:pt x="1035" y="2027"/>
                </a:cubicBezTo>
                <a:cubicBezTo>
                  <a:pt x="1593" y="2021"/>
                  <a:pt x="2041" y="1561"/>
                  <a:pt x="2035" y="1000"/>
                </a:cubicBezTo>
                <a:cubicBezTo>
                  <a:pt x="2029" y="447"/>
                  <a:pt x="1577" y="0"/>
                  <a:pt x="102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2" name="Google Shape;2472;p41"/>
          <p:cNvSpPr/>
          <p:nvPr/>
        </p:nvSpPr>
        <p:spPr>
          <a:xfrm>
            <a:off x="7087547" y="1463633"/>
            <a:ext cx="31643" cy="59930"/>
          </a:xfrm>
          <a:custGeom>
            <a:avLst/>
            <a:gdLst/>
            <a:ahLst/>
            <a:cxnLst/>
            <a:rect l="l" t="t" r="r" b="b"/>
            <a:pathLst>
              <a:path w="264" h="500" extrusionOk="0">
                <a:moveTo>
                  <a:pt x="1" y="0"/>
                </a:moveTo>
                <a:lnTo>
                  <a:pt x="1" y="500"/>
                </a:lnTo>
                <a:lnTo>
                  <a:pt x="263" y="500"/>
                </a:lnTo>
                <a:lnTo>
                  <a:pt x="263" y="0"/>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3" name="Google Shape;2473;p41"/>
          <p:cNvSpPr/>
          <p:nvPr/>
        </p:nvSpPr>
        <p:spPr>
          <a:xfrm>
            <a:off x="7063455" y="1443976"/>
            <a:ext cx="79827" cy="40513"/>
          </a:xfrm>
          <a:custGeom>
            <a:avLst/>
            <a:gdLst/>
            <a:ahLst/>
            <a:cxnLst/>
            <a:rect l="l" t="t" r="r" b="b"/>
            <a:pathLst>
              <a:path w="666" h="338" extrusionOk="0">
                <a:moveTo>
                  <a:pt x="1" y="1"/>
                </a:moveTo>
                <a:lnTo>
                  <a:pt x="1" y="338"/>
                </a:lnTo>
                <a:lnTo>
                  <a:pt x="665" y="338"/>
                </a:lnTo>
                <a:lnTo>
                  <a:pt x="665"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4" name="Google Shape;2474;p41"/>
          <p:cNvSpPr/>
          <p:nvPr/>
        </p:nvSpPr>
        <p:spPr>
          <a:xfrm>
            <a:off x="7339493" y="1584932"/>
            <a:ext cx="63406" cy="65444"/>
          </a:xfrm>
          <a:custGeom>
            <a:avLst/>
            <a:gdLst/>
            <a:ahLst/>
            <a:cxnLst/>
            <a:rect l="l" t="t" r="r" b="b"/>
            <a:pathLst>
              <a:path w="529" h="546" extrusionOk="0">
                <a:moveTo>
                  <a:pt x="336" y="1"/>
                </a:moveTo>
                <a:lnTo>
                  <a:pt x="0" y="369"/>
                </a:lnTo>
                <a:lnTo>
                  <a:pt x="194" y="545"/>
                </a:lnTo>
                <a:lnTo>
                  <a:pt x="529" y="176"/>
                </a:lnTo>
                <a:lnTo>
                  <a:pt x="336"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5" name="Google Shape;2475;p41"/>
          <p:cNvSpPr/>
          <p:nvPr/>
        </p:nvSpPr>
        <p:spPr>
          <a:xfrm>
            <a:off x="7348482" y="1554008"/>
            <a:ext cx="86179" cy="83782"/>
          </a:xfrm>
          <a:custGeom>
            <a:avLst/>
            <a:gdLst/>
            <a:ahLst/>
            <a:cxnLst/>
            <a:rect l="l" t="t" r="r" b="b"/>
            <a:pathLst>
              <a:path w="719" h="699" extrusionOk="0">
                <a:moveTo>
                  <a:pt x="227" y="0"/>
                </a:moveTo>
                <a:lnTo>
                  <a:pt x="0" y="251"/>
                </a:lnTo>
                <a:lnTo>
                  <a:pt x="491" y="699"/>
                </a:lnTo>
                <a:lnTo>
                  <a:pt x="718" y="450"/>
                </a:lnTo>
                <a:lnTo>
                  <a:pt x="227" y="0"/>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6" name="Google Shape;2476;p41"/>
          <p:cNvSpPr/>
          <p:nvPr/>
        </p:nvSpPr>
        <p:spPr>
          <a:xfrm>
            <a:off x="6999330" y="1338260"/>
            <a:ext cx="208317" cy="208197"/>
          </a:xfrm>
          <a:custGeom>
            <a:avLst/>
            <a:gdLst/>
            <a:ahLst/>
            <a:cxnLst/>
            <a:rect l="l" t="t" r="r" b="b"/>
            <a:pathLst>
              <a:path w="1738" h="1737" extrusionOk="0">
                <a:moveTo>
                  <a:pt x="869" y="212"/>
                </a:moveTo>
                <a:cubicBezTo>
                  <a:pt x="1232" y="212"/>
                  <a:pt x="1526" y="506"/>
                  <a:pt x="1526" y="869"/>
                </a:cubicBezTo>
                <a:cubicBezTo>
                  <a:pt x="1526" y="1232"/>
                  <a:pt x="1232" y="1528"/>
                  <a:pt x="869" y="1528"/>
                </a:cubicBezTo>
                <a:cubicBezTo>
                  <a:pt x="506" y="1528"/>
                  <a:pt x="210" y="1232"/>
                  <a:pt x="210" y="869"/>
                </a:cubicBezTo>
                <a:cubicBezTo>
                  <a:pt x="210" y="506"/>
                  <a:pt x="506" y="212"/>
                  <a:pt x="869" y="212"/>
                </a:cubicBezTo>
                <a:close/>
                <a:moveTo>
                  <a:pt x="869" y="1"/>
                </a:moveTo>
                <a:cubicBezTo>
                  <a:pt x="390" y="1"/>
                  <a:pt x="1" y="389"/>
                  <a:pt x="1" y="869"/>
                </a:cubicBezTo>
                <a:cubicBezTo>
                  <a:pt x="1" y="1348"/>
                  <a:pt x="390" y="1737"/>
                  <a:pt x="869" y="1737"/>
                </a:cubicBezTo>
                <a:cubicBezTo>
                  <a:pt x="1348" y="1737"/>
                  <a:pt x="1737" y="1348"/>
                  <a:pt x="1737" y="869"/>
                </a:cubicBezTo>
                <a:cubicBezTo>
                  <a:pt x="1737" y="389"/>
                  <a:pt x="1348" y="1"/>
                  <a:pt x="86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7" name="Google Shape;2477;p41"/>
          <p:cNvSpPr/>
          <p:nvPr/>
        </p:nvSpPr>
        <p:spPr>
          <a:xfrm>
            <a:off x="6902657" y="1662946"/>
            <a:ext cx="409200" cy="434400"/>
          </a:xfrm>
          <a:prstGeom prst="pie">
            <a:avLst>
              <a:gd name="adj1" fmla="val 16132787"/>
              <a:gd name="adj2" fmla="val 20512949"/>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9" name="Google Shape;2559;p41"/>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3200" dirty="0"/>
              <a:t>ÖNCELİK SIRALAMASI</a:t>
            </a:r>
            <a:endParaRPr sz="3200" dirty="0"/>
          </a:p>
        </p:txBody>
      </p:sp>
      <p:grpSp>
        <p:nvGrpSpPr>
          <p:cNvPr id="367" name="Google Shape;2201;p41">
            <a:extLst>
              <a:ext uri="{FF2B5EF4-FFF2-40B4-BE49-F238E27FC236}">
                <a16:creationId xmlns:a16="http://schemas.microsoft.com/office/drawing/2014/main" xmlns="" id="{4E22D636-ED8F-4262-9FE6-CB1725A1290D}"/>
              </a:ext>
            </a:extLst>
          </p:cNvPr>
          <p:cNvGrpSpPr/>
          <p:nvPr/>
        </p:nvGrpSpPr>
        <p:grpSpPr>
          <a:xfrm>
            <a:off x="3895973" y="1324041"/>
            <a:ext cx="1206088" cy="1304048"/>
            <a:chOff x="711150" y="1383475"/>
            <a:chExt cx="1206088" cy="1304048"/>
          </a:xfrm>
        </p:grpSpPr>
        <p:sp>
          <p:nvSpPr>
            <p:cNvPr id="368" name="Google Shape;2202;p41">
              <a:extLst>
                <a:ext uri="{FF2B5EF4-FFF2-40B4-BE49-F238E27FC236}">
                  <a16:creationId xmlns:a16="http://schemas.microsoft.com/office/drawing/2014/main" xmlns="" id="{EDF5EE1B-6608-4CAC-A76C-427F3D663665}"/>
                </a:ext>
              </a:extLst>
            </p:cNvPr>
            <p:cNvSpPr/>
            <p:nvPr/>
          </p:nvSpPr>
          <p:spPr>
            <a:xfrm>
              <a:off x="1160240" y="2346001"/>
              <a:ext cx="307908" cy="341523"/>
            </a:xfrm>
            <a:custGeom>
              <a:avLst/>
              <a:gdLst/>
              <a:ahLst/>
              <a:cxnLst/>
              <a:rect l="l" t="t" r="r" b="b"/>
              <a:pathLst>
                <a:path w="1603" h="1778" extrusionOk="0">
                  <a:moveTo>
                    <a:pt x="0" y="0"/>
                  </a:moveTo>
                  <a:lnTo>
                    <a:pt x="818" y="1778"/>
                  </a:lnTo>
                  <a:lnTo>
                    <a:pt x="1602" y="0"/>
                  </a:lnTo>
                  <a:close/>
                </a:path>
              </a:pathLst>
            </a:custGeom>
            <a:solidFill>
              <a:srgbClr val="FFC3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2203;p41">
              <a:extLst>
                <a:ext uri="{FF2B5EF4-FFF2-40B4-BE49-F238E27FC236}">
                  <a16:creationId xmlns:a16="http://schemas.microsoft.com/office/drawing/2014/main" xmlns="" id="{D8473309-1551-41CA-8403-45637F7087A4}"/>
                </a:ext>
              </a:extLst>
            </p:cNvPr>
            <p:cNvSpPr/>
            <p:nvPr/>
          </p:nvSpPr>
          <p:spPr>
            <a:xfrm>
              <a:off x="711150" y="1383475"/>
              <a:ext cx="1200900" cy="1059911"/>
            </a:xfrm>
            <a:custGeom>
              <a:avLst/>
              <a:gdLst/>
              <a:ahLst/>
              <a:cxnLst/>
              <a:rect l="l" t="t" r="r" b="b"/>
              <a:pathLst>
                <a:path w="6252" h="5518" extrusionOk="0">
                  <a:moveTo>
                    <a:pt x="3156" y="1"/>
                  </a:moveTo>
                  <a:cubicBezTo>
                    <a:pt x="2295" y="1"/>
                    <a:pt x="1450" y="383"/>
                    <a:pt x="899" y="1098"/>
                  </a:cubicBezTo>
                  <a:cubicBezTo>
                    <a:pt x="0" y="2227"/>
                    <a:pt x="169" y="3829"/>
                    <a:pt x="1210" y="4761"/>
                  </a:cubicBezTo>
                  <a:cubicBezTo>
                    <a:pt x="1298" y="4842"/>
                    <a:pt x="1352" y="4903"/>
                    <a:pt x="1440" y="4957"/>
                  </a:cubicBezTo>
                  <a:cubicBezTo>
                    <a:pt x="1946" y="5336"/>
                    <a:pt x="2546" y="5518"/>
                    <a:pt x="3143" y="5518"/>
                  </a:cubicBezTo>
                  <a:cubicBezTo>
                    <a:pt x="4006" y="5518"/>
                    <a:pt x="4859" y="5138"/>
                    <a:pt x="5407" y="4423"/>
                  </a:cubicBezTo>
                  <a:cubicBezTo>
                    <a:pt x="6251" y="3349"/>
                    <a:pt x="6136" y="1828"/>
                    <a:pt x="5238" y="875"/>
                  </a:cubicBezTo>
                  <a:cubicBezTo>
                    <a:pt x="5123" y="760"/>
                    <a:pt x="4988" y="646"/>
                    <a:pt x="4873" y="565"/>
                  </a:cubicBezTo>
                  <a:cubicBezTo>
                    <a:pt x="4353" y="183"/>
                    <a:pt x="3751" y="1"/>
                    <a:pt x="3156" y="1"/>
                  </a:cubicBezTo>
                  <a:close/>
                </a:path>
              </a:pathLst>
            </a:custGeom>
            <a:solidFill>
              <a:srgbClr val="FFC3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2204;p41">
              <a:extLst>
                <a:ext uri="{FF2B5EF4-FFF2-40B4-BE49-F238E27FC236}">
                  <a16:creationId xmlns:a16="http://schemas.microsoft.com/office/drawing/2014/main" xmlns="" id="{6E69889C-8FBE-43F4-98EF-72D7D008429E}"/>
                </a:ext>
              </a:extLst>
            </p:cNvPr>
            <p:cNvSpPr/>
            <p:nvPr/>
          </p:nvSpPr>
          <p:spPr>
            <a:xfrm>
              <a:off x="1430309" y="1551547"/>
              <a:ext cx="486929" cy="881467"/>
            </a:xfrm>
            <a:custGeom>
              <a:avLst/>
              <a:gdLst/>
              <a:ahLst/>
              <a:cxnLst/>
              <a:rect l="l" t="t" r="r" b="b"/>
              <a:pathLst>
                <a:path w="2535" h="4589" extrusionOk="0">
                  <a:moveTo>
                    <a:pt x="1494" y="0"/>
                  </a:moveTo>
                  <a:lnTo>
                    <a:pt x="1494" y="27"/>
                  </a:lnTo>
                  <a:cubicBezTo>
                    <a:pt x="2392" y="987"/>
                    <a:pt x="2507" y="2474"/>
                    <a:pt x="1663" y="3548"/>
                  </a:cubicBezTo>
                  <a:cubicBezTo>
                    <a:pt x="1244" y="4082"/>
                    <a:pt x="649" y="4447"/>
                    <a:pt x="0" y="4589"/>
                  </a:cubicBezTo>
                  <a:cubicBezTo>
                    <a:pt x="649" y="4447"/>
                    <a:pt x="1271" y="4109"/>
                    <a:pt x="1690" y="3548"/>
                  </a:cubicBezTo>
                  <a:cubicBezTo>
                    <a:pt x="2534" y="2474"/>
                    <a:pt x="2426" y="953"/>
                    <a:pt x="1494" y="0"/>
                  </a:cubicBezTo>
                  <a:close/>
                </a:path>
              </a:pathLst>
            </a:custGeom>
            <a:solidFill>
              <a:srgbClr val="FFC3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2205;p41">
              <a:extLst>
                <a:ext uri="{FF2B5EF4-FFF2-40B4-BE49-F238E27FC236}">
                  <a16:creationId xmlns:a16="http://schemas.microsoft.com/office/drawing/2014/main" xmlns="" id="{B047BE3C-9921-4F1F-A813-79A5DA384BC3}"/>
                </a:ext>
              </a:extLst>
            </p:cNvPr>
            <p:cNvSpPr/>
            <p:nvPr/>
          </p:nvSpPr>
          <p:spPr>
            <a:xfrm>
              <a:off x="1317364" y="2432822"/>
              <a:ext cx="112945" cy="10757"/>
            </a:xfrm>
            <a:custGeom>
              <a:avLst/>
              <a:gdLst/>
              <a:ahLst/>
              <a:cxnLst/>
              <a:rect l="l" t="t" r="r" b="b"/>
              <a:pathLst>
                <a:path w="588" h="56" extrusionOk="0">
                  <a:moveTo>
                    <a:pt x="588" y="1"/>
                  </a:moveTo>
                  <a:lnTo>
                    <a:pt x="588" y="1"/>
                  </a:lnTo>
                  <a:cubicBezTo>
                    <a:pt x="392" y="28"/>
                    <a:pt x="196" y="55"/>
                    <a:pt x="0" y="55"/>
                  </a:cubicBezTo>
                  <a:lnTo>
                    <a:pt x="27" y="55"/>
                  </a:lnTo>
                  <a:cubicBezTo>
                    <a:pt x="223" y="55"/>
                    <a:pt x="392" y="28"/>
                    <a:pt x="588" y="1"/>
                  </a:cubicBezTo>
                  <a:close/>
                </a:path>
              </a:pathLst>
            </a:custGeom>
            <a:solidFill>
              <a:srgbClr val="FFC3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2206;p41">
              <a:extLst>
                <a:ext uri="{FF2B5EF4-FFF2-40B4-BE49-F238E27FC236}">
                  <a16:creationId xmlns:a16="http://schemas.microsoft.com/office/drawing/2014/main" xmlns="" id="{44FAB1D5-5CC4-496B-9001-A28141CCE6F9}"/>
                </a:ext>
              </a:extLst>
            </p:cNvPr>
            <p:cNvSpPr/>
            <p:nvPr/>
          </p:nvSpPr>
          <p:spPr>
            <a:xfrm>
              <a:off x="948565" y="1556733"/>
              <a:ext cx="963486" cy="886845"/>
            </a:xfrm>
            <a:custGeom>
              <a:avLst/>
              <a:gdLst/>
              <a:ahLst/>
              <a:cxnLst/>
              <a:rect l="l" t="t" r="r" b="b"/>
              <a:pathLst>
                <a:path w="5016" h="4617" extrusionOk="0">
                  <a:moveTo>
                    <a:pt x="4002" y="0"/>
                  </a:moveTo>
                  <a:lnTo>
                    <a:pt x="3157" y="818"/>
                  </a:lnTo>
                  <a:cubicBezTo>
                    <a:pt x="3414" y="1095"/>
                    <a:pt x="3549" y="1467"/>
                    <a:pt x="3549" y="1859"/>
                  </a:cubicBezTo>
                  <a:cubicBezTo>
                    <a:pt x="3549" y="2731"/>
                    <a:pt x="2819" y="3460"/>
                    <a:pt x="1920" y="3460"/>
                  </a:cubicBezTo>
                  <a:cubicBezTo>
                    <a:pt x="1494" y="3460"/>
                    <a:pt x="1129" y="3291"/>
                    <a:pt x="846" y="3068"/>
                  </a:cubicBezTo>
                  <a:lnTo>
                    <a:pt x="1" y="3859"/>
                  </a:lnTo>
                  <a:cubicBezTo>
                    <a:pt x="89" y="3940"/>
                    <a:pt x="143" y="4001"/>
                    <a:pt x="231" y="4055"/>
                  </a:cubicBezTo>
                  <a:cubicBezTo>
                    <a:pt x="738" y="4420"/>
                    <a:pt x="1325" y="4616"/>
                    <a:pt x="1920" y="4616"/>
                  </a:cubicBezTo>
                  <a:cubicBezTo>
                    <a:pt x="2116" y="4616"/>
                    <a:pt x="2312" y="4589"/>
                    <a:pt x="2508" y="4562"/>
                  </a:cubicBezTo>
                  <a:cubicBezTo>
                    <a:pt x="3157" y="4420"/>
                    <a:pt x="3752" y="4055"/>
                    <a:pt x="4171" y="3521"/>
                  </a:cubicBezTo>
                  <a:cubicBezTo>
                    <a:pt x="5015" y="2447"/>
                    <a:pt x="4900" y="960"/>
                    <a:pt x="4002" y="0"/>
                  </a:cubicBezTo>
                  <a:close/>
                </a:path>
              </a:pathLst>
            </a:custGeom>
            <a:solidFill>
              <a:srgbClr val="FFC3A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3" name="Google Shape;2219;p41">
            <a:extLst>
              <a:ext uri="{FF2B5EF4-FFF2-40B4-BE49-F238E27FC236}">
                <a16:creationId xmlns:a16="http://schemas.microsoft.com/office/drawing/2014/main" xmlns="" id="{996A4CD5-B102-44C2-92BB-2DE3BAED1337}"/>
              </a:ext>
            </a:extLst>
          </p:cNvPr>
          <p:cNvGrpSpPr/>
          <p:nvPr/>
        </p:nvGrpSpPr>
        <p:grpSpPr>
          <a:xfrm>
            <a:off x="3494789" y="2744505"/>
            <a:ext cx="2027802" cy="1728006"/>
            <a:chOff x="377764" y="2882100"/>
            <a:chExt cx="1716552" cy="1728006"/>
          </a:xfrm>
        </p:grpSpPr>
        <p:sp>
          <p:nvSpPr>
            <p:cNvPr id="374" name="Google Shape;2220;p41">
              <a:extLst>
                <a:ext uri="{FF2B5EF4-FFF2-40B4-BE49-F238E27FC236}">
                  <a16:creationId xmlns:a16="http://schemas.microsoft.com/office/drawing/2014/main" xmlns="" id="{E603EB7C-F0EA-4BA0-8748-396B7B93FD49}"/>
                </a:ext>
              </a:extLst>
            </p:cNvPr>
            <p:cNvSpPr/>
            <p:nvPr/>
          </p:nvSpPr>
          <p:spPr>
            <a:xfrm>
              <a:off x="429525" y="2882100"/>
              <a:ext cx="1618906" cy="1728006"/>
            </a:xfrm>
            <a:custGeom>
              <a:avLst/>
              <a:gdLst/>
              <a:ahLst/>
              <a:cxnLst/>
              <a:rect l="l" t="t" r="r" b="b"/>
              <a:pathLst>
                <a:path w="6313" h="9151" extrusionOk="0">
                  <a:moveTo>
                    <a:pt x="5832" y="108"/>
                  </a:moveTo>
                  <a:cubicBezTo>
                    <a:pt x="6028" y="108"/>
                    <a:pt x="6197" y="277"/>
                    <a:pt x="6197" y="446"/>
                  </a:cubicBezTo>
                  <a:lnTo>
                    <a:pt x="6197" y="8698"/>
                  </a:lnTo>
                  <a:cubicBezTo>
                    <a:pt x="6197" y="8894"/>
                    <a:pt x="6028" y="9035"/>
                    <a:pt x="5832" y="9035"/>
                  </a:cubicBezTo>
                  <a:lnTo>
                    <a:pt x="480" y="9035"/>
                  </a:lnTo>
                  <a:cubicBezTo>
                    <a:pt x="284" y="9035"/>
                    <a:pt x="115" y="8894"/>
                    <a:pt x="115" y="8698"/>
                  </a:cubicBezTo>
                  <a:lnTo>
                    <a:pt x="115" y="446"/>
                  </a:lnTo>
                  <a:cubicBezTo>
                    <a:pt x="115" y="277"/>
                    <a:pt x="284" y="108"/>
                    <a:pt x="480" y="108"/>
                  </a:cubicBezTo>
                  <a:close/>
                  <a:moveTo>
                    <a:pt x="480" y="0"/>
                  </a:moveTo>
                  <a:cubicBezTo>
                    <a:pt x="230" y="0"/>
                    <a:pt x="0" y="196"/>
                    <a:pt x="0" y="446"/>
                  </a:cubicBezTo>
                  <a:lnTo>
                    <a:pt x="0" y="8698"/>
                  </a:lnTo>
                  <a:cubicBezTo>
                    <a:pt x="0" y="8954"/>
                    <a:pt x="230" y="9150"/>
                    <a:pt x="480" y="9150"/>
                  </a:cubicBezTo>
                  <a:lnTo>
                    <a:pt x="5832" y="9150"/>
                  </a:lnTo>
                  <a:cubicBezTo>
                    <a:pt x="6082" y="9150"/>
                    <a:pt x="6312" y="8954"/>
                    <a:pt x="6312" y="8698"/>
                  </a:cubicBezTo>
                  <a:lnTo>
                    <a:pt x="6312" y="446"/>
                  </a:lnTo>
                  <a:cubicBezTo>
                    <a:pt x="6312" y="196"/>
                    <a:pt x="6082" y="0"/>
                    <a:pt x="58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2221;p41">
              <a:extLst>
                <a:ext uri="{FF2B5EF4-FFF2-40B4-BE49-F238E27FC236}">
                  <a16:creationId xmlns:a16="http://schemas.microsoft.com/office/drawing/2014/main" xmlns="" id="{8C397927-0603-4699-A6A8-06B9ADDAE94C}"/>
                </a:ext>
              </a:extLst>
            </p:cNvPr>
            <p:cNvSpPr/>
            <p:nvPr/>
          </p:nvSpPr>
          <p:spPr>
            <a:xfrm>
              <a:off x="377764" y="3486180"/>
              <a:ext cx="1716552" cy="953700"/>
            </a:xfrm>
            <a:prstGeom prst="rect">
              <a:avLst/>
            </a:prstGeom>
            <a:noFill/>
            <a:ln>
              <a:noFill/>
            </a:ln>
          </p:spPr>
          <p:txBody>
            <a:bodyPr spcFirstLastPara="1" wrap="square" lIns="274300" tIns="91425" rIns="274300" bIns="91425" anchor="ctr" anchorCtr="0">
              <a:noAutofit/>
            </a:bodyPr>
            <a:lstStyle/>
            <a:p>
              <a:pPr marL="0" marR="0" lvl="0" indent="0" algn="ctr" rtl="0">
                <a:spcBef>
                  <a:spcPts val="0"/>
                </a:spcBef>
                <a:spcAft>
                  <a:spcPts val="0"/>
                </a:spcAft>
                <a:buClr>
                  <a:srgbClr val="000000"/>
                </a:buClr>
                <a:buSzPts val="1100"/>
                <a:buFont typeface="Arial"/>
                <a:buNone/>
              </a:pPr>
              <a:r>
                <a:rPr lang="tr-TR" sz="1200" dirty="0">
                  <a:latin typeface="Roboto"/>
                  <a:ea typeface="Roboto"/>
                  <a:cs typeface="Roboto"/>
                  <a:sym typeface="Roboto"/>
                </a:rPr>
                <a:t>Yapılacakları;</a:t>
              </a:r>
              <a:br>
                <a:rPr lang="tr-TR" sz="1200" dirty="0">
                  <a:latin typeface="Roboto"/>
                  <a:ea typeface="Roboto"/>
                  <a:cs typeface="Roboto"/>
                  <a:sym typeface="Roboto"/>
                </a:rPr>
              </a:br>
              <a:r>
                <a:rPr lang="tr-TR" sz="1200" dirty="0">
                  <a:latin typeface="Roboto"/>
                  <a:ea typeface="Roboto"/>
                  <a:cs typeface="Roboto"/>
                  <a:sym typeface="Roboto"/>
                </a:rPr>
                <a:t>1.Zorunlu - acil</a:t>
              </a:r>
              <a:br>
                <a:rPr lang="tr-TR" sz="1200" dirty="0">
                  <a:latin typeface="Roboto"/>
                  <a:ea typeface="Roboto"/>
                  <a:cs typeface="Roboto"/>
                  <a:sym typeface="Roboto"/>
                </a:rPr>
              </a:br>
              <a:r>
                <a:rPr lang="tr-TR" sz="1200" dirty="0">
                  <a:latin typeface="Roboto"/>
                  <a:ea typeface="Roboto"/>
                  <a:cs typeface="Roboto"/>
                  <a:sym typeface="Roboto"/>
                </a:rPr>
                <a:t>2.Zorunlu - acil değil</a:t>
              </a:r>
              <a:br>
                <a:rPr lang="tr-TR" sz="1200" dirty="0">
                  <a:latin typeface="Roboto"/>
                  <a:ea typeface="Roboto"/>
                  <a:cs typeface="Roboto"/>
                  <a:sym typeface="Roboto"/>
                </a:rPr>
              </a:br>
              <a:r>
                <a:rPr lang="tr-TR" sz="1200" dirty="0">
                  <a:latin typeface="Roboto"/>
                  <a:ea typeface="Roboto"/>
                  <a:cs typeface="Roboto"/>
                  <a:sym typeface="Roboto"/>
                </a:rPr>
                <a:t>3.Zorunlu değil - acil değil olarak gruplandırabilirsiniz.</a:t>
              </a:r>
            </a:p>
          </p:txBody>
        </p:sp>
        <p:sp>
          <p:nvSpPr>
            <p:cNvPr id="376" name="Google Shape;2222;p41">
              <a:extLst>
                <a:ext uri="{FF2B5EF4-FFF2-40B4-BE49-F238E27FC236}">
                  <a16:creationId xmlns:a16="http://schemas.microsoft.com/office/drawing/2014/main" xmlns="" id="{9520F70E-D5D2-43D8-92EA-013914D98E91}"/>
                </a:ext>
              </a:extLst>
            </p:cNvPr>
            <p:cNvSpPr txBox="1"/>
            <p:nvPr/>
          </p:nvSpPr>
          <p:spPr>
            <a:xfrm>
              <a:off x="493628" y="3020875"/>
              <a:ext cx="1490700" cy="429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2200" dirty="0">
                  <a:solidFill>
                    <a:schemeClr val="accent1"/>
                  </a:solidFill>
                  <a:latin typeface="Fira Sans Extra Condensed Medium"/>
                  <a:ea typeface="Fira Sans Extra Condensed Medium"/>
                  <a:cs typeface="Fira Sans Extra Condensed Medium"/>
                  <a:sym typeface="Fira Sans Extra Condensed Medium"/>
                </a:rPr>
                <a:t>2</a:t>
              </a:r>
              <a:endParaRPr sz="2200" dirty="0">
                <a:solidFill>
                  <a:schemeClr val="accent1"/>
                </a:solidFill>
                <a:latin typeface="Fira Sans Extra Condensed Medium"/>
                <a:ea typeface="Fira Sans Extra Condensed Medium"/>
                <a:cs typeface="Fira Sans Extra Condensed Medium"/>
                <a:sym typeface="Fira Sans Extra Condensed Medium"/>
              </a:endParaRPr>
            </a:p>
          </p:txBody>
        </p:sp>
      </p:grpSp>
      <p:sp>
        <p:nvSpPr>
          <p:cNvPr id="377" name="Google Shape;2478;p41">
            <a:extLst>
              <a:ext uri="{FF2B5EF4-FFF2-40B4-BE49-F238E27FC236}">
                <a16:creationId xmlns:a16="http://schemas.microsoft.com/office/drawing/2014/main" xmlns="" id="{E23DD8E9-4453-417B-BE46-55E21688178F}"/>
              </a:ext>
            </a:extLst>
          </p:cNvPr>
          <p:cNvSpPr/>
          <p:nvPr/>
        </p:nvSpPr>
        <p:spPr>
          <a:xfrm>
            <a:off x="4162902" y="1547043"/>
            <a:ext cx="700582" cy="696147"/>
          </a:xfrm>
          <a:custGeom>
            <a:avLst/>
            <a:gdLst/>
            <a:ahLst/>
            <a:cxnLst/>
            <a:rect l="l" t="t" r="r" b="b"/>
            <a:pathLst>
              <a:path w="5845" h="5808" extrusionOk="0">
                <a:moveTo>
                  <a:pt x="2926" y="1"/>
                </a:moveTo>
                <a:cubicBezTo>
                  <a:pt x="2914" y="1"/>
                  <a:pt x="2901" y="1"/>
                  <a:pt x="2889" y="1"/>
                </a:cubicBezTo>
                <a:cubicBezTo>
                  <a:pt x="1285" y="21"/>
                  <a:pt x="1" y="1335"/>
                  <a:pt x="20" y="2939"/>
                </a:cubicBezTo>
                <a:cubicBezTo>
                  <a:pt x="40" y="4532"/>
                  <a:pt x="1336" y="5808"/>
                  <a:pt x="2925" y="5808"/>
                </a:cubicBezTo>
                <a:cubicBezTo>
                  <a:pt x="2936" y="5808"/>
                  <a:pt x="2947" y="5808"/>
                  <a:pt x="2958" y="5808"/>
                </a:cubicBezTo>
                <a:cubicBezTo>
                  <a:pt x="4562" y="5788"/>
                  <a:pt x="5845" y="4472"/>
                  <a:pt x="5827" y="2870"/>
                </a:cubicBezTo>
                <a:cubicBezTo>
                  <a:pt x="5808" y="1278"/>
                  <a:pt x="4511" y="1"/>
                  <a:pt x="292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2479;p41">
            <a:extLst>
              <a:ext uri="{FF2B5EF4-FFF2-40B4-BE49-F238E27FC236}">
                <a16:creationId xmlns:a16="http://schemas.microsoft.com/office/drawing/2014/main" xmlns="" id="{02BCF8CC-84FA-48A4-AE0D-844DF4604A3D}"/>
              </a:ext>
            </a:extLst>
          </p:cNvPr>
          <p:cNvSpPr/>
          <p:nvPr/>
        </p:nvSpPr>
        <p:spPr>
          <a:xfrm>
            <a:off x="4230264" y="1614045"/>
            <a:ext cx="566099" cy="562263"/>
          </a:xfrm>
          <a:custGeom>
            <a:avLst/>
            <a:gdLst/>
            <a:ahLst/>
            <a:cxnLst/>
            <a:rect l="l" t="t" r="r" b="b"/>
            <a:pathLst>
              <a:path w="4723" h="4691" extrusionOk="0">
                <a:moveTo>
                  <a:pt x="2362" y="0"/>
                </a:moveTo>
                <a:cubicBezTo>
                  <a:pt x="2353" y="0"/>
                  <a:pt x="2343" y="0"/>
                  <a:pt x="2333" y="0"/>
                </a:cubicBezTo>
                <a:cubicBezTo>
                  <a:pt x="1037" y="14"/>
                  <a:pt x="1" y="1078"/>
                  <a:pt x="15" y="2374"/>
                </a:cubicBezTo>
                <a:cubicBezTo>
                  <a:pt x="30" y="3659"/>
                  <a:pt x="1078" y="4691"/>
                  <a:pt x="2361" y="4691"/>
                </a:cubicBezTo>
                <a:cubicBezTo>
                  <a:pt x="2371" y="4691"/>
                  <a:pt x="2381" y="4690"/>
                  <a:pt x="2390" y="4690"/>
                </a:cubicBezTo>
                <a:cubicBezTo>
                  <a:pt x="3685" y="4675"/>
                  <a:pt x="4723" y="3613"/>
                  <a:pt x="4707" y="2317"/>
                </a:cubicBezTo>
                <a:cubicBezTo>
                  <a:pt x="4691" y="1032"/>
                  <a:pt x="3645" y="0"/>
                  <a:pt x="236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2480;p41">
            <a:extLst>
              <a:ext uri="{FF2B5EF4-FFF2-40B4-BE49-F238E27FC236}">
                <a16:creationId xmlns:a16="http://schemas.microsoft.com/office/drawing/2014/main" xmlns="" id="{E11DF4CF-9880-47BA-9381-40C8DCA25925}"/>
              </a:ext>
            </a:extLst>
          </p:cNvPr>
          <p:cNvSpPr/>
          <p:nvPr/>
        </p:nvSpPr>
        <p:spPr>
          <a:xfrm>
            <a:off x="4504863" y="1546564"/>
            <a:ext cx="12465" cy="100443"/>
          </a:xfrm>
          <a:custGeom>
            <a:avLst/>
            <a:gdLst/>
            <a:ahLst/>
            <a:cxnLst/>
            <a:rect l="l" t="t" r="r" b="b"/>
            <a:pathLst>
              <a:path w="104" h="838" extrusionOk="0">
                <a:moveTo>
                  <a:pt x="46" y="1"/>
                </a:moveTo>
                <a:cubicBezTo>
                  <a:pt x="20" y="1"/>
                  <a:pt x="1" y="23"/>
                  <a:pt x="1" y="48"/>
                </a:cubicBezTo>
                <a:lnTo>
                  <a:pt x="9" y="790"/>
                </a:lnTo>
                <a:cubicBezTo>
                  <a:pt x="11" y="816"/>
                  <a:pt x="30" y="838"/>
                  <a:pt x="56" y="838"/>
                </a:cubicBezTo>
                <a:cubicBezTo>
                  <a:pt x="82" y="838"/>
                  <a:pt x="103" y="816"/>
                  <a:pt x="101" y="790"/>
                </a:cubicBezTo>
                <a:lnTo>
                  <a:pt x="93" y="46"/>
                </a:lnTo>
                <a:cubicBezTo>
                  <a:pt x="93" y="21"/>
                  <a:pt x="72" y="1"/>
                  <a:pt x="4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2481;p41">
            <a:extLst>
              <a:ext uri="{FF2B5EF4-FFF2-40B4-BE49-F238E27FC236}">
                <a16:creationId xmlns:a16="http://schemas.microsoft.com/office/drawing/2014/main" xmlns="" id="{86BFBB56-E33D-4CD5-B835-AB631DA124F9}"/>
              </a:ext>
            </a:extLst>
          </p:cNvPr>
          <p:cNvSpPr/>
          <p:nvPr/>
        </p:nvSpPr>
        <p:spPr>
          <a:xfrm>
            <a:off x="4511935" y="2136635"/>
            <a:ext cx="12465" cy="100443"/>
          </a:xfrm>
          <a:custGeom>
            <a:avLst/>
            <a:gdLst/>
            <a:ahLst/>
            <a:cxnLst/>
            <a:rect l="l" t="t" r="r" b="b"/>
            <a:pathLst>
              <a:path w="104" h="838" extrusionOk="0">
                <a:moveTo>
                  <a:pt x="46" y="1"/>
                </a:moveTo>
                <a:cubicBezTo>
                  <a:pt x="21" y="3"/>
                  <a:pt x="1" y="23"/>
                  <a:pt x="1" y="48"/>
                </a:cubicBezTo>
                <a:lnTo>
                  <a:pt x="9" y="792"/>
                </a:lnTo>
                <a:cubicBezTo>
                  <a:pt x="11" y="818"/>
                  <a:pt x="30" y="837"/>
                  <a:pt x="56" y="837"/>
                </a:cubicBezTo>
                <a:cubicBezTo>
                  <a:pt x="82" y="837"/>
                  <a:pt x="103" y="816"/>
                  <a:pt x="103" y="790"/>
                </a:cubicBezTo>
                <a:lnTo>
                  <a:pt x="94" y="48"/>
                </a:lnTo>
                <a:cubicBezTo>
                  <a:pt x="94" y="21"/>
                  <a:pt x="72" y="1"/>
                  <a:pt x="4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2482;p41">
            <a:extLst>
              <a:ext uri="{FF2B5EF4-FFF2-40B4-BE49-F238E27FC236}">
                <a16:creationId xmlns:a16="http://schemas.microsoft.com/office/drawing/2014/main" xmlns="" id="{51BA16D1-842A-4272-9166-B490B198840B}"/>
              </a:ext>
            </a:extLst>
          </p:cNvPr>
          <p:cNvSpPr/>
          <p:nvPr/>
        </p:nvSpPr>
        <p:spPr>
          <a:xfrm>
            <a:off x="4759326" y="1882172"/>
            <a:ext cx="100443" cy="12226"/>
          </a:xfrm>
          <a:custGeom>
            <a:avLst/>
            <a:gdLst/>
            <a:ahLst/>
            <a:cxnLst/>
            <a:rect l="l" t="t" r="r" b="b"/>
            <a:pathLst>
              <a:path w="838" h="102" extrusionOk="0">
                <a:moveTo>
                  <a:pt x="792" y="1"/>
                </a:moveTo>
                <a:lnTo>
                  <a:pt x="48" y="9"/>
                </a:lnTo>
                <a:cubicBezTo>
                  <a:pt x="22" y="9"/>
                  <a:pt x="1" y="30"/>
                  <a:pt x="3" y="56"/>
                </a:cubicBezTo>
                <a:cubicBezTo>
                  <a:pt x="3" y="82"/>
                  <a:pt x="22" y="101"/>
                  <a:pt x="48" y="101"/>
                </a:cubicBezTo>
                <a:lnTo>
                  <a:pt x="792" y="94"/>
                </a:lnTo>
                <a:cubicBezTo>
                  <a:pt x="818" y="94"/>
                  <a:pt x="837" y="72"/>
                  <a:pt x="837" y="46"/>
                </a:cubicBezTo>
                <a:cubicBezTo>
                  <a:pt x="837" y="21"/>
                  <a:pt x="818" y="1"/>
                  <a:pt x="792"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2483;p41">
            <a:extLst>
              <a:ext uri="{FF2B5EF4-FFF2-40B4-BE49-F238E27FC236}">
                <a16:creationId xmlns:a16="http://schemas.microsoft.com/office/drawing/2014/main" xmlns="" id="{32B2F96F-464D-46C1-8A5A-D1B6A3903266}"/>
              </a:ext>
            </a:extLst>
          </p:cNvPr>
          <p:cNvSpPr/>
          <p:nvPr/>
        </p:nvSpPr>
        <p:spPr>
          <a:xfrm>
            <a:off x="4169255" y="1889244"/>
            <a:ext cx="100443" cy="12226"/>
          </a:xfrm>
          <a:custGeom>
            <a:avLst/>
            <a:gdLst/>
            <a:ahLst/>
            <a:cxnLst/>
            <a:rect l="l" t="t" r="r" b="b"/>
            <a:pathLst>
              <a:path w="838" h="102" extrusionOk="0">
                <a:moveTo>
                  <a:pt x="790" y="1"/>
                </a:moveTo>
                <a:lnTo>
                  <a:pt x="46" y="9"/>
                </a:lnTo>
                <a:cubicBezTo>
                  <a:pt x="21" y="9"/>
                  <a:pt x="1" y="31"/>
                  <a:pt x="1" y="56"/>
                </a:cubicBezTo>
                <a:cubicBezTo>
                  <a:pt x="1" y="82"/>
                  <a:pt x="23" y="102"/>
                  <a:pt x="48" y="102"/>
                </a:cubicBezTo>
                <a:lnTo>
                  <a:pt x="792" y="94"/>
                </a:lnTo>
                <a:cubicBezTo>
                  <a:pt x="818" y="94"/>
                  <a:pt x="837" y="72"/>
                  <a:pt x="837" y="46"/>
                </a:cubicBezTo>
                <a:cubicBezTo>
                  <a:pt x="837" y="21"/>
                  <a:pt x="816" y="1"/>
                  <a:pt x="79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2484;p41">
            <a:extLst>
              <a:ext uri="{FF2B5EF4-FFF2-40B4-BE49-F238E27FC236}">
                <a16:creationId xmlns:a16="http://schemas.microsoft.com/office/drawing/2014/main" xmlns="" id="{256A6DDC-C04A-48C4-A784-C0B18EAE4D99}"/>
              </a:ext>
            </a:extLst>
          </p:cNvPr>
          <p:cNvSpPr/>
          <p:nvPr/>
        </p:nvSpPr>
        <p:spPr>
          <a:xfrm>
            <a:off x="4325912" y="1602059"/>
            <a:ext cx="49262" cy="68560"/>
          </a:xfrm>
          <a:custGeom>
            <a:avLst/>
            <a:gdLst/>
            <a:ahLst/>
            <a:cxnLst/>
            <a:rect l="l" t="t" r="r" b="b"/>
            <a:pathLst>
              <a:path w="411" h="572" extrusionOk="0">
                <a:moveTo>
                  <a:pt x="53" y="0"/>
                </a:moveTo>
                <a:cubicBezTo>
                  <a:pt x="44" y="0"/>
                  <a:pt x="36" y="3"/>
                  <a:pt x="28" y="8"/>
                </a:cubicBezTo>
                <a:cubicBezTo>
                  <a:pt x="6" y="21"/>
                  <a:pt x="0" y="49"/>
                  <a:pt x="14" y="71"/>
                </a:cubicBezTo>
                <a:lnTo>
                  <a:pt x="320" y="550"/>
                </a:lnTo>
                <a:cubicBezTo>
                  <a:pt x="328" y="564"/>
                  <a:pt x="343" y="572"/>
                  <a:pt x="359" y="572"/>
                </a:cubicBezTo>
                <a:cubicBezTo>
                  <a:pt x="367" y="572"/>
                  <a:pt x="375" y="570"/>
                  <a:pt x="383" y="566"/>
                </a:cubicBezTo>
                <a:cubicBezTo>
                  <a:pt x="405" y="552"/>
                  <a:pt x="410" y="523"/>
                  <a:pt x="397" y="501"/>
                </a:cubicBezTo>
                <a:lnTo>
                  <a:pt x="93" y="21"/>
                </a:lnTo>
                <a:cubicBezTo>
                  <a:pt x="84" y="8"/>
                  <a:pt x="69" y="0"/>
                  <a:pt x="5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2485;p41">
            <a:extLst>
              <a:ext uri="{FF2B5EF4-FFF2-40B4-BE49-F238E27FC236}">
                <a16:creationId xmlns:a16="http://schemas.microsoft.com/office/drawing/2014/main" xmlns="" id="{A70777C0-5916-4D47-98C9-007C8CA782FC}"/>
              </a:ext>
            </a:extLst>
          </p:cNvPr>
          <p:cNvSpPr/>
          <p:nvPr/>
        </p:nvSpPr>
        <p:spPr>
          <a:xfrm>
            <a:off x="4653849" y="2117817"/>
            <a:ext cx="49382" cy="68680"/>
          </a:xfrm>
          <a:custGeom>
            <a:avLst/>
            <a:gdLst/>
            <a:ahLst/>
            <a:cxnLst/>
            <a:rect l="l" t="t" r="r" b="b"/>
            <a:pathLst>
              <a:path w="412" h="573" extrusionOk="0">
                <a:moveTo>
                  <a:pt x="53" y="0"/>
                </a:moveTo>
                <a:cubicBezTo>
                  <a:pt x="45" y="0"/>
                  <a:pt x="36" y="3"/>
                  <a:pt x="28" y="8"/>
                </a:cubicBezTo>
                <a:cubicBezTo>
                  <a:pt x="7" y="22"/>
                  <a:pt x="1" y="49"/>
                  <a:pt x="15" y="71"/>
                </a:cubicBezTo>
                <a:lnTo>
                  <a:pt x="318" y="550"/>
                </a:lnTo>
                <a:cubicBezTo>
                  <a:pt x="328" y="564"/>
                  <a:pt x="342" y="572"/>
                  <a:pt x="358" y="572"/>
                </a:cubicBezTo>
                <a:cubicBezTo>
                  <a:pt x="368" y="572"/>
                  <a:pt x="376" y="570"/>
                  <a:pt x="384" y="566"/>
                </a:cubicBezTo>
                <a:cubicBezTo>
                  <a:pt x="405" y="552"/>
                  <a:pt x="411" y="523"/>
                  <a:pt x="397" y="501"/>
                </a:cubicBezTo>
                <a:lnTo>
                  <a:pt x="92" y="22"/>
                </a:lnTo>
                <a:cubicBezTo>
                  <a:pt x="83" y="8"/>
                  <a:pt x="68" y="0"/>
                  <a:pt x="5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2486;p41">
            <a:extLst>
              <a:ext uri="{FF2B5EF4-FFF2-40B4-BE49-F238E27FC236}">
                <a16:creationId xmlns:a16="http://schemas.microsoft.com/office/drawing/2014/main" xmlns="" id="{73E31EC6-EB33-49E1-B01E-495BF3F3AA90}"/>
              </a:ext>
            </a:extLst>
          </p:cNvPr>
          <p:cNvSpPr/>
          <p:nvPr/>
        </p:nvSpPr>
        <p:spPr>
          <a:xfrm>
            <a:off x="4737392" y="1706337"/>
            <a:ext cx="70118" cy="47824"/>
          </a:xfrm>
          <a:custGeom>
            <a:avLst/>
            <a:gdLst/>
            <a:ahLst/>
            <a:cxnLst/>
            <a:rect l="l" t="t" r="r" b="b"/>
            <a:pathLst>
              <a:path w="585" h="399" extrusionOk="0">
                <a:moveTo>
                  <a:pt x="531" y="1"/>
                </a:moveTo>
                <a:cubicBezTo>
                  <a:pt x="523" y="1"/>
                  <a:pt x="515" y="3"/>
                  <a:pt x="507" y="8"/>
                </a:cubicBezTo>
                <a:lnTo>
                  <a:pt x="28" y="314"/>
                </a:lnTo>
                <a:cubicBezTo>
                  <a:pt x="6" y="327"/>
                  <a:pt x="0" y="355"/>
                  <a:pt x="14" y="377"/>
                </a:cubicBezTo>
                <a:cubicBezTo>
                  <a:pt x="22" y="390"/>
                  <a:pt x="38" y="398"/>
                  <a:pt x="54" y="398"/>
                </a:cubicBezTo>
                <a:cubicBezTo>
                  <a:pt x="61" y="398"/>
                  <a:pt x="69" y="396"/>
                  <a:pt x="77" y="392"/>
                </a:cubicBezTo>
                <a:lnTo>
                  <a:pt x="557" y="87"/>
                </a:lnTo>
                <a:cubicBezTo>
                  <a:pt x="578" y="73"/>
                  <a:pt x="584" y="45"/>
                  <a:pt x="570" y="23"/>
                </a:cubicBezTo>
                <a:cubicBezTo>
                  <a:pt x="561" y="9"/>
                  <a:pt x="546" y="1"/>
                  <a:pt x="53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2487;p41">
            <a:extLst>
              <a:ext uri="{FF2B5EF4-FFF2-40B4-BE49-F238E27FC236}">
                <a16:creationId xmlns:a16="http://schemas.microsoft.com/office/drawing/2014/main" xmlns="" id="{474B2049-7212-487E-BD94-DDD773824183}"/>
              </a:ext>
            </a:extLst>
          </p:cNvPr>
          <p:cNvSpPr/>
          <p:nvPr/>
        </p:nvSpPr>
        <p:spPr>
          <a:xfrm>
            <a:off x="4221514" y="2034274"/>
            <a:ext cx="70118" cy="47944"/>
          </a:xfrm>
          <a:custGeom>
            <a:avLst/>
            <a:gdLst/>
            <a:ahLst/>
            <a:cxnLst/>
            <a:rect l="l" t="t" r="r" b="b"/>
            <a:pathLst>
              <a:path w="585" h="400" extrusionOk="0">
                <a:moveTo>
                  <a:pt x="533" y="1"/>
                </a:moveTo>
                <a:cubicBezTo>
                  <a:pt x="525" y="1"/>
                  <a:pt x="516" y="3"/>
                  <a:pt x="508" y="8"/>
                </a:cubicBezTo>
                <a:lnTo>
                  <a:pt x="29" y="312"/>
                </a:lnTo>
                <a:cubicBezTo>
                  <a:pt x="7" y="326"/>
                  <a:pt x="1" y="356"/>
                  <a:pt x="15" y="377"/>
                </a:cubicBezTo>
                <a:cubicBezTo>
                  <a:pt x="23" y="391"/>
                  <a:pt x="38" y="399"/>
                  <a:pt x="54" y="399"/>
                </a:cubicBezTo>
                <a:cubicBezTo>
                  <a:pt x="62" y="399"/>
                  <a:pt x="70" y="397"/>
                  <a:pt x="78" y="391"/>
                </a:cubicBezTo>
                <a:lnTo>
                  <a:pt x="557" y="87"/>
                </a:lnTo>
                <a:cubicBezTo>
                  <a:pt x="579" y="73"/>
                  <a:pt x="585" y="44"/>
                  <a:pt x="571" y="22"/>
                </a:cubicBezTo>
                <a:cubicBezTo>
                  <a:pt x="562" y="8"/>
                  <a:pt x="548" y="1"/>
                  <a:pt x="53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2488;p41">
            <a:extLst>
              <a:ext uri="{FF2B5EF4-FFF2-40B4-BE49-F238E27FC236}">
                <a16:creationId xmlns:a16="http://schemas.microsoft.com/office/drawing/2014/main" xmlns="" id="{C1802450-90AE-4E85-9B55-C8844C2A3435}"/>
              </a:ext>
            </a:extLst>
          </p:cNvPr>
          <p:cNvSpPr/>
          <p:nvPr/>
        </p:nvSpPr>
        <p:spPr>
          <a:xfrm>
            <a:off x="4209528" y="1726593"/>
            <a:ext cx="72755" cy="43869"/>
          </a:xfrm>
          <a:custGeom>
            <a:avLst/>
            <a:gdLst/>
            <a:ahLst/>
            <a:cxnLst/>
            <a:rect l="l" t="t" r="r" b="b"/>
            <a:pathLst>
              <a:path w="607" h="366" extrusionOk="0">
                <a:moveTo>
                  <a:pt x="54" y="1"/>
                </a:moveTo>
                <a:cubicBezTo>
                  <a:pt x="38" y="1"/>
                  <a:pt x="22" y="9"/>
                  <a:pt x="14" y="24"/>
                </a:cubicBezTo>
                <a:cubicBezTo>
                  <a:pt x="0" y="48"/>
                  <a:pt x="10" y="75"/>
                  <a:pt x="32" y="87"/>
                </a:cubicBezTo>
                <a:lnTo>
                  <a:pt x="531" y="360"/>
                </a:lnTo>
                <a:cubicBezTo>
                  <a:pt x="539" y="364"/>
                  <a:pt x="547" y="365"/>
                  <a:pt x="555" y="365"/>
                </a:cubicBezTo>
                <a:cubicBezTo>
                  <a:pt x="571" y="364"/>
                  <a:pt x="586" y="356"/>
                  <a:pt x="594" y="340"/>
                </a:cubicBezTo>
                <a:cubicBezTo>
                  <a:pt x="606" y="318"/>
                  <a:pt x="598" y="291"/>
                  <a:pt x="576" y="277"/>
                </a:cubicBezTo>
                <a:lnTo>
                  <a:pt x="75" y="6"/>
                </a:lnTo>
                <a:cubicBezTo>
                  <a:pt x="68" y="3"/>
                  <a:pt x="61" y="1"/>
                  <a:pt x="5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2489;p41">
            <a:extLst>
              <a:ext uri="{FF2B5EF4-FFF2-40B4-BE49-F238E27FC236}">
                <a16:creationId xmlns:a16="http://schemas.microsoft.com/office/drawing/2014/main" xmlns="" id="{92567EEF-712F-4752-B459-B05A02FCE2F9}"/>
              </a:ext>
            </a:extLst>
          </p:cNvPr>
          <p:cNvSpPr/>
          <p:nvPr/>
        </p:nvSpPr>
        <p:spPr>
          <a:xfrm>
            <a:off x="4746861" y="2018093"/>
            <a:ext cx="72395" cy="43749"/>
          </a:xfrm>
          <a:custGeom>
            <a:avLst/>
            <a:gdLst/>
            <a:ahLst/>
            <a:cxnLst/>
            <a:rect l="l" t="t" r="r" b="b"/>
            <a:pathLst>
              <a:path w="604" h="365" extrusionOk="0">
                <a:moveTo>
                  <a:pt x="52" y="1"/>
                </a:moveTo>
                <a:cubicBezTo>
                  <a:pt x="36" y="1"/>
                  <a:pt x="20" y="10"/>
                  <a:pt x="12" y="25"/>
                </a:cubicBezTo>
                <a:cubicBezTo>
                  <a:pt x="0" y="47"/>
                  <a:pt x="8" y="76"/>
                  <a:pt x="30" y="88"/>
                </a:cubicBezTo>
                <a:lnTo>
                  <a:pt x="529" y="358"/>
                </a:lnTo>
                <a:cubicBezTo>
                  <a:pt x="537" y="362"/>
                  <a:pt x="545" y="364"/>
                  <a:pt x="553" y="364"/>
                </a:cubicBezTo>
                <a:cubicBezTo>
                  <a:pt x="568" y="364"/>
                  <a:pt x="584" y="356"/>
                  <a:pt x="592" y="341"/>
                </a:cubicBezTo>
                <a:cubicBezTo>
                  <a:pt x="604" y="319"/>
                  <a:pt x="596" y="289"/>
                  <a:pt x="574" y="278"/>
                </a:cubicBezTo>
                <a:lnTo>
                  <a:pt x="75" y="7"/>
                </a:lnTo>
                <a:cubicBezTo>
                  <a:pt x="68" y="3"/>
                  <a:pt x="60" y="1"/>
                  <a:pt x="52"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2490;p41">
            <a:extLst>
              <a:ext uri="{FF2B5EF4-FFF2-40B4-BE49-F238E27FC236}">
                <a16:creationId xmlns:a16="http://schemas.microsoft.com/office/drawing/2014/main" xmlns="" id="{562EB59B-0DCB-4ED0-97C4-D03AFDB3219C}"/>
              </a:ext>
            </a:extLst>
          </p:cNvPr>
          <p:cNvSpPr/>
          <p:nvPr/>
        </p:nvSpPr>
        <p:spPr>
          <a:xfrm>
            <a:off x="4637548" y="1590193"/>
            <a:ext cx="45307" cy="70957"/>
          </a:xfrm>
          <a:custGeom>
            <a:avLst/>
            <a:gdLst/>
            <a:ahLst/>
            <a:cxnLst/>
            <a:rect l="l" t="t" r="r" b="b"/>
            <a:pathLst>
              <a:path w="378" h="592" extrusionOk="0">
                <a:moveTo>
                  <a:pt x="325" y="0"/>
                </a:moveTo>
                <a:cubicBezTo>
                  <a:pt x="308" y="0"/>
                  <a:pt x="293" y="9"/>
                  <a:pt x="285" y="24"/>
                </a:cubicBezTo>
                <a:lnTo>
                  <a:pt x="12" y="523"/>
                </a:lnTo>
                <a:cubicBezTo>
                  <a:pt x="1" y="547"/>
                  <a:pt x="10" y="574"/>
                  <a:pt x="32" y="586"/>
                </a:cubicBezTo>
                <a:cubicBezTo>
                  <a:pt x="40" y="590"/>
                  <a:pt x="48" y="592"/>
                  <a:pt x="54" y="592"/>
                </a:cubicBezTo>
                <a:cubicBezTo>
                  <a:pt x="72" y="592"/>
                  <a:pt x="87" y="582"/>
                  <a:pt x="95" y="568"/>
                </a:cubicBezTo>
                <a:lnTo>
                  <a:pt x="366" y="69"/>
                </a:lnTo>
                <a:cubicBezTo>
                  <a:pt x="377" y="45"/>
                  <a:pt x="370" y="18"/>
                  <a:pt x="348" y="6"/>
                </a:cubicBezTo>
                <a:cubicBezTo>
                  <a:pt x="340" y="2"/>
                  <a:pt x="333" y="0"/>
                  <a:pt x="325"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2491;p41">
            <a:extLst>
              <a:ext uri="{FF2B5EF4-FFF2-40B4-BE49-F238E27FC236}">
                <a16:creationId xmlns:a16="http://schemas.microsoft.com/office/drawing/2014/main" xmlns="" id="{89744245-9998-4EAD-BA6E-956F1113DE3F}"/>
              </a:ext>
            </a:extLst>
          </p:cNvPr>
          <p:cNvSpPr/>
          <p:nvPr/>
        </p:nvSpPr>
        <p:spPr>
          <a:xfrm>
            <a:off x="4346168" y="2127286"/>
            <a:ext cx="45307" cy="70957"/>
          </a:xfrm>
          <a:custGeom>
            <a:avLst/>
            <a:gdLst/>
            <a:ahLst/>
            <a:cxnLst/>
            <a:rect l="l" t="t" r="r" b="b"/>
            <a:pathLst>
              <a:path w="378" h="592" extrusionOk="0">
                <a:moveTo>
                  <a:pt x="324" y="0"/>
                </a:moveTo>
                <a:cubicBezTo>
                  <a:pt x="307" y="0"/>
                  <a:pt x="291" y="9"/>
                  <a:pt x="283" y="24"/>
                </a:cubicBezTo>
                <a:lnTo>
                  <a:pt x="13" y="525"/>
                </a:lnTo>
                <a:cubicBezTo>
                  <a:pt x="1" y="546"/>
                  <a:pt x="9" y="574"/>
                  <a:pt x="30" y="586"/>
                </a:cubicBezTo>
                <a:cubicBezTo>
                  <a:pt x="38" y="592"/>
                  <a:pt x="46" y="592"/>
                  <a:pt x="54" y="592"/>
                </a:cubicBezTo>
                <a:cubicBezTo>
                  <a:pt x="70" y="592"/>
                  <a:pt x="86" y="584"/>
                  <a:pt x="93" y="568"/>
                </a:cubicBezTo>
                <a:lnTo>
                  <a:pt x="366" y="69"/>
                </a:lnTo>
                <a:cubicBezTo>
                  <a:pt x="378" y="45"/>
                  <a:pt x="368" y="18"/>
                  <a:pt x="346" y="6"/>
                </a:cubicBezTo>
                <a:cubicBezTo>
                  <a:pt x="339" y="2"/>
                  <a:pt x="332" y="0"/>
                  <a:pt x="324"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2492;p41">
            <a:extLst>
              <a:ext uri="{FF2B5EF4-FFF2-40B4-BE49-F238E27FC236}">
                <a16:creationId xmlns:a16="http://schemas.microsoft.com/office/drawing/2014/main" xmlns="" id="{5268865D-6B3A-4870-9791-E81C9A758113}"/>
              </a:ext>
            </a:extLst>
          </p:cNvPr>
          <p:cNvSpPr/>
          <p:nvPr/>
        </p:nvSpPr>
        <p:spPr>
          <a:xfrm>
            <a:off x="4441697" y="1560108"/>
            <a:ext cx="18339" cy="70358"/>
          </a:xfrm>
          <a:custGeom>
            <a:avLst/>
            <a:gdLst/>
            <a:ahLst/>
            <a:cxnLst/>
            <a:rect l="l" t="t" r="r" b="b"/>
            <a:pathLst>
              <a:path w="153" h="587" extrusionOk="0">
                <a:moveTo>
                  <a:pt x="18" y="0"/>
                </a:moveTo>
                <a:cubicBezTo>
                  <a:pt x="17" y="0"/>
                  <a:pt x="16" y="0"/>
                  <a:pt x="15" y="0"/>
                </a:cubicBezTo>
                <a:cubicBezTo>
                  <a:pt x="7" y="2"/>
                  <a:pt x="1" y="10"/>
                  <a:pt x="3" y="18"/>
                </a:cubicBezTo>
                <a:lnTo>
                  <a:pt x="121" y="575"/>
                </a:lnTo>
                <a:cubicBezTo>
                  <a:pt x="123" y="582"/>
                  <a:pt x="129" y="586"/>
                  <a:pt x="137" y="586"/>
                </a:cubicBezTo>
                <a:lnTo>
                  <a:pt x="139" y="586"/>
                </a:lnTo>
                <a:cubicBezTo>
                  <a:pt x="149" y="584"/>
                  <a:pt x="153" y="577"/>
                  <a:pt x="151" y="569"/>
                </a:cubicBezTo>
                <a:lnTo>
                  <a:pt x="32" y="12"/>
                </a:lnTo>
                <a:cubicBezTo>
                  <a:pt x="32" y="5"/>
                  <a:pt x="26"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2493;p41">
            <a:extLst>
              <a:ext uri="{FF2B5EF4-FFF2-40B4-BE49-F238E27FC236}">
                <a16:creationId xmlns:a16="http://schemas.microsoft.com/office/drawing/2014/main" xmlns="" id="{7409F41D-FD50-49FE-A572-D72FBB51F0FB}"/>
              </a:ext>
            </a:extLst>
          </p:cNvPr>
          <p:cNvSpPr/>
          <p:nvPr/>
        </p:nvSpPr>
        <p:spPr>
          <a:xfrm>
            <a:off x="4568748" y="2157970"/>
            <a:ext cx="18339" cy="70358"/>
          </a:xfrm>
          <a:custGeom>
            <a:avLst/>
            <a:gdLst/>
            <a:ahLst/>
            <a:cxnLst/>
            <a:rect l="l" t="t" r="r" b="b"/>
            <a:pathLst>
              <a:path w="153" h="587" extrusionOk="0">
                <a:moveTo>
                  <a:pt x="17" y="0"/>
                </a:moveTo>
                <a:cubicBezTo>
                  <a:pt x="16" y="0"/>
                  <a:pt x="15" y="0"/>
                  <a:pt x="14" y="0"/>
                </a:cubicBezTo>
                <a:cubicBezTo>
                  <a:pt x="6" y="2"/>
                  <a:pt x="0" y="10"/>
                  <a:pt x="2" y="18"/>
                </a:cubicBezTo>
                <a:lnTo>
                  <a:pt x="121" y="575"/>
                </a:lnTo>
                <a:cubicBezTo>
                  <a:pt x="123" y="582"/>
                  <a:pt x="129" y="586"/>
                  <a:pt x="137" y="586"/>
                </a:cubicBezTo>
                <a:lnTo>
                  <a:pt x="139" y="586"/>
                </a:lnTo>
                <a:cubicBezTo>
                  <a:pt x="148" y="584"/>
                  <a:pt x="152" y="577"/>
                  <a:pt x="150" y="569"/>
                </a:cubicBezTo>
                <a:lnTo>
                  <a:pt x="32" y="12"/>
                </a:lnTo>
                <a:cubicBezTo>
                  <a:pt x="32" y="5"/>
                  <a:pt x="25"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2494;p41">
            <a:extLst>
              <a:ext uri="{FF2B5EF4-FFF2-40B4-BE49-F238E27FC236}">
                <a16:creationId xmlns:a16="http://schemas.microsoft.com/office/drawing/2014/main" xmlns="" id="{6DAD7821-BC1B-46B4-AB5F-D0704675AB96}"/>
              </a:ext>
            </a:extLst>
          </p:cNvPr>
          <p:cNvSpPr/>
          <p:nvPr/>
        </p:nvSpPr>
        <p:spPr>
          <a:xfrm>
            <a:off x="4778024" y="1821882"/>
            <a:ext cx="70837" cy="17859"/>
          </a:xfrm>
          <a:custGeom>
            <a:avLst/>
            <a:gdLst/>
            <a:ahLst/>
            <a:cxnLst/>
            <a:rect l="l" t="t" r="r" b="b"/>
            <a:pathLst>
              <a:path w="591" h="149" extrusionOk="0">
                <a:moveTo>
                  <a:pt x="575" y="0"/>
                </a:moveTo>
                <a:cubicBezTo>
                  <a:pt x="573" y="0"/>
                  <a:pt x="572" y="0"/>
                  <a:pt x="571" y="1"/>
                </a:cubicBezTo>
                <a:lnTo>
                  <a:pt x="14" y="117"/>
                </a:lnTo>
                <a:cubicBezTo>
                  <a:pt x="7" y="119"/>
                  <a:pt x="1" y="127"/>
                  <a:pt x="3" y="137"/>
                </a:cubicBezTo>
                <a:cubicBezTo>
                  <a:pt x="5" y="143"/>
                  <a:pt x="10" y="149"/>
                  <a:pt x="18" y="149"/>
                </a:cubicBezTo>
                <a:lnTo>
                  <a:pt x="20" y="149"/>
                </a:lnTo>
                <a:lnTo>
                  <a:pt x="577" y="30"/>
                </a:lnTo>
                <a:cubicBezTo>
                  <a:pt x="585" y="28"/>
                  <a:pt x="591" y="20"/>
                  <a:pt x="589" y="12"/>
                </a:cubicBezTo>
                <a:cubicBezTo>
                  <a:pt x="587" y="4"/>
                  <a:pt x="581" y="0"/>
                  <a:pt x="575"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2495;p41">
            <a:extLst>
              <a:ext uri="{FF2B5EF4-FFF2-40B4-BE49-F238E27FC236}">
                <a16:creationId xmlns:a16="http://schemas.microsoft.com/office/drawing/2014/main" xmlns="" id="{B682CDBD-4695-4996-A34C-B1165E746B75}"/>
              </a:ext>
            </a:extLst>
          </p:cNvPr>
          <p:cNvSpPr/>
          <p:nvPr/>
        </p:nvSpPr>
        <p:spPr>
          <a:xfrm>
            <a:off x="4180162" y="1948574"/>
            <a:ext cx="70837" cy="18219"/>
          </a:xfrm>
          <a:custGeom>
            <a:avLst/>
            <a:gdLst/>
            <a:ahLst/>
            <a:cxnLst/>
            <a:rect l="l" t="t" r="r" b="b"/>
            <a:pathLst>
              <a:path w="591" h="152" extrusionOk="0">
                <a:moveTo>
                  <a:pt x="574" y="1"/>
                </a:moveTo>
                <a:cubicBezTo>
                  <a:pt x="573" y="1"/>
                  <a:pt x="572" y="1"/>
                  <a:pt x="571" y="1"/>
                </a:cubicBezTo>
                <a:lnTo>
                  <a:pt x="14" y="120"/>
                </a:lnTo>
                <a:cubicBezTo>
                  <a:pt x="7" y="122"/>
                  <a:pt x="1" y="129"/>
                  <a:pt x="3" y="139"/>
                </a:cubicBezTo>
                <a:cubicBezTo>
                  <a:pt x="5" y="145"/>
                  <a:pt x="10" y="151"/>
                  <a:pt x="18" y="151"/>
                </a:cubicBezTo>
                <a:lnTo>
                  <a:pt x="20" y="151"/>
                </a:lnTo>
                <a:lnTo>
                  <a:pt x="577" y="33"/>
                </a:lnTo>
                <a:cubicBezTo>
                  <a:pt x="585" y="31"/>
                  <a:pt x="591" y="23"/>
                  <a:pt x="589" y="13"/>
                </a:cubicBezTo>
                <a:cubicBezTo>
                  <a:pt x="587" y="6"/>
                  <a:pt x="581" y="1"/>
                  <a:pt x="57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2496;p41">
            <a:extLst>
              <a:ext uri="{FF2B5EF4-FFF2-40B4-BE49-F238E27FC236}">
                <a16:creationId xmlns:a16="http://schemas.microsoft.com/office/drawing/2014/main" xmlns="" id="{0903FD0D-DFE8-4A07-A814-64EF081BF58E}"/>
              </a:ext>
            </a:extLst>
          </p:cNvPr>
          <p:cNvSpPr/>
          <p:nvPr/>
        </p:nvSpPr>
        <p:spPr>
          <a:xfrm>
            <a:off x="4410054" y="1568498"/>
            <a:ext cx="24691" cy="68800"/>
          </a:xfrm>
          <a:custGeom>
            <a:avLst/>
            <a:gdLst/>
            <a:ahLst/>
            <a:cxnLst/>
            <a:rect l="l" t="t" r="r" b="b"/>
            <a:pathLst>
              <a:path w="206" h="574" extrusionOk="0">
                <a:moveTo>
                  <a:pt x="18" y="0"/>
                </a:moveTo>
                <a:cubicBezTo>
                  <a:pt x="16" y="0"/>
                  <a:pt x="14" y="1"/>
                  <a:pt x="12" y="1"/>
                </a:cubicBezTo>
                <a:cubicBezTo>
                  <a:pt x="4" y="3"/>
                  <a:pt x="0" y="13"/>
                  <a:pt x="2" y="21"/>
                </a:cubicBezTo>
                <a:lnTo>
                  <a:pt x="174" y="562"/>
                </a:lnTo>
                <a:cubicBezTo>
                  <a:pt x="176" y="570"/>
                  <a:pt x="182" y="574"/>
                  <a:pt x="188" y="574"/>
                </a:cubicBezTo>
                <a:cubicBezTo>
                  <a:pt x="190" y="574"/>
                  <a:pt x="192" y="574"/>
                  <a:pt x="194" y="572"/>
                </a:cubicBezTo>
                <a:cubicBezTo>
                  <a:pt x="202" y="570"/>
                  <a:pt x="206" y="562"/>
                  <a:pt x="204" y="552"/>
                </a:cubicBezTo>
                <a:lnTo>
                  <a:pt x="32" y="11"/>
                </a:lnTo>
                <a:cubicBezTo>
                  <a:pt x="31" y="5"/>
                  <a:pt x="24"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2497;p41">
            <a:extLst>
              <a:ext uri="{FF2B5EF4-FFF2-40B4-BE49-F238E27FC236}">
                <a16:creationId xmlns:a16="http://schemas.microsoft.com/office/drawing/2014/main" xmlns="" id="{121A59BB-B793-490D-B553-36A264E8BAA7}"/>
              </a:ext>
            </a:extLst>
          </p:cNvPr>
          <p:cNvSpPr/>
          <p:nvPr/>
        </p:nvSpPr>
        <p:spPr>
          <a:xfrm>
            <a:off x="4594279" y="2151138"/>
            <a:ext cx="24691" cy="68919"/>
          </a:xfrm>
          <a:custGeom>
            <a:avLst/>
            <a:gdLst/>
            <a:ahLst/>
            <a:cxnLst/>
            <a:rect l="l" t="t" r="r" b="b"/>
            <a:pathLst>
              <a:path w="206" h="575" extrusionOk="0">
                <a:moveTo>
                  <a:pt x="18" y="1"/>
                </a:moveTo>
                <a:cubicBezTo>
                  <a:pt x="16" y="1"/>
                  <a:pt x="14" y="1"/>
                  <a:pt x="12" y="2"/>
                </a:cubicBezTo>
                <a:cubicBezTo>
                  <a:pt x="4" y="4"/>
                  <a:pt x="1" y="14"/>
                  <a:pt x="3" y="22"/>
                </a:cubicBezTo>
                <a:lnTo>
                  <a:pt x="174" y="563"/>
                </a:lnTo>
                <a:cubicBezTo>
                  <a:pt x="176" y="570"/>
                  <a:pt x="182" y="574"/>
                  <a:pt x="188" y="574"/>
                </a:cubicBezTo>
                <a:cubicBezTo>
                  <a:pt x="190" y="574"/>
                  <a:pt x="192" y="574"/>
                  <a:pt x="194" y="572"/>
                </a:cubicBezTo>
                <a:cubicBezTo>
                  <a:pt x="202" y="570"/>
                  <a:pt x="206" y="563"/>
                  <a:pt x="204" y="555"/>
                </a:cubicBezTo>
                <a:lnTo>
                  <a:pt x="32" y="12"/>
                </a:lnTo>
                <a:cubicBezTo>
                  <a:pt x="31" y="6"/>
                  <a:pt x="24"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2498;p41">
            <a:extLst>
              <a:ext uri="{FF2B5EF4-FFF2-40B4-BE49-F238E27FC236}">
                <a16:creationId xmlns:a16="http://schemas.microsoft.com/office/drawing/2014/main" xmlns="" id="{8D0B700A-68E5-4DAB-A85A-731C06CED052}"/>
              </a:ext>
            </a:extLst>
          </p:cNvPr>
          <p:cNvSpPr/>
          <p:nvPr/>
        </p:nvSpPr>
        <p:spPr>
          <a:xfrm>
            <a:off x="4771432" y="1789880"/>
            <a:ext cx="69159" cy="24332"/>
          </a:xfrm>
          <a:custGeom>
            <a:avLst/>
            <a:gdLst/>
            <a:ahLst/>
            <a:cxnLst/>
            <a:rect l="l" t="t" r="r" b="b"/>
            <a:pathLst>
              <a:path w="577" h="203" extrusionOk="0">
                <a:moveTo>
                  <a:pt x="558" y="1"/>
                </a:moveTo>
                <a:cubicBezTo>
                  <a:pt x="556" y="1"/>
                  <a:pt x="555" y="1"/>
                  <a:pt x="553" y="1"/>
                </a:cubicBezTo>
                <a:lnTo>
                  <a:pt x="12" y="173"/>
                </a:lnTo>
                <a:cubicBezTo>
                  <a:pt x="4" y="175"/>
                  <a:pt x="0" y="185"/>
                  <a:pt x="2" y="193"/>
                </a:cubicBezTo>
                <a:cubicBezTo>
                  <a:pt x="4" y="199"/>
                  <a:pt x="10" y="203"/>
                  <a:pt x="16" y="203"/>
                </a:cubicBezTo>
                <a:lnTo>
                  <a:pt x="22" y="203"/>
                </a:lnTo>
                <a:lnTo>
                  <a:pt x="563" y="31"/>
                </a:lnTo>
                <a:cubicBezTo>
                  <a:pt x="571" y="29"/>
                  <a:pt x="577" y="21"/>
                  <a:pt x="573" y="11"/>
                </a:cubicBezTo>
                <a:cubicBezTo>
                  <a:pt x="571" y="5"/>
                  <a:pt x="565" y="1"/>
                  <a:pt x="55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2499;p41">
            <a:extLst>
              <a:ext uri="{FF2B5EF4-FFF2-40B4-BE49-F238E27FC236}">
                <a16:creationId xmlns:a16="http://schemas.microsoft.com/office/drawing/2014/main" xmlns="" id="{24FE7038-FE89-420D-B97C-E12D3B778AFA}"/>
              </a:ext>
            </a:extLst>
          </p:cNvPr>
          <p:cNvSpPr/>
          <p:nvPr/>
        </p:nvSpPr>
        <p:spPr>
          <a:xfrm>
            <a:off x="4188432" y="1974105"/>
            <a:ext cx="69159" cy="24332"/>
          </a:xfrm>
          <a:custGeom>
            <a:avLst/>
            <a:gdLst/>
            <a:ahLst/>
            <a:cxnLst/>
            <a:rect l="l" t="t" r="r" b="b"/>
            <a:pathLst>
              <a:path w="577" h="203" extrusionOk="0">
                <a:moveTo>
                  <a:pt x="559" y="1"/>
                </a:moveTo>
                <a:cubicBezTo>
                  <a:pt x="558" y="1"/>
                  <a:pt x="556" y="1"/>
                  <a:pt x="555" y="1"/>
                </a:cubicBezTo>
                <a:lnTo>
                  <a:pt x="14" y="173"/>
                </a:lnTo>
                <a:cubicBezTo>
                  <a:pt x="7" y="175"/>
                  <a:pt x="1" y="185"/>
                  <a:pt x="5" y="193"/>
                </a:cubicBezTo>
                <a:cubicBezTo>
                  <a:pt x="7" y="199"/>
                  <a:pt x="13" y="203"/>
                  <a:pt x="18" y="203"/>
                </a:cubicBezTo>
                <a:lnTo>
                  <a:pt x="22" y="203"/>
                </a:lnTo>
                <a:lnTo>
                  <a:pt x="565" y="31"/>
                </a:lnTo>
                <a:cubicBezTo>
                  <a:pt x="573" y="29"/>
                  <a:pt x="577" y="21"/>
                  <a:pt x="575" y="11"/>
                </a:cubicBezTo>
                <a:cubicBezTo>
                  <a:pt x="573" y="5"/>
                  <a:pt x="566" y="1"/>
                  <a:pt x="55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2500;p41">
            <a:extLst>
              <a:ext uri="{FF2B5EF4-FFF2-40B4-BE49-F238E27FC236}">
                <a16:creationId xmlns:a16="http://schemas.microsoft.com/office/drawing/2014/main" xmlns="" id="{36F8315A-EFE5-4459-B623-7EB751F94F60}"/>
              </a:ext>
            </a:extLst>
          </p:cNvPr>
          <p:cNvSpPr/>
          <p:nvPr/>
        </p:nvSpPr>
        <p:spPr>
          <a:xfrm>
            <a:off x="4475138" y="1554594"/>
            <a:ext cx="11387" cy="70478"/>
          </a:xfrm>
          <a:custGeom>
            <a:avLst/>
            <a:gdLst/>
            <a:ahLst/>
            <a:cxnLst/>
            <a:rect l="l" t="t" r="r" b="b"/>
            <a:pathLst>
              <a:path w="95" h="588" extrusionOk="0">
                <a:moveTo>
                  <a:pt x="16" y="1"/>
                </a:moveTo>
                <a:cubicBezTo>
                  <a:pt x="16" y="1"/>
                  <a:pt x="15" y="1"/>
                  <a:pt x="14" y="1"/>
                </a:cubicBezTo>
                <a:cubicBezTo>
                  <a:pt x="6" y="1"/>
                  <a:pt x="0" y="7"/>
                  <a:pt x="0" y="17"/>
                </a:cubicBezTo>
                <a:lnTo>
                  <a:pt x="63" y="579"/>
                </a:lnTo>
                <a:cubicBezTo>
                  <a:pt x="63" y="587"/>
                  <a:pt x="71" y="587"/>
                  <a:pt x="79" y="587"/>
                </a:cubicBezTo>
                <a:cubicBezTo>
                  <a:pt x="89" y="587"/>
                  <a:pt x="95" y="583"/>
                  <a:pt x="93" y="575"/>
                </a:cubicBezTo>
                <a:lnTo>
                  <a:pt x="32" y="15"/>
                </a:lnTo>
                <a:cubicBezTo>
                  <a:pt x="30" y="8"/>
                  <a:pt x="23"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2501;p41">
            <a:extLst>
              <a:ext uri="{FF2B5EF4-FFF2-40B4-BE49-F238E27FC236}">
                <a16:creationId xmlns:a16="http://schemas.microsoft.com/office/drawing/2014/main" xmlns="" id="{5ABBD83B-5AD7-4DF9-A637-27CBFE4383D9}"/>
              </a:ext>
            </a:extLst>
          </p:cNvPr>
          <p:cNvSpPr/>
          <p:nvPr/>
        </p:nvSpPr>
        <p:spPr>
          <a:xfrm>
            <a:off x="4542499" y="2162165"/>
            <a:ext cx="11507" cy="71556"/>
          </a:xfrm>
          <a:custGeom>
            <a:avLst/>
            <a:gdLst/>
            <a:ahLst/>
            <a:cxnLst/>
            <a:rect l="l" t="t" r="r" b="b"/>
            <a:pathLst>
              <a:path w="96" h="597" extrusionOk="0">
                <a:moveTo>
                  <a:pt x="14" y="1"/>
                </a:moveTo>
                <a:cubicBezTo>
                  <a:pt x="6" y="3"/>
                  <a:pt x="0" y="9"/>
                  <a:pt x="0" y="19"/>
                </a:cubicBezTo>
                <a:lnTo>
                  <a:pt x="64" y="583"/>
                </a:lnTo>
                <a:cubicBezTo>
                  <a:pt x="66" y="591"/>
                  <a:pt x="71" y="597"/>
                  <a:pt x="79" y="597"/>
                </a:cubicBezTo>
                <a:lnTo>
                  <a:pt x="81" y="597"/>
                </a:lnTo>
                <a:cubicBezTo>
                  <a:pt x="89" y="595"/>
                  <a:pt x="95" y="589"/>
                  <a:pt x="95" y="579"/>
                </a:cubicBezTo>
                <a:lnTo>
                  <a:pt x="32" y="15"/>
                </a:lnTo>
                <a:cubicBezTo>
                  <a:pt x="30" y="7"/>
                  <a:pt x="24" y="1"/>
                  <a:pt x="14"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2502;p41">
            <a:extLst>
              <a:ext uri="{FF2B5EF4-FFF2-40B4-BE49-F238E27FC236}">
                <a16:creationId xmlns:a16="http://schemas.microsoft.com/office/drawing/2014/main" xmlns="" id="{8A90FC5C-666F-4B26-B24E-944C1BB843F3}"/>
              </a:ext>
            </a:extLst>
          </p:cNvPr>
          <p:cNvSpPr/>
          <p:nvPr/>
        </p:nvSpPr>
        <p:spPr>
          <a:xfrm>
            <a:off x="4782459" y="1854244"/>
            <a:ext cx="71556" cy="8031"/>
          </a:xfrm>
          <a:custGeom>
            <a:avLst/>
            <a:gdLst/>
            <a:ahLst/>
            <a:cxnLst/>
            <a:rect l="l" t="t" r="r" b="b"/>
            <a:pathLst>
              <a:path w="597" h="67" extrusionOk="0">
                <a:moveTo>
                  <a:pt x="581" y="1"/>
                </a:moveTo>
                <a:cubicBezTo>
                  <a:pt x="581" y="1"/>
                  <a:pt x="580" y="1"/>
                  <a:pt x="579" y="1"/>
                </a:cubicBezTo>
                <a:lnTo>
                  <a:pt x="83" y="51"/>
                </a:lnTo>
                <a:lnTo>
                  <a:pt x="83" y="51"/>
                </a:lnTo>
                <a:lnTo>
                  <a:pt x="583" y="13"/>
                </a:lnTo>
                <a:cubicBezTo>
                  <a:pt x="589" y="13"/>
                  <a:pt x="594" y="19"/>
                  <a:pt x="596" y="19"/>
                </a:cubicBezTo>
                <a:cubicBezTo>
                  <a:pt x="597" y="19"/>
                  <a:pt x="597" y="19"/>
                  <a:pt x="597" y="17"/>
                </a:cubicBezTo>
                <a:cubicBezTo>
                  <a:pt x="595" y="10"/>
                  <a:pt x="588" y="1"/>
                  <a:pt x="581" y="1"/>
                </a:cubicBezTo>
                <a:close/>
                <a:moveTo>
                  <a:pt x="83" y="51"/>
                </a:moveTo>
                <a:lnTo>
                  <a:pt x="19" y="56"/>
                </a:lnTo>
                <a:lnTo>
                  <a:pt x="17" y="56"/>
                </a:lnTo>
                <a:cubicBezTo>
                  <a:pt x="15" y="56"/>
                  <a:pt x="13" y="57"/>
                  <a:pt x="12" y="58"/>
                </a:cubicBezTo>
                <a:lnTo>
                  <a:pt x="12" y="58"/>
                </a:lnTo>
                <a:cubicBezTo>
                  <a:pt x="9" y="58"/>
                  <a:pt x="7" y="57"/>
                  <a:pt x="5" y="57"/>
                </a:cubicBezTo>
                <a:cubicBezTo>
                  <a:pt x="2" y="57"/>
                  <a:pt x="0" y="59"/>
                  <a:pt x="1" y="64"/>
                </a:cubicBezTo>
                <a:cubicBezTo>
                  <a:pt x="1" y="66"/>
                  <a:pt x="1" y="66"/>
                  <a:pt x="2" y="66"/>
                </a:cubicBezTo>
                <a:cubicBezTo>
                  <a:pt x="4" y="66"/>
                  <a:pt x="7" y="61"/>
                  <a:pt x="12" y="58"/>
                </a:cubicBezTo>
                <a:lnTo>
                  <a:pt x="12" y="58"/>
                </a:lnTo>
                <a:cubicBezTo>
                  <a:pt x="13" y="58"/>
                  <a:pt x="14" y="58"/>
                  <a:pt x="15" y="58"/>
                </a:cubicBezTo>
                <a:lnTo>
                  <a:pt x="83" y="5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2503;p41">
            <a:extLst>
              <a:ext uri="{FF2B5EF4-FFF2-40B4-BE49-F238E27FC236}">
                <a16:creationId xmlns:a16="http://schemas.microsoft.com/office/drawing/2014/main" xmlns="" id="{F2518E33-5833-4B41-9242-FB8910A15981}"/>
              </a:ext>
            </a:extLst>
          </p:cNvPr>
          <p:cNvSpPr/>
          <p:nvPr/>
        </p:nvSpPr>
        <p:spPr>
          <a:xfrm>
            <a:off x="4175008" y="1922205"/>
            <a:ext cx="71796" cy="11147"/>
          </a:xfrm>
          <a:custGeom>
            <a:avLst/>
            <a:gdLst/>
            <a:ahLst/>
            <a:cxnLst/>
            <a:rect l="l" t="t" r="r" b="b"/>
            <a:pathLst>
              <a:path w="599" h="93" extrusionOk="0">
                <a:moveTo>
                  <a:pt x="578" y="0"/>
                </a:moveTo>
                <a:lnTo>
                  <a:pt x="14" y="63"/>
                </a:lnTo>
                <a:cubicBezTo>
                  <a:pt x="6" y="65"/>
                  <a:pt x="0" y="71"/>
                  <a:pt x="0" y="81"/>
                </a:cubicBezTo>
                <a:cubicBezTo>
                  <a:pt x="2" y="89"/>
                  <a:pt x="8" y="93"/>
                  <a:pt x="16" y="93"/>
                </a:cubicBezTo>
                <a:lnTo>
                  <a:pt x="18" y="93"/>
                </a:lnTo>
                <a:lnTo>
                  <a:pt x="582" y="32"/>
                </a:lnTo>
                <a:cubicBezTo>
                  <a:pt x="590" y="30"/>
                  <a:pt x="598" y="24"/>
                  <a:pt x="596" y="14"/>
                </a:cubicBezTo>
                <a:cubicBezTo>
                  <a:pt x="596" y="6"/>
                  <a:pt x="588" y="0"/>
                  <a:pt x="57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2504;p41">
            <a:extLst>
              <a:ext uri="{FF2B5EF4-FFF2-40B4-BE49-F238E27FC236}">
                <a16:creationId xmlns:a16="http://schemas.microsoft.com/office/drawing/2014/main" xmlns="" id="{D88D1956-9A13-4EE1-96D7-38C78471B41D}"/>
              </a:ext>
            </a:extLst>
          </p:cNvPr>
          <p:cNvSpPr/>
          <p:nvPr/>
        </p:nvSpPr>
        <p:spPr>
          <a:xfrm>
            <a:off x="4351682" y="1593069"/>
            <a:ext cx="36437" cy="63885"/>
          </a:xfrm>
          <a:custGeom>
            <a:avLst/>
            <a:gdLst/>
            <a:ahLst/>
            <a:cxnLst/>
            <a:rect l="l" t="t" r="r" b="b"/>
            <a:pathLst>
              <a:path w="304" h="533" extrusionOk="0">
                <a:moveTo>
                  <a:pt x="18" y="0"/>
                </a:moveTo>
                <a:cubicBezTo>
                  <a:pt x="16" y="0"/>
                  <a:pt x="14" y="1"/>
                  <a:pt x="12" y="2"/>
                </a:cubicBezTo>
                <a:cubicBezTo>
                  <a:pt x="4" y="6"/>
                  <a:pt x="0" y="15"/>
                  <a:pt x="4" y="23"/>
                </a:cubicBezTo>
                <a:lnTo>
                  <a:pt x="274" y="525"/>
                </a:lnTo>
                <a:cubicBezTo>
                  <a:pt x="276" y="528"/>
                  <a:pt x="282" y="532"/>
                  <a:pt x="288" y="532"/>
                </a:cubicBezTo>
                <a:cubicBezTo>
                  <a:pt x="290" y="532"/>
                  <a:pt x="292" y="532"/>
                  <a:pt x="294" y="530"/>
                </a:cubicBezTo>
                <a:cubicBezTo>
                  <a:pt x="302" y="526"/>
                  <a:pt x="304" y="517"/>
                  <a:pt x="300" y="509"/>
                </a:cubicBezTo>
                <a:lnTo>
                  <a:pt x="32" y="8"/>
                </a:lnTo>
                <a:cubicBezTo>
                  <a:pt x="29" y="3"/>
                  <a:pt x="23"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2505;p41">
            <a:extLst>
              <a:ext uri="{FF2B5EF4-FFF2-40B4-BE49-F238E27FC236}">
                <a16:creationId xmlns:a16="http://schemas.microsoft.com/office/drawing/2014/main" xmlns="" id="{047A0B8C-C94A-467F-B388-E8C2534A98EA}"/>
              </a:ext>
            </a:extLst>
          </p:cNvPr>
          <p:cNvSpPr/>
          <p:nvPr/>
        </p:nvSpPr>
        <p:spPr>
          <a:xfrm>
            <a:off x="4640904" y="2131481"/>
            <a:ext cx="36557" cy="64005"/>
          </a:xfrm>
          <a:custGeom>
            <a:avLst/>
            <a:gdLst/>
            <a:ahLst/>
            <a:cxnLst/>
            <a:rect l="l" t="t" r="r" b="b"/>
            <a:pathLst>
              <a:path w="305" h="534" extrusionOk="0">
                <a:moveTo>
                  <a:pt x="17" y="1"/>
                </a:moveTo>
                <a:cubicBezTo>
                  <a:pt x="15" y="1"/>
                  <a:pt x="12" y="1"/>
                  <a:pt x="10" y="2"/>
                </a:cubicBezTo>
                <a:cubicBezTo>
                  <a:pt x="2" y="6"/>
                  <a:pt x="0" y="16"/>
                  <a:pt x="4" y="24"/>
                </a:cubicBezTo>
                <a:lnTo>
                  <a:pt x="273" y="525"/>
                </a:lnTo>
                <a:cubicBezTo>
                  <a:pt x="274" y="529"/>
                  <a:pt x="280" y="533"/>
                  <a:pt x="286" y="533"/>
                </a:cubicBezTo>
                <a:cubicBezTo>
                  <a:pt x="288" y="533"/>
                  <a:pt x="290" y="533"/>
                  <a:pt x="294" y="531"/>
                </a:cubicBezTo>
                <a:cubicBezTo>
                  <a:pt x="300" y="527"/>
                  <a:pt x="304" y="517"/>
                  <a:pt x="300" y="509"/>
                </a:cubicBezTo>
                <a:lnTo>
                  <a:pt x="32" y="8"/>
                </a:lnTo>
                <a:cubicBezTo>
                  <a:pt x="28" y="4"/>
                  <a:pt x="22" y="1"/>
                  <a:pt x="17"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2506;p41">
            <a:extLst>
              <a:ext uri="{FF2B5EF4-FFF2-40B4-BE49-F238E27FC236}">
                <a16:creationId xmlns:a16="http://schemas.microsoft.com/office/drawing/2014/main" xmlns="" id="{7D4DE580-BA0E-4A92-80CD-5FE3D8C4082F}"/>
              </a:ext>
            </a:extLst>
          </p:cNvPr>
          <p:cNvSpPr/>
          <p:nvPr/>
        </p:nvSpPr>
        <p:spPr>
          <a:xfrm>
            <a:off x="4751535" y="1731628"/>
            <a:ext cx="64485" cy="35958"/>
          </a:xfrm>
          <a:custGeom>
            <a:avLst/>
            <a:gdLst/>
            <a:ahLst/>
            <a:cxnLst/>
            <a:rect l="l" t="t" r="r" b="b"/>
            <a:pathLst>
              <a:path w="538" h="300" extrusionOk="0">
                <a:moveTo>
                  <a:pt x="518" y="0"/>
                </a:moveTo>
                <a:cubicBezTo>
                  <a:pt x="516" y="0"/>
                  <a:pt x="514" y="1"/>
                  <a:pt x="512" y="2"/>
                </a:cubicBezTo>
                <a:lnTo>
                  <a:pt x="11" y="272"/>
                </a:lnTo>
                <a:cubicBezTo>
                  <a:pt x="5" y="276"/>
                  <a:pt x="1" y="284"/>
                  <a:pt x="5" y="292"/>
                </a:cubicBezTo>
                <a:cubicBezTo>
                  <a:pt x="9" y="298"/>
                  <a:pt x="12" y="300"/>
                  <a:pt x="18" y="300"/>
                </a:cubicBezTo>
                <a:cubicBezTo>
                  <a:pt x="20" y="300"/>
                  <a:pt x="24" y="300"/>
                  <a:pt x="26" y="298"/>
                </a:cubicBezTo>
                <a:lnTo>
                  <a:pt x="527" y="30"/>
                </a:lnTo>
                <a:cubicBezTo>
                  <a:pt x="533" y="26"/>
                  <a:pt x="537" y="16"/>
                  <a:pt x="533" y="10"/>
                </a:cubicBezTo>
                <a:cubicBezTo>
                  <a:pt x="530" y="4"/>
                  <a:pt x="524" y="0"/>
                  <a:pt x="5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2507;p41">
            <a:extLst>
              <a:ext uri="{FF2B5EF4-FFF2-40B4-BE49-F238E27FC236}">
                <a16:creationId xmlns:a16="http://schemas.microsoft.com/office/drawing/2014/main" xmlns="" id="{4D401245-2C8B-428C-A13E-DB7FCCC1ED8A}"/>
              </a:ext>
            </a:extLst>
          </p:cNvPr>
          <p:cNvSpPr/>
          <p:nvPr/>
        </p:nvSpPr>
        <p:spPr>
          <a:xfrm>
            <a:off x="4213004" y="2020850"/>
            <a:ext cx="64485" cy="35958"/>
          </a:xfrm>
          <a:custGeom>
            <a:avLst/>
            <a:gdLst/>
            <a:ahLst/>
            <a:cxnLst/>
            <a:rect l="l" t="t" r="r" b="b"/>
            <a:pathLst>
              <a:path w="538" h="300" extrusionOk="0">
                <a:moveTo>
                  <a:pt x="520" y="0"/>
                </a:moveTo>
                <a:cubicBezTo>
                  <a:pt x="517" y="0"/>
                  <a:pt x="515" y="1"/>
                  <a:pt x="512" y="2"/>
                </a:cubicBezTo>
                <a:lnTo>
                  <a:pt x="11" y="270"/>
                </a:lnTo>
                <a:cubicBezTo>
                  <a:pt x="5" y="274"/>
                  <a:pt x="1" y="284"/>
                  <a:pt x="5" y="292"/>
                </a:cubicBezTo>
                <a:cubicBezTo>
                  <a:pt x="9" y="296"/>
                  <a:pt x="13" y="300"/>
                  <a:pt x="19" y="300"/>
                </a:cubicBezTo>
                <a:cubicBezTo>
                  <a:pt x="21" y="300"/>
                  <a:pt x="25" y="298"/>
                  <a:pt x="27" y="298"/>
                </a:cubicBezTo>
                <a:lnTo>
                  <a:pt x="528" y="30"/>
                </a:lnTo>
                <a:cubicBezTo>
                  <a:pt x="534" y="26"/>
                  <a:pt x="538" y="16"/>
                  <a:pt x="534" y="8"/>
                </a:cubicBezTo>
                <a:cubicBezTo>
                  <a:pt x="531" y="3"/>
                  <a:pt x="526" y="0"/>
                  <a:pt x="52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2508;p41">
            <a:extLst>
              <a:ext uri="{FF2B5EF4-FFF2-40B4-BE49-F238E27FC236}">
                <a16:creationId xmlns:a16="http://schemas.microsoft.com/office/drawing/2014/main" xmlns="" id="{5F90A6D8-A876-43FD-9C02-64709FE3391C}"/>
              </a:ext>
            </a:extLst>
          </p:cNvPr>
          <p:cNvSpPr/>
          <p:nvPr/>
        </p:nvSpPr>
        <p:spPr>
          <a:xfrm>
            <a:off x="4379489" y="1579765"/>
            <a:ext cx="31164" cy="66522"/>
          </a:xfrm>
          <a:custGeom>
            <a:avLst/>
            <a:gdLst/>
            <a:ahLst/>
            <a:cxnLst/>
            <a:rect l="l" t="t" r="r" b="b"/>
            <a:pathLst>
              <a:path w="260" h="555" extrusionOk="0">
                <a:moveTo>
                  <a:pt x="19" y="1"/>
                </a:moveTo>
                <a:cubicBezTo>
                  <a:pt x="17" y="1"/>
                  <a:pt x="15" y="1"/>
                  <a:pt x="13" y="2"/>
                </a:cubicBezTo>
                <a:cubicBezTo>
                  <a:pt x="5" y="4"/>
                  <a:pt x="1" y="14"/>
                  <a:pt x="5" y="22"/>
                </a:cubicBezTo>
                <a:lnTo>
                  <a:pt x="226" y="545"/>
                </a:lnTo>
                <a:cubicBezTo>
                  <a:pt x="230" y="551"/>
                  <a:pt x="236" y="555"/>
                  <a:pt x="242" y="555"/>
                </a:cubicBezTo>
                <a:cubicBezTo>
                  <a:pt x="244" y="555"/>
                  <a:pt x="246" y="553"/>
                  <a:pt x="248" y="553"/>
                </a:cubicBezTo>
                <a:cubicBezTo>
                  <a:pt x="255" y="549"/>
                  <a:pt x="259" y="541"/>
                  <a:pt x="255" y="533"/>
                </a:cubicBezTo>
                <a:lnTo>
                  <a:pt x="33" y="10"/>
                </a:lnTo>
                <a:cubicBezTo>
                  <a:pt x="31" y="4"/>
                  <a:pt x="25"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2509;p41">
            <a:extLst>
              <a:ext uri="{FF2B5EF4-FFF2-40B4-BE49-F238E27FC236}">
                <a16:creationId xmlns:a16="http://schemas.microsoft.com/office/drawing/2014/main" xmlns="" id="{FF41278B-B9AC-4AAA-AFB5-EB63E4A4A9A0}"/>
              </a:ext>
            </a:extLst>
          </p:cNvPr>
          <p:cNvSpPr/>
          <p:nvPr/>
        </p:nvSpPr>
        <p:spPr>
          <a:xfrm>
            <a:off x="4618371" y="2142268"/>
            <a:ext cx="30924" cy="66402"/>
          </a:xfrm>
          <a:custGeom>
            <a:avLst/>
            <a:gdLst/>
            <a:ahLst/>
            <a:cxnLst/>
            <a:rect l="l" t="t" r="r" b="b"/>
            <a:pathLst>
              <a:path w="258" h="554" extrusionOk="0">
                <a:moveTo>
                  <a:pt x="18" y="0"/>
                </a:moveTo>
                <a:cubicBezTo>
                  <a:pt x="16" y="0"/>
                  <a:pt x="14" y="1"/>
                  <a:pt x="13" y="1"/>
                </a:cubicBezTo>
                <a:cubicBezTo>
                  <a:pt x="5" y="5"/>
                  <a:pt x="1" y="15"/>
                  <a:pt x="5" y="23"/>
                </a:cubicBezTo>
                <a:lnTo>
                  <a:pt x="226" y="546"/>
                </a:lnTo>
                <a:cubicBezTo>
                  <a:pt x="230" y="552"/>
                  <a:pt x="236" y="554"/>
                  <a:pt x="242" y="554"/>
                </a:cubicBezTo>
                <a:lnTo>
                  <a:pt x="247" y="554"/>
                </a:lnTo>
                <a:cubicBezTo>
                  <a:pt x="255" y="550"/>
                  <a:pt x="257" y="540"/>
                  <a:pt x="255" y="532"/>
                </a:cubicBezTo>
                <a:lnTo>
                  <a:pt x="32" y="9"/>
                </a:lnTo>
                <a:cubicBezTo>
                  <a:pt x="31" y="3"/>
                  <a:pt x="25"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2510;p41">
            <a:extLst>
              <a:ext uri="{FF2B5EF4-FFF2-40B4-BE49-F238E27FC236}">
                <a16:creationId xmlns:a16="http://schemas.microsoft.com/office/drawing/2014/main" xmlns="" id="{062E95D3-F12A-40AE-B7B5-9F97E3C243FB}"/>
              </a:ext>
            </a:extLst>
          </p:cNvPr>
          <p:cNvSpPr/>
          <p:nvPr/>
        </p:nvSpPr>
        <p:spPr>
          <a:xfrm>
            <a:off x="4762203" y="1759555"/>
            <a:ext cx="67002" cy="30564"/>
          </a:xfrm>
          <a:custGeom>
            <a:avLst/>
            <a:gdLst/>
            <a:ahLst/>
            <a:cxnLst/>
            <a:rect l="l" t="t" r="r" b="b"/>
            <a:pathLst>
              <a:path w="559" h="255" extrusionOk="0">
                <a:moveTo>
                  <a:pt x="541" y="1"/>
                </a:moveTo>
                <a:cubicBezTo>
                  <a:pt x="539" y="1"/>
                  <a:pt x="537" y="1"/>
                  <a:pt x="535" y="2"/>
                </a:cubicBezTo>
                <a:lnTo>
                  <a:pt x="12" y="225"/>
                </a:lnTo>
                <a:cubicBezTo>
                  <a:pt x="4" y="227"/>
                  <a:pt x="0" y="237"/>
                  <a:pt x="4" y="244"/>
                </a:cubicBezTo>
                <a:cubicBezTo>
                  <a:pt x="6" y="250"/>
                  <a:pt x="12" y="254"/>
                  <a:pt x="18" y="254"/>
                </a:cubicBezTo>
                <a:cubicBezTo>
                  <a:pt x="20" y="254"/>
                  <a:pt x="22" y="254"/>
                  <a:pt x="24" y="252"/>
                </a:cubicBezTo>
                <a:lnTo>
                  <a:pt x="547" y="31"/>
                </a:lnTo>
                <a:cubicBezTo>
                  <a:pt x="555" y="27"/>
                  <a:pt x="559" y="17"/>
                  <a:pt x="555" y="10"/>
                </a:cubicBezTo>
                <a:cubicBezTo>
                  <a:pt x="553" y="4"/>
                  <a:pt x="547" y="1"/>
                  <a:pt x="54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2511;p41">
            <a:extLst>
              <a:ext uri="{FF2B5EF4-FFF2-40B4-BE49-F238E27FC236}">
                <a16:creationId xmlns:a16="http://schemas.microsoft.com/office/drawing/2014/main" xmlns="" id="{8C0A1EB4-167D-468A-9025-EA56E36A0491}"/>
              </a:ext>
            </a:extLst>
          </p:cNvPr>
          <p:cNvSpPr/>
          <p:nvPr/>
        </p:nvSpPr>
        <p:spPr>
          <a:xfrm>
            <a:off x="4199819" y="1998316"/>
            <a:ext cx="66762" cy="30684"/>
          </a:xfrm>
          <a:custGeom>
            <a:avLst/>
            <a:gdLst/>
            <a:ahLst/>
            <a:cxnLst/>
            <a:rect l="l" t="t" r="r" b="b"/>
            <a:pathLst>
              <a:path w="557" h="256" extrusionOk="0">
                <a:moveTo>
                  <a:pt x="540" y="1"/>
                </a:moveTo>
                <a:cubicBezTo>
                  <a:pt x="537" y="1"/>
                  <a:pt x="535" y="1"/>
                  <a:pt x="533" y="3"/>
                </a:cubicBezTo>
                <a:lnTo>
                  <a:pt x="10" y="226"/>
                </a:lnTo>
                <a:cubicBezTo>
                  <a:pt x="2" y="227"/>
                  <a:pt x="0" y="237"/>
                  <a:pt x="2" y="245"/>
                </a:cubicBezTo>
                <a:cubicBezTo>
                  <a:pt x="6" y="251"/>
                  <a:pt x="10" y="255"/>
                  <a:pt x="18" y="255"/>
                </a:cubicBezTo>
                <a:cubicBezTo>
                  <a:pt x="20" y="255"/>
                  <a:pt x="22" y="255"/>
                  <a:pt x="24" y="253"/>
                </a:cubicBezTo>
                <a:lnTo>
                  <a:pt x="545" y="32"/>
                </a:lnTo>
                <a:cubicBezTo>
                  <a:pt x="553" y="28"/>
                  <a:pt x="557" y="18"/>
                  <a:pt x="555" y="10"/>
                </a:cubicBezTo>
                <a:cubicBezTo>
                  <a:pt x="552" y="5"/>
                  <a:pt x="546" y="1"/>
                  <a:pt x="54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2512;p41">
            <a:extLst>
              <a:ext uri="{FF2B5EF4-FFF2-40B4-BE49-F238E27FC236}">
                <a16:creationId xmlns:a16="http://schemas.microsoft.com/office/drawing/2014/main" xmlns="" id="{D9FD43F3-6214-4310-B7A2-C9B90393CBEB}"/>
              </a:ext>
            </a:extLst>
          </p:cNvPr>
          <p:cNvSpPr/>
          <p:nvPr/>
        </p:nvSpPr>
        <p:spPr>
          <a:xfrm>
            <a:off x="4603987" y="1572693"/>
            <a:ext cx="27328" cy="67961"/>
          </a:xfrm>
          <a:custGeom>
            <a:avLst/>
            <a:gdLst/>
            <a:ahLst/>
            <a:cxnLst/>
            <a:rect l="l" t="t" r="r" b="b"/>
            <a:pathLst>
              <a:path w="228" h="567" extrusionOk="0">
                <a:moveTo>
                  <a:pt x="209" y="0"/>
                </a:moveTo>
                <a:cubicBezTo>
                  <a:pt x="204" y="0"/>
                  <a:pt x="199" y="4"/>
                  <a:pt x="196" y="10"/>
                </a:cubicBezTo>
                <a:lnTo>
                  <a:pt x="4" y="545"/>
                </a:lnTo>
                <a:cubicBezTo>
                  <a:pt x="0" y="552"/>
                  <a:pt x="4" y="562"/>
                  <a:pt x="14" y="564"/>
                </a:cubicBezTo>
                <a:cubicBezTo>
                  <a:pt x="14" y="566"/>
                  <a:pt x="16" y="566"/>
                  <a:pt x="18" y="566"/>
                </a:cubicBezTo>
                <a:cubicBezTo>
                  <a:pt x="26" y="566"/>
                  <a:pt x="30" y="562"/>
                  <a:pt x="34" y="556"/>
                </a:cubicBezTo>
                <a:lnTo>
                  <a:pt x="225" y="22"/>
                </a:lnTo>
                <a:cubicBezTo>
                  <a:pt x="227" y="12"/>
                  <a:pt x="223" y="4"/>
                  <a:pt x="215" y="2"/>
                </a:cubicBezTo>
                <a:cubicBezTo>
                  <a:pt x="213" y="1"/>
                  <a:pt x="211" y="0"/>
                  <a:pt x="20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2513;p41">
            <a:extLst>
              <a:ext uri="{FF2B5EF4-FFF2-40B4-BE49-F238E27FC236}">
                <a16:creationId xmlns:a16="http://schemas.microsoft.com/office/drawing/2014/main" xmlns="" id="{ED22C220-8031-46B7-AD42-575964964228}"/>
              </a:ext>
            </a:extLst>
          </p:cNvPr>
          <p:cNvSpPr/>
          <p:nvPr/>
        </p:nvSpPr>
        <p:spPr>
          <a:xfrm>
            <a:off x="4397708" y="2148022"/>
            <a:ext cx="27088" cy="67721"/>
          </a:xfrm>
          <a:custGeom>
            <a:avLst/>
            <a:gdLst/>
            <a:ahLst/>
            <a:cxnLst/>
            <a:rect l="l" t="t" r="r" b="b"/>
            <a:pathLst>
              <a:path w="226" h="565" extrusionOk="0">
                <a:moveTo>
                  <a:pt x="210" y="0"/>
                </a:moveTo>
                <a:cubicBezTo>
                  <a:pt x="203" y="0"/>
                  <a:pt x="198" y="4"/>
                  <a:pt x="194" y="10"/>
                </a:cubicBezTo>
                <a:lnTo>
                  <a:pt x="3" y="545"/>
                </a:lnTo>
                <a:cubicBezTo>
                  <a:pt x="1" y="553"/>
                  <a:pt x="5" y="561"/>
                  <a:pt x="13" y="565"/>
                </a:cubicBezTo>
                <a:lnTo>
                  <a:pt x="19" y="565"/>
                </a:lnTo>
                <a:cubicBezTo>
                  <a:pt x="25" y="565"/>
                  <a:pt x="30" y="561"/>
                  <a:pt x="32" y="555"/>
                </a:cubicBezTo>
                <a:lnTo>
                  <a:pt x="224" y="20"/>
                </a:lnTo>
                <a:cubicBezTo>
                  <a:pt x="226" y="12"/>
                  <a:pt x="222" y="3"/>
                  <a:pt x="214" y="1"/>
                </a:cubicBezTo>
                <a:cubicBezTo>
                  <a:pt x="213" y="0"/>
                  <a:pt x="211" y="0"/>
                  <a:pt x="21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2514;p41">
            <a:extLst>
              <a:ext uri="{FF2B5EF4-FFF2-40B4-BE49-F238E27FC236}">
                <a16:creationId xmlns:a16="http://schemas.microsoft.com/office/drawing/2014/main" xmlns="" id="{4870E9B9-120C-4A8A-832A-DB3CE9ED1DD6}"/>
              </a:ext>
            </a:extLst>
          </p:cNvPr>
          <p:cNvSpPr/>
          <p:nvPr/>
        </p:nvSpPr>
        <p:spPr>
          <a:xfrm>
            <a:off x="4767836" y="1984053"/>
            <a:ext cx="68560" cy="26969"/>
          </a:xfrm>
          <a:custGeom>
            <a:avLst/>
            <a:gdLst/>
            <a:ahLst/>
            <a:cxnLst/>
            <a:rect l="l" t="t" r="r" b="b"/>
            <a:pathLst>
              <a:path w="572" h="225" extrusionOk="0">
                <a:moveTo>
                  <a:pt x="20" y="1"/>
                </a:moveTo>
                <a:cubicBezTo>
                  <a:pt x="13" y="1"/>
                  <a:pt x="6" y="5"/>
                  <a:pt x="5" y="11"/>
                </a:cubicBezTo>
                <a:cubicBezTo>
                  <a:pt x="1" y="19"/>
                  <a:pt x="5" y="27"/>
                  <a:pt x="15" y="31"/>
                </a:cubicBezTo>
                <a:lnTo>
                  <a:pt x="549" y="222"/>
                </a:lnTo>
                <a:cubicBezTo>
                  <a:pt x="549" y="222"/>
                  <a:pt x="551" y="224"/>
                  <a:pt x="553" y="224"/>
                </a:cubicBezTo>
                <a:cubicBezTo>
                  <a:pt x="559" y="224"/>
                  <a:pt x="565" y="220"/>
                  <a:pt x="569" y="212"/>
                </a:cubicBezTo>
                <a:cubicBezTo>
                  <a:pt x="571" y="204"/>
                  <a:pt x="567" y="197"/>
                  <a:pt x="559" y="193"/>
                </a:cubicBezTo>
                <a:lnTo>
                  <a:pt x="24" y="1"/>
                </a:lnTo>
                <a:cubicBezTo>
                  <a:pt x="23" y="1"/>
                  <a:pt x="22" y="1"/>
                  <a:pt x="20"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2515;p41">
            <a:extLst>
              <a:ext uri="{FF2B5EF4-FFF2-40B4-BE49-F238E27FC236}">
                <a16:creationId xmlns:a16="http://schemas.microsoft.com/office/drawing/2014/main" xmlns="" id="{BB25DDA2-AC21-49D4-AEFE-FF959B25F244}"/>
              </a:ext>
            </a:extLst>
          </p:cNvPr>
          <p:cNvSpPr/>
          <p:nvPr/>
        </p:nvSpPr>
        <p:spPr>
          <a:xfrm>
            <a:off x="4192747" y="1777654"/>
            <a:ext cx="68440" cy="26849"/>
          </a:xfrm>
          <a:custGeom>
            <a:avLst/>
            <a:gdLst/>
            <a:ahLst/>
            <a:cxnLst/>
            <a:rect l="l" t="t" r="r" b="b"/>
            <a:pathLst>
              <a:path w="571" h="224" extrusionOk="0">
                <a:moveTo>
                  <a:pt x="18" y="0"/>
                </a:moveTo>
                <a:cubicBezTo>
                  <a:pt x="11" y="0"/>
                  <a:pt x="5" y="4"/>
                  <a:pt x="2" y="11"/>
                </a:cubicBezTo>
                <a:cubicBezTo>
                  <a:pt x="0" y="18"/>
                  <a:pt x="4" y="28"/>
                  <a:pt x="12" y="30"/>
                </a:cubicBezTo>
                <a:lnTo>
                  <a:pt x="547" y="222"/>
                </a:lnTo>
                <a:cubicBezTo>
                  <a:pt x="549" y="224"/>
                  <a:pt x="551" y="224"/>
                  <a:pt x="553" y="224"/>
                </a:cubicBezTo>
                <a:cubicBezTo>
                  <a:pt x="559" y="224"/>
                  <a:pt x="565" y="220"/>
                  <a:pt x="566" y="214"/>
                </a:cubicBezTo>
                <a:cubicBezTo>
                  <a:pt x="570" y="206"/>
                  <a:pt x="565" y="196"/>
                  <a:pt x="557" y="194"/>
                </a:cubicBezTo>
                <a:lnTo>
                  <a:pt x="22" y="1"/>
                </a:lnTo>
                <a:cubicBezTo>
                  <a:pt x="21" y="0"/>
                  <a:pt x="19"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2516;p41">
            <a:extLst>
              <a:ext uri="{FF2B5EF4-FFF2-40B4-BE49-F238E27FC236}">
                <a16:creationId xmlns:a16="http://schemas.microsoft.com/office/drawing/2014/main" xmlns="" id="{55FCEAE2-6644-46B3-84C4-012E5649AD42}"/>
              </a:ext>
            </a:extLst>
          </p:cNvPr>
          <p:cNvSpPr/>
          <p:nvPr/>
        </p:nvSpPr>
        <p:spPr>
          <a:xfrm>
            <a:off x="4578937" y="1563104"/>
            <a:ext cx="20856" cy="69759"/>
          </a:xfrm>
          <a:custGeom>
            <a:avLst/>
            <a:gdLst/>
            <a:ahLst/>
            <a:cxnLst/>
            <a:rect l="l" t="t" r="r" b="b"/>
            <a:pathLst>
              <a:path w="174" h="582" extrusionOk="0">
                <a:moveTo>
                  <a:pt x="156" y="1"/>
                </a:moveTo>
                <a:cubicBezTo>
                  <a:pt x="150" y="1"/>
                  <a:pt x="144" y="4"/>
                  <a:pt x="142" y="11"/>
                </a:cubicBezTo>
                <a:lnTo>
                  <a:pt x="2" y="563"/>
                </a:lnTo>
                <a:cubicBezTo>
                  <a:pt x="0" y="571"/>
                  <a:pt x="6" y="579"/>
                  <a:pt x="14" y="581"/>
                </a:cubicBezTo>
                <a:lnTo>
                  <a:pt x="18" y="581"/>
                </a:lnTo>
                <a:cubicBezTo>
                  <a:pt x="24" y="581"/>
                  <a:pt x="32" y="577"/>
                  <a:pt x="34" y="569"/>
                </a:cubicBezTo>
                <a:lnTo>
                  <a:pt x="172" y="19"/>
                </a:lnTo>
                <a:cubicBezTo>
                  <a:pt x="174" y="11"/>
                  <a:pt x="170" y="3"/>
                  <a:pt x="160" y="1"/>
                </a:cubicBezTo>
                <a:cubicBezTo>
                  <a:pt x="159" y="1"/>
                  <a:pt x="157" y="1"/>
                  <a:pt x="15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2517;p41">
            <a:extLst>
              <a:ext uri="{FF2B5EF4-FFF2-40B4-BE49-F238E27FC236}">
                <a16:creationId xmlns:a16="http://schemas.microsoft.com/office/drawing/2014/main" xmlns="" id="{5A13B330-B5A6-4F07-9C96-F8BCA3389087}"/>
              </a:ext>
            </a:extLst>
          </p:cNvPr>
          <p:cNvSpPr/>
          <p:nvPr/>
        </p:nvSpPr>
        <p:spPr>
          <a:xfrm>
            <a:off x="4429231" y="2155573"/>
            <a:ext cx="20856" cy="69878"/>
          </a:xfrm>
          <a:custGeom>
            <a:avLst/>
            <a:gdLst/>
            <a:ahLst/>
            <a:cxnLst/>
            <a:rect l="l" t="t" r="r" b="b"/>
            <a:pathLst>
              <a:path w="174" h="583" extrusionOk="0">
                <a:moveTo>
                  <a:pt x="157" y="0"/>
                </a:moveTo>
                <a:cubicBezTo>
                  <a:pt x="150" y="0"/>
                  <a:pt x="142" y="6"/>
                  <a:pt x="140" y="13"/>
                </a:cubicBezTo>
                <a:lnTo>
                  <a:pt x="2" y="563"/>
                </a:lnTo>
                <a:cubicBezTo>
                  <a:pt x="0" y="571"/>
                  <a:pt x="4" y="579"/>
                  <a:pt x="14" y="583"/>
                </a:cubicBezTo>
                <a:lnTo>
                  <a:pt x="18" y="583"/>
                </a:lnTo>
                <a:cubicBezTo>
                  <a:pt x="24" y="583"/>
                  <a:pt x="30" y="577"/>
                  <a:pt x="32" y="571"/>
                </a:cubicBezTo>
                <a:lnTo>
                  <a:pt x="172" y="20"/>
                </a:lnTo>
                <a:cubicBezTo>
                  <a:pt x="174" y="13"/>
                  <a:pt x="168" y="3"/>
                  <a:pt x="160" y="1"/>
                </a:cubicBezTo>
                <a:cubicBezTo>
                  <a:pt x="159" y="0"/>
                  <a:pt x="158" y="0"/>
                  <a:pt x="15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2518;p41">
            <a:extLst>
              <a:ext uri="{FF2B5EF4-FFF2-40B4-BE49-F238E27FC236}">
                <a16:creationId xmlns:a16="http://schemas.microsoft.com/office/drawing/2014/main" xmlns="" id="{6718EF7A-2194-4574-AA64-275C77CD9B05}"/>
              </a:ext>
            </a:extLst>
          </p:cNvPr>
          <p:cNvSpPr/>
          <p:nvPr/>
        </p:nvSpPr>
        <p:spPr>
          <a:xfrm>
            <a:off x="4775627" y="1958882"/>
            <a:ext cx="70118" cy="20376"/>
          </a:xfrm>
          <a:custGeom>
            <a:avLst/>
            <a:gdLst/>
            <a:ahLst/>
            <a:cxnLst/>
            <a:rect l="l" t="t" r="r" b="b"/>
            <a:pathLst>
              <a:path w="585" h="170" extrusionOk="0">
                <a:moveTo>
                  <a:pt x="16" y="1"/>
                </a:moveTo>
                <a:cubicBezTo>
                  <a:pt x="10" y="1"/>
                  <a:pt x="4" y="6"/>
                  <a:pt x="3" y="12"/>
                </a:cubicBezTo>
                <a:cubicBezTo>
                  <a:pt x="1" y="20"/>
                  <a:pt x="7" y="30"/>
                  <a:pt x="15" y="32"/>
                </a:cubicBezTo>
                <a:lnTo>
                  <a:pt x="565" y="170"/>
                </a:lnTo>
                <a:lnTo>
                  <a:pt x="569" y="170"/>
                </a:lnTo>
                <a:cubicBezTo>
                  <a:pt x="575" y="170"/>
                  <a:pt x="583" y="166"/>
                  <a:pt x="583" y="160"/>
                </a:cubicBezTo>
                <a:cubicBezTo>
                  <a:pt x="585" y="150"/>
                  <a:pt x="581" y="142"/>
                  <a:pt x="573" y="140"/>
                </a:cubicBezTo>
                <a:lnTo>
                  <a:pt x="23" y="2"/>
                </a:lnTo>
                <a:cubicBezTo>
                  <a:pt x="20" y="1"/>
                  <a:pt x="18"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2519;p41">
            <a:extLst>
              <a:ext uri="{FF2B5EF4-FFF2-40B4-BE49-F238E27FC236}">
                <a16:creationId xmlns:a16="http://schemas.microsoft.com/office/drawing/2014/main" xmlns="" id="{923B2316-83C7-4E32-B7C4-038547EE9341}"/>
              </a:ext>
            </a:extLst>
          </p:cNvPr>
          <p:cNvSpPr/>
          <p:nvPr/>
        </p:nvSpPr>
        <p:spPr>
          <a:xfrm>
            <a:off x="4183039" y="1809057"/>
            <a:ext cx="70358" cy="20496"/>
          </a:xfrm>
          <a:custGeom>
            <a:avLst/>
            <a:gdLst/>
            <a:ahLst/>
            <a:cxnLst/>
            <a:rect l="l" t="t" r="r" b="b"/>
            <a:pathLst>
              <a:path w="587" h="171" extrusionOk="0">
                <a:moveTo>
                  <a:pt x="19" y="1"/>
                </a:moveTo>
                <a:cubicBezTo>
                  <a:pt x="12" y="1"/>
                  <a:pt x="6" y="6"/>
                  <a:pt x="2" y="13"/>
                </a:cubicBezTo>
                <a:cubicBezTo>
                  <a:pt x="0" y="21"/>
                  <a:pt x="6" y="29"/>
                  <a:pt x="14" y="31"/>
                </a:cubicBezTo>
                <a:lnTo>
                  <a:pt x="565" y="171"/>
                </a:lnTo>
                <a:lnTo>
                  <a:pt x="569" y="171"/>
                </a:lnTo>
                <a:cubicBezTo>
                  <a:pt x="576" y="171"/>
                  <a:pt x="582" y="167"/>
                  <a:pt x="584" y="159"/>
                </a:cubicBezTo>
                <a:cubicBezTo>
                  <a:pt x="586" y="151"/>
                  <a:pt x="580" y="143"/>
                  <a:pt x="572" y="141"/>
                </a:cubicBezTo>
                <a:lnTo>
                  <a:pt x="22" y="1"/>
                </a:lnTo>
                <a:cubicBezTo>
                  <a:pt x="21" y="1"/>
                  <a:pt x="20"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2520;p41">
            <a:extLst>
              <a:ext uri="{FF2B5EF4-FFF2-40B4-BE49-F238E27FC236}">
                <a16:creationId xmlns:a16="http://schemas.microsoft.com/office/drawing/2014/main" xmlns="" id="{87FB0693-000E-43BE-B8B5-31DFDF2689B8}"/>
              </a:ext>
            </a:extLst>
          </p:cNvPr>
          <p:cNvSpPr/>
          <p:nvPr/>
        </p:nvSpPr>
        <p:spPr>
          <a:xfrm>
            <a:off x="4624124" y="1582642"/>
            <a:ext cx="32242" cy="66043"/>
          </a:xfrm>
          <a:custGeom>
            <a:avLst/>
            <a:gdLst/>
            <a:ahLst/>
            <a:cxnLst/>
            <a:rect l="l" t="t" r="r" b="b"/>
            <a:pathLst>
              <a:path w="269" h="551" extrusionOk="0">
                <a:moveTo>
                  <a:pt x="250" y="0"/>
                </a:moveTo>
                <a:cubicBezTo>
                  <a:pt x="245" y="0"/>
                  <a:pt x="240" y="4"/>
                  <a:pt x="237" y="10"/>
                </a:cubicBezTo>
                <a:lnTo>
                  <a:pt x="2" y="529"/>
                </a:lnTo>
                <a:cubicBezTo>
                  <a:pt x="0" y="537"/>
                  <a:pt x="2" y="544"/>
                  <a:pt x="10" y="548"/>
                </a:cubicBezTo>
                <a:cubicBezTo>
                  <a:pt x="12" y="550"/>
                  <a:pt x="16" y="550"/>
                  <a:pt x="18" y="550"/>
                </a:cubicBezTo>
                <a:cubicBezTo>
                  <a:pt x="24" y="550"/>
                  <a:pt x="28" y="546"/>
                  <a:pt x="32" y="540"/>
                </a:cubicBezTo>
                <a:lnTo>
                  <a:pt x="265" y="24"/>
                </a:lnTo>
                <a:cubicBezTo>
                  <a:pt x="268" y="16"/>
                  <a:pt x="265" y="6"/>
                  <a:pt x="257" y="2"/>
                </a:cubicBezTo>
                <a:cubicBezTo>
                  <a:pt x="255" y="1"/>
                  <a:pt x="252" y="0"/>
                  <a:pt x="25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2521;p41">
            <a:extLst>
              <a:ext uri="{FF2B5EF4-FFF2-40B4-BE49-F238E27FC236}">
                <a16:creationId xmlns:a16="http://schemas.microsoft.com/office/drawing/2014/main" xmlns="" id="{2F2B787C-4222-4CA9-ABC5-B151763BCBD9}"/>
              </a:ext>
            </a:extLst>
          </p:cNvPr>
          <p:cNvSpPr/>
          <p:nvPr/>
        </p:nvSpPr>
        <p:spPr>
          <a:xfrm>
            <a:off x="4372657" y="2139751"/>
            <a:ext cx="32362" cy="66043"/>
          </a:xfrm>
          <a:custGeom>
            <a:avLst/>
            <a:gdLst/>
            <a:ahLst/>
            <a:cxnLst/>
            <a:rect l="l" t="t" r="r" b="b"/>
            <a:pathLst>
              <a:path w="270" h="551" extrusionOk="0">
                <a:moveTo>
                  <a:pt x="253" y="1"/>
                </a:moveTo>
                <a:cubicBezTo>
                  <a:pt x="246" y="1"/>
                  <a:pt x="240" y="5"/>
                  <a:pt x="237" y="10"/>
                </a:cubicBezTo>
                <a:lnTo>
                  <a:pt x="5" y="529"/>
                </a:lnTo>
                <a:cubicBezTo>
                  <a:pt x="1" y="537"/>
                  <a:pt x="5" y="545"/>
                  <a:pt x="13" y="549"/>
                </a:cubicBezTo>
                <a:cubicBezTo>
                  <a:pt x="15" y="549"/>
                  <a:pt x="17" y="551"/>
                  <a:pt x="18" y="551"/>
                </a:cubicBezTo>
                <a:cubicBezTo>
                  <a:pt x="24" y="551"/>
                  <a:pt x="30" y="547"/>
                  <a:pt x="32" y="541"/>
                </a:cubicBezTo>
                <a:lnTo>
                  <a:pt x="265" y="24"/>
                </a:lnTo>
                <a:cubicBezTo>
                  <a:pt x="269" y="16"/>
                  <a:pt x="265" y="6"/>
                  <a:pt x="259" y="2"/>
                </a:cubicBezTo>
                <a:cubicBezTo>
                  <a:pt x="257" y="1"/>
                  <a:pt x="255" y="1"/>
                  <a:pt x="25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2522;p41">
            <a:extLst>
              <a:ext uri="{FF2B5EF4-FFF2-40B4-BE49-F238E27FC236}">
                <a16:creationId xmlns:a16="http://schemas.microsoft.com/office/drawing/2014/main" xmlns="" id="{5BCBACC5-4BE7-4866-B610-409515964B51}"/>
              </a:ext>
            </a:extLst>
          </p:cNvPr>
          <p:cNvSpPr/>
          <p:nvPr/>
        </p:nvSpPr>
        <p:spPr>
          <a:xfrm>
            <a:off x="4759805" y="2003950"/>
            <a:ext cx="66642" cy="31883"/>
          </a:xfrm>
          <a:custGeom>
            <a:avLst/>
            <a:gdLst/>
            <a:ahLst/>
            <a:cxnLst/>
            <a:rect l="l" t="t" r="r" b="b"/>
            <a:pathLst>
              <a:path w="556" h="266" extrusionOk="0">
                <a:moveTo>
                  <a:pt x="18" y="1"/>
                </a:moveTo>
                <a:cubicBezTo>
                  <a:pt x="13" y="1"/>
                  <a:pt x="7" y="4"/>
                  <a:pt x="5" y="9"/>
                </a:cubicBezTo>
                <a:cubicBezTo>
                  <a:pt x="1" y="17"/>
                  <a:pt x="5" y="27"/>
                  <a:pt x="13" y="31"/>
                </a:cubicBezTo>
                <a:lnTo>
                  <a:pt x="529" y="263"/>
                </a:lnTo>
                <a:cubicBezTo>
                  <a:pt x="531" y="265"/>
                  <a:pt x="535" y="265"/>
                  <a:pt x="537" y="265"/>
                </a:cubicBezTo>
                <a:cubicBezTo>
                  <a:pt x="543" y="265"/>
                  <a:pt x="547" y="261"/>
                  <a:pt x="551" y="255"/>
                </a:cubicBezTo>
                <a:cubicBezTo>
                  <a:pt x="555" y="248"/>
                  <a:pt x="551" y="240"/>
                  <a:pt x="543" y="236"/>
                </a:cubicBezTo>
                <a:lnTo>
                  <a:pt x="24" y="3"/>
                </a:lnTo>
                <a:cubicBezTo>
                  <a:pt x="22" y="2"/>
                  <a:pt x="20"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2523;p41">
            <a:extLst>
              <a:ext uri="{FF2B5EF4-FFF2-40B4-BE49-F238E27FC236}">
                <a16:creationId xmlns:a16="http://schemas.microsoft.com/office/drawing/2014/main" xmlns="" id="{6560CA37-088A-4929-9353-69390F11BA11}"/>
              </a:ext>
            </a:extLst>
          </p:cNvPr>
          <p:cNvSpPr/>
          <p:nvPr/>
        </p:nvSpPr>
        <p:spPr>
          <a:xfrm>
            <a:off x="4202696" y="1752603"/>
            <a:ext cx="66522" cy="31763"/>
          </a:xfrm>
          <a:custGeom>
            <a:avLst/>
            <a:gdLst/>
            <a:ahLst/>
            <a:cxnLst/>
            <a:rect l="l" t="t" r="r" b="b"/>
            <a:pathLst>
              <a:path w="555" h="265" extrusionOk="0">
                <a:moveTo>
                  <a:pt x="19" y="1"/>
                </a:moveTo>
                <a:cubicBezTo>
                  <a:pt x="13" y="1"/>
                  <a:pt x="7" y="5"/>
                  <a:pt x="4" y="10"/>
                </a:cubicBezTo>
                <a:cubicBezTo>
                  <a:pt x="0" y="18"/>
                  <a:pt x="4" y="28"/>
                  <a:pt x="12" y="30"/>
                </a:cubicBezTo>
                <a:lnTo>
                  <a:pt x="531" y="265"/>
                </a:lnTo>
                <a:lnTo>
                  <a:pt x="537" y="265"/>
                </a:lnTo>
                <a:cubicBezTo>
                  <a:pt x="543" y="265"/>
                  <a:pt x="549" y="263"/>
                  <a:pt x="551" y="257"/>
                </a:cubicBezTo>
                <a:cubicBezTo>
                  <a:pt x="555" y="249"/>
                  <a:pt x="551" y="239"/>
                  <a:pt x="543" y="235"/>
                </a:cubicBezTo>
                <a:lnTo>
                  <a:pt x="26" y="2"/>
                </a:lnTo>
                <a:cubicBezTo>
                  <a:pt x="24" y="1"/>
                  <a:pt x="21" y="1"/>
                  <a:pt x="1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2524;p41">
            <a:extLst>
              <a:ext uri="{FF2B5EF4-FFF2-40B4-BE49-F238E27FC236}">
                <a16:creationId xmlns:a16="http://schemas.microsoft.com/office/drawing/2014/main" xmlns="" id="{360F1A2A-283D-4DB4-B67D-166BDA221CF6}"/>
              </a:ext>
            </a:extLst>
          </p:cNvPr>
          <p:cNvSpPr/>
          <p:nvPr/>
        </p:nvSpPr>
        <p:spPr>
          <a:xfrm>
            <a:off x="4528955" y="1553276"/>
            <a:ext cx="8270" cy="71796"/>
          </a:xfrm>
          <a:custGeom>
            <a:avLst/>
            <a:gdLst/>
            <a:ahLst/>
            <a:cxnLst/>
            <a:rect l="l" t="t" r="r" b="b"/>
            <a:pathLst>
              <a:path w="69" h="599" extrusionOk="0">
                <a:moveTo>
                  <a:pt x="54" y="0"/>
                </a:moveTo>
                <a:cubicBezTo>
                  <a:pt x="46" y="0"/>
                  <a:pt x="38" y="6"/>
                  <a:pt x="36" y="16"/>
                </a:cubicBezTo>
                <a:lnTo>
                  <a:pt x="3" y="582"/>
                </a:lnTo>
                <a:cubicBezTo>
                  <a:pt x="1" y="590"/>
                  <a:pt x="9" y="598"/>
                  <a:pt x="17" y="598"/>
                </a:cubicBezTo>
                <a:lnTo>
                  <a:pt x="19" y="598"/>
                </a:lnTo>
                <a:cubicBezTo>
                  <a:pt x="27" y="598"/>
                  <a:pt x="33" y="592"/>
                  <a:pt x="33" y="584"/>
                </a:cubicBezTo>
                <a:lnTo>
                  <a:pt x="68" y="18"/>
                </a:lnTo>
                <a:cubicBezTo>
                  <a:pt x="68" y="8"/>
                  <a:pt x="62" y="2"/>
                  <a:pt x="54"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2525;p41">
            <a:extLst>
              <a:ext uri="{FF2B5EF4-FFF2-40B4-BE49-F238E27FC236}">
                <a16:creationId xmlns:a16="http://schemas.microsoft.com/office/drawing/2014/main" xmlns="" id="{92419BD0-9E73-4580-B5DD-C1C85FBE1BB2}"/>
              </a:ext>
            </a:extLst>
          </p:cNvPr>
          <p:cNvSpPr/>
          <p:nvPr/>
        </p:nvSpPr>
        <p:spPr>
          <a:xfrm>
            <a:off x="4491918" y="2161686"/>
            <a:ext cx="7911" cy="66043"/>
          </a:xfrm>
          <a:custGeom>
            <a:avLst/>
            <a:gdLst/>
            <a:ahLst/>
            <a:cxnLst/>
            <a:rect l="l" t="t" r="r" b="b"/>
            <a:pathLst>
              <a:path w="66" h="551" extrusionOk="0">
                <a:moveTo>
                  <a:pt x="38" y="1"/>
                </a:moveTo>
                <a:cubicBezTo>
                  <a:pt x="36" y="1"/>
                  <a:pt x="35" y="2"/>
                  <a:pt x="34" y="5"/>
                </a:cubicBezTo>
                <a:lnTo>
                  <a:pt x="0" y="550"/>
                </a:lnTo>
                <a:cubicBezTo>
                  <a:pt x="0" y="550"/>
                  <a:pt x="0" y="551"/>
                  <a:pt x="0" y="551"/>
                </a:cubicBezTo>
                <a:cubicBezTo>
                  <a:pt x="1" y="551"/>
                  <a:pt x="7" y="518"/>
                  <a:pt x="14" y="518"/>
                </a:cubicBezTo>
                <a:lnTo>
                  <a:pt x="16" y="518"/>
                </a:lnTo>
                <a:cubicBezTo>
                  <a:pt x="23" y="518"/>
                  <a:pt x="29" y="549"/>
                  <a:pt x="31" y="549"/>
                </a:cubicBezTo>
                <a:cubicBezTo>
                  <a:pt x="31" y="549"/>
                  <a:pt x="32" y="548"/>
                  <a:pt x="32" y="548"/>
                </a:cubicBezTo>
                <a:lnTo>
                  <a:pt x="65" y="25"/>
                </a:lnTo>
                <a:cubicBezTo>
                  <a:pt x="65" y="17"/>
                  <a:pt x="59" y="3"/>
                  <a:pt x="51" y="3"/>
                </a:cubicBezTo>
                <a:cubicBezTo>
                  <a:pt x="46" y="3"/>
                  <a:pt x="41" y="1"/>
                  <a:pt x="3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2526;p41">
            <a:extLst>
              <a:ext uri="{FF2B5EF4-FFF2-40B4-BE49-F238E27FC236}">
                <a16:creationId xmlns:a16="http://schemas.microsoft.com/office/drawing/2014/main" xmlns="" id="{1D1D2A82-2877-4FC6-9EEC-EBE1B1F2572C}"/>
              </a:ext>
            </a:extLst>
          </p:cNvPr>
          <p:cNvSpPr/>
          <p:nvPr/>
        </p:nvSpPr>
        <p:spPr>
          <a:xfrm>
            <a:off x="4783538" y="1908661"/>
            <a:ext cx="71916" cy="6832"/>
          </a:xfrm>
          <a:custGeom>
            <a:avLst/>
            <a:gdLst/>
            <a:ahLst/>
            <a:cxnLst/>
            <a:rect l="l" t="t" r="r" b="b"/>
            <a:pathLst>
              <a:path w="600" h="57" extrusionOk="0">
                <a:moveTo>
                  <a:pt x="18" y="1"/>
                </a:moveTo>
                <a:cubicBezTo>
                  <a:pt x="10" y="1"/>
                  <a:pt x="2" y="5"/>
                  <a:pt x="2" y="15"/>
                </a:cubicBezTo>
                <a:cubicBezTo>
                  <a:pt x="0" y="22"/>
                  <a:pt x="8" y="26"/>
                  <a:pt x="16" y="26"/>
                </a:cubicBezTo>
                <a:lnTo>
                  <a:pt x="582" y="56"/>
                </a:lnTo>
                <a:lnTo>
                  <a:pt x="584" y="56"/>
                </a:lnTo>
                <a:cubicBezTo>
                  <a:pt x="592" y="56"/>
                  <a:pt x="600" y="56"/>
                  <a:pt x="600" y="48"/>
                </a:cubicBezTo>
                <a:cubicBezTo>
                  <a:pt x="600" y="38"/>
                  <a:pt x="594" y="38"/>
                  <a:pt x="584" y="36"/>
                </a:cubicBezTo>
                <a:lnTo>
                  <a:pt x="18"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2527;p41">
            <a:extLst>
              <a:ext uri="{FF2B5EF4-FFF2-40B4-BE49-F238E27FC236}">
                <a16:creationId xmlns:a16="http://schemas.microsoft.com/office/drawing/2014/main" xmlns="" id="{DAEF70B6-B565-4620-BB1A-1020A644419D}"/>
              </a:ext>
            </a:extLst>
          </p:cNvPr>
          <p:cNvSpPr/>
          <p:nvPr/>
        </p:nvSpPr>
        <p:spPr>
          <a:xfrm>
            <a:off x="4173570" y="1871504"/>
            <a:ext cx="71796" cy="7551"/>
          </a:xfrm>
          <a:custGeom>
            <a:avLst/>
            <a:gdLst/>
            <a:ahLst/>
            <a:cxnLst/>
            <a:rect l="l" t="t" r="r" b="b"/>
            <a:pathLst>
              <a:path w="599" h="63" extrusionOk="0">
                <a:moveTo>
                  <a:pt x="18" y="1"/>
                </a:moveTo>
                <a:cubicBezTo>
                  <a:pt x="10" y="1"/>
                  <a:pt x="0" y="7"/>
                  <a:pt x="0" y="15"/>
                </a:cubicBezTo>
                <a:cubicBezTo>
                  <a:pt x="0" y="23"/>
                  <a:pt x="6" y="29"/>
                  <a:pt x="16" y="31"/>
                </a:cubicBezTo>
                <a:lnTo>
                  <a:pt x="582" y="62"/>
                </a:lnTo>
                <a:lnTo>
                  <a:pt x="584" y="62"/>
                </a:lnTo>
                <a:cubicBezTo>
                  <a:pt x="592" y="62"/>
                  <a:pt x="598" y="58"/>
                  <a:pt x="598" y="50"/>
                </a:cubicBezTo>
                <a:cubicBezTo>
                  <a:pt x="598" y="42"/>
                  <a:pt x="592" y="37"/>
                  <a:pt x="584" y="37"/>
                </a:cubicBezTo>
                <a:lnTo>
                  <a:pt x="18"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2528;p41">
            <a:extLst>
              <a:ext uri="{FF2B5EF4-FFF2-40B4-BE49-F238E27FC236}">
                <a16:creationId xmlns:a16="http://schemas.microsoft.com/office/drawing/2014/main" xmlns="" id="{FBE6DFEF-4171-4429-A0C0-56D888EC6020}"/>
              </a:ext>
            </a:extLst>
          </p:cNvPr>
          <p:cNvSpPr/>
          <p:nvPr/>
        </p:nvSpPr>
        <p:spPr>
          <a:xfrm>
            <a:off x="4553646" y="1556512"/>
            <a:ext cx="14503" cy="71317"/>
          </a:xfrm>
          <a:custGeom>
            <a:avLst/>
            <a:gdLst/>
            <a:ahLst/>
            <a:cxnLst/>
            <a:rect l="l" t="t" r="r" b="b"/>
            <a:pathLst>
              <a:path w="121" h="595" extrusionOk="0">
                <a:moveTo>
                  <a:pt x="107" y="1"/>
                </a:moveTo>
                <a:cubicBezTo>
                  <a:pt x="97" y="1"/>
                  <a:pt x="89" y="7"/>
                  <a:pt x="87" y="15"/>
                </a:cubicBezTo>
                <a:lnTo>
                  <a:pt x="2" y="575"/>
                </a:lnTo>
                <a:cubicBezTo>
                  <a:pt x="0" y="585"/>
                  <a:pt x="6" y="593"/>
                  <a:pt x="14" y="593"/>
                </a:cubicBezTo>
                <a:cubicBezTo>
                  <a:pt x="16" y="595"/>
                  <a:pt x="16" y="595"/>
                  <a:pt x="18" y="595"/>
                </a:cubicBezTo>
                <a:cubicBezTo>
                  <a:pt x="26" y="595"/>
                  <a:pt x="32" y="589"/>
                  <a:pt x="32" y="581"/>
                </a:cubicBezTo>
                <a:lnTo>
                  <a:pt x="119" y="19"/>
                </a:lnTo>
                <a:cubicBezTo>
                  <a:pt x="121" y="11"/>
                  <a:pt x="115" y="3"/>
                  <a:pt x="107"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2529;p41">
            <a:extLst>
              <a:ext uri="{FF2B5EF4-FFF2-40B4-BE49-F238E27FC236}">
                <a16:creationId xmlns:a16="http://schemas.microsoft.com/office/drawing/2014/main" xmlns="" id="{BF99893B-A6B1-4065-8E03-0D91AB45C9F8}"/>
              </a:ext>
            </a:extLst>
          </p:cNvPr>
          <p:cNvSpPr/>
          <p:nvPr/>
        </p:nvSpPr>
        <p:spPr>
          <a:xfrm>
            <a:off x="4460874" y="2160727"/>
            <a:ext cx="14623" cy="71197"/>
          </a:xfrm>
          <a:custGeom>
            <a:avLst/>
            <a:gdLst/>
            <a:ahLst/>
            <a:cxnLst/>
            <a:rect l="l" t="t" r="r" b="b"/>
            <a:pathLst>
              <a:path w="122" h="594" extrusionOk="0">
                <a:moveTo>
                  <a:pt x="103" y="1"/>
                </a:moveTo>
                <a:cubicBezTo>
                  <a:pt x="95" y="1"/>
                  <a:pt x="89" y="6"/>
                  <a:pt x="89" y="13"/>
                </a:cubicBezTo>
                <a:lnTo>
                  <a:pt x="3" y="575"/>
                </a:lnTo>
                <a:cubicBezTo>
                  <a:pt x="1" y="583"/>
                  <a:pt x="7" y="591"/>
                  <a:pt x="15" y="593"/>
                </a:cubicBezTo>
                <a:lnTo>
                  <a:pt x="18" y="593"/>
                </a:lnTo>
                <a:cubicBezTo>
                  <a:pt x="24" y="593"/>
                  <a:pt x="32" y="587"/>
                  <a:pt x="32" y="579"/>
                </a:cubicBezTo>
                <a:lnTo>
                  <a:pt x="119" y="19"/>
                </a:lnTo>
                <a:cubicBezTo>
                  <a:pt x="121" y="9"/>
                  <a:pt x="115" y="1"/>
                  <a:pt x="107" y="1"/>
                </a:cubicBezTo>
                <a:cubicBezTo>
                  <a:pt x="106" y="1"/>
                  <a:pt x="105" y="1"/>
                  <a:pt x="10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2530;p41">
            <a:extLst>
              <a:ext uri="{FF2B5EF4-FFF2-40B4-BE49-F238E27FC236}">
                <a16:creationId xmlns:a16="http://schemas.microsoft.com/office/drawing/2014/main" xmlns="" id="{B4B487A6-F2EA-4D23-83DB-557857FADEB7}"/>
              </a:ext>
            </a:extLst>
          </p:cNvPr>
          <p:cNvSpPr/>
          <p:nvPr/>
        </p:nvSpPr>
        <p:spPr>
          <a:xfrm>
            <a:off x="4780901" y="1933472"/>
            <a:ext cx="71317" cy="14143"/>
          </a:xfrm>
          <a:custGeom>
            <a:avLst/>
            <a:gdLst/>
            <a:ahLst/>
            <a:cxnLst/>
            <a:rect l="l" t="t" r="r" b="b"/>
            <a:pathLst>
              <a:path w="595" h="118" extrusionOk="0">
                <a:moveTo>
                  <a:pt x="16" y="1"/>
                </a:moveTo>
                <a:cubicBezTo>
                  <a:pt x="8" y="1"/>
                  <a:pt x="2" y="6"/>
                  <a:pt x="2" y="15"/>
                </a:cubicBezTo>
                <a:cubicBezTo>
                  <a:pt x="0" y="23"/>
                  <a:pt x="6" y="31"/>
                  <a:pt x="14" y="33"/>
                </a:cubicBezTo>
                <a:lnTo>
                  <a:pt x="576" y="117"/>
                </a:lnTo>
                <a:lnTo>
                  <a:pt x="578" y="117"/>
                </a:lnTo>
                <a:cubicBezTo>
                  <a:pt x="586" y="117"/>
                  <a:pt x="592" y="113"/>
                  <a:pt x="594" y="106"/>
                </a:cubicBezTo>
                <a:cubicBezTo>
                  <a:pt x="594" y="96"/>
                  <a:pt x="588" y="88"/>
                  <a:pt x="580" y="88"/>
                </a:cubicBezTo>
                <a:lnTo>
                  <a:pt x="20" y="1"/>
                </a:lnTo>
                <a:cubicBezTo>
                  <a:pt x="19" y="1"/>
                  <a:pt x="18" y="1"/>
                  <a:pt x="16"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2531;p41">
            <a:extLst>
              <a:ext uri="{FF2B5EF4-FFF2-40B4-BE49-F238E27FC236}">
                <a16:creationId xmlns:a16="http://schemas.microsoft.com/office/drawing/2014/main" xmlns="" id="{C98B6627-BFAA-4108-B404-9235DAF606FE}"/>
              </a:ext>
            </a:extLst>
          </p:cNvPr>
          <p:cNvSpPr/>
          <p:nvPr/>
        </p:nvSpPr>
        <p:spPr>
          <a:xfrm>
            <a:off x="4176686" y="1840820"/>
            <a:ext cx="71437" cy="14024"/>
          </a:xfrm>
          <a:custGeom>
            <a:avLst/>
            <a:gdLst/>
            <a:ahLst/>
            <a:cxnLst/>
            <a:rect l="l" t="t" r="r" b="b"/>
            <a:pathLst>
              <a:path w="596" h="117" extrusionOk="0">
                <a:moveTo>
                  <a:pt x="17" y="0"/>
                </a:moveTo>
                <a:cubicBezTo>
                  <a:pt x="10" y="0"/>
                  <a:pt x="4" y="6"/>
                  <a:pt x="2" y="14"/>
                </a:cubicBezTo>
                <a:cubicBezTo>
                  <a:pt x="0" y="22"/>
                  <a:pt x="6" y="30"/>
                  <a:pt x="16" y="32"/>
                </a:cubicBezTo>
                <a:lnTo>
                  <a:pt x="576" y="117"/>
                </a:lnTo>
                <a:lnTo>
                  <a:pt x="580" y="117"/>
                </a:lnTo>
                <a:cubicBezTo>
                  <a:pt x="586" y="117"/>
                  <a:pt x="594" y="113"/>
                  <a:pt x="594" y="103"/>
                </a:cubicBezTo>
                <a:cubicBezTo>
                  <a:pt x="596" y="95"/>
                  <a:pt x="590" y="87"/>
                  <a:pt x="582" y="87"/>
                </a:cubicBezTo>
                <a:lnTo>
                  <a:pt x="20" y="0"/>
                </a:lnTo>
                <a:cubicBezTo>
                  <a:pt x="19" y="0"/>
                  <a:pt x="18"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2532;p41">
            <a:extLst>
              <a:ext uri="{FF2B5EF4-FFF2-40B4-BE49-F238E27FC236}">
                <a16:creationId xmlns:a16="http://schemas.microsoft.com/office/drawing/2014/main" xmlns="" id="{829FE728-A8B3-4F35-B74E-FA210177E3F6}"/>
              </a:ext>
            </a:extLst>
          </p:cNvPr>
          <p:cNvSpPr/>
          <p:nvPr/>
        </p:nvSpPr>
        <p:spPr>
          <a:xfrm>
            <a:off x="4714618" y="1665824"/>
            <a:ext cx="55016" cy="49262"/>
          </a:xfrm>
          <a:custGeom>
            <a:avLst/>
            <a:gdLst/>
            <a:ahLst/>
            <a:cxnLst/>
            <a:rect l="l" t="t" r="r" b="b"/>
            <a:pathLst>
              <a:path w="459" h="411" extrusionOk="0">
                <a:moveTo>
                  <a:pt x="441" y="1"/>
                </a:moveTo>
                <a:cubicBezTo>
                  <a:pt x="438" y="1"/>
                  <a:pt x="434" y="2"/>
                  <a:pt x="431" y="4"/>
                </a:cubicBezTo>
                <a:lnTo>
                  <a:pt x="9" y="383"/>
                </a:lnTo>
                <a:cubicBezTo>
                  <a:pt x="3" y="389"/>
                  <a:pt x="1" y="399"/>
                  <a:pt x="7" y="405"/>
                </a:cubicBezTo>
                <a:cubicBezTo>
                  <a:pt x="11" y="409"/>
                  <a:pt x="15" y="411"/>
                  <a:pt x="19" y="411"/>
                </a:cubicBezTo>
                <a:cubicBezTo>
                  <a:pt x="23" y="411"/>
                  <a:pt x="26" y="409"/>
                  <a:pt x="28" y="407"/>
                </a:cubicBezTo>
                <a:lnTo>
                  <a:pt x="453" y="28"/>
                </a:lnTo>
                <a:cubicBezTo>
                  <a:pt x="459" y="22"/>
                  <a:pt x="459" y="12"/>
                  <a:pt x="453" y="6"/>
                </a:cubicBezTo>
                <a:cubicBezTo>
                  <a:pt x="450" y="3"/>
                  <a:pt x="446" y="1"/>
                  <a:pt x="44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2533;p41">
            <a:extLst>
              <a:ext uri="{FF2B5EF4-FFF2-40B4-BE49-F238E27FC236}">
                <a16:creationId xmlns:a16="http://schemas.microsoft.com/office/drawing/2014/main" xmlns="" id="{5F0AEABF-3FF9-4741-9471-642A74EAC004}"/>
              </a:ext>
            </a:extLst>
          </p:cNvPr>
          <p:cNvSpPr/>
          <p:nvPr/>
        </p:nvSpPr>
        <p:spPr>
          <a:xfrm>
            <a:off x="4259150" y="2073469"/>
            <a:ext cx="55016" cy="49143"/>
          </a:xfrm>
          <a:custGeom>
            <a:avLst/>
            <a:gdLst/>
            <a:ahLst/>
            <a:cxnLst/>
            <a:rect l="l" t="t" r="r" b="b"/>
            <a:pathLst>
              <a:path w="459" h="410" extrusionOk="0">
                <a:moveTo>
                  <a:pt x="442" y="0"/>
                </a:moveTo>
                <a:cubicBezTo>
                  <a:pt x="438" y="0"/>
                  <a:pt x="434" y="1"/>
                  <a:pt x="431" y="3"/>
                </a:cubicBezTo>
                <a:lnTo>
                  <a:pt x="9" y="382"/>
                </a:lnTo>
                <a:cubicBezTo>
                  <a:pt x="3" y="388"/>
                  <a:pt x="1" y="398"/>
                  <a:pt x="7" y="406"/>
                </a:cubicBezTo>
                <a:cubicBezTo>
                  <a:pt x="11" y="407"/>
                  <a:pt x="14" y="409"/>
                  <a:pt x="18" y="409"/>
                </a:cubicBezTo>
                <a:cubicBezTo>
                  <a:pt x="22" y="409"/>
                  <a:pt x="26" y="407"/>
                  <a:pt x="28" y="406"/>
                </a:cubicBezTo>
                <a:lnTo>
                  <a:pt x="452" y="27"/>
                </a:lnTo>
                <a:cubicBezTo>
                  <a:pt x="458" y="21"/>
                  <a:pt x="458" y="11"/>
                  <a:pt x="454" y="5"/>
                </a:cubicBezTo>
                <a:cubicBezTo>
                  <a:pt x="451" y="2"/>
                  <a:pt x="447" y="0"/>
                  <a:pt x="442"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2534;p41">
            <a:extLst>
              <a:ext uri="{FF2B5EF4-FFF2-40B4-BE49-F238E27FC236}">
                <a16:creationId xmlns:a16="http://schemas.microsoft.com/office/drawing/2014/main" xmlns="" id="{B4AC24CD-0C49-4C34-B7E1-E6EAF371E75C}"/>
              </a:ext>
            </a:extLst>
          </p:cNvPr>
          <p:cNvSpPr/>
          <p:nvPr/>
        </p:nvSpPr>
        <p:spPr>
          <a:xfrm>
            <a:off x="4693403" y="2094804"/>
            <a:ext cx="49742" cy="54536"/>
          </a:xfrm>
          <a:custGeom>
            <a:avLst/>
            <a:gdLst/>
            <a:ahLst/>
            <a:cxnLst/>
            <a:rect l="l" t="t" r="r" b="b"/>
            <a:pathLst>
              <a:path w="415" h="455" extrusionOk="0">
                <a:moveTo>
                  <a:pt x="19" y="0"/>
                </a:moveTo>
                <a:cubicBezTo>
                  <a:pt x="15" y="0"/>
                  <a:pt x="11" y="2"/>
                  <a:pt x="8" y="5"/>
                </a:cubicBezTo>
                <a:cubicBezTo>
                  <a:pt x="2" y="10"/>
                  <a:pt x="0" y="18"/>
                  <a:pt x="6" y="26"/>
                </a:cubicBezTo>
                <a:lnTo>
                  <a:pt x="385" y="448"/>
                </a:lnTo>
                <a:cubicBezTo>
                  <a:pt x="389" y="452"/>
                  <a:pt x="393" y="454"/>
                  <a:pt x="397" y="454"/>
                </a:cubicBezTo>
                <a:cubicBezTo>
                  <a:pt x="401" y="454"/>
                  <a:pt x="405" y="452"/>
                  <a:pt x="407" y="450"/>
                </a:cubicBezTo>
                <a:cubicBezTo>
                  <a:pt x="415" y="445"/>
                  <a:pt x="415" y="435"/>
                  <a:pt x="409" y="429"/>
                </a:cubicBezTo>
                <a:lnTo>
                  <a:pt x="30" y="5"/>
                </a:lnTo>
                <a:cubicBezTo>
                  <a:pt x="27" y="2"/>
                  <a:pt x="23"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2535;p41">
            <a:extLst>
              <a:ext uri="{FF2B5EF4-FFF2-40B4-BE49-F238E27FC236}">
                <a16:creationId xmlns:a16="http://schemas.microsoft.com/office/drawing/2014/main" xmlns="" id="{21631640-6A16-453C-8867-DC55A72598B5}"/>
              </a:ext>
            </a:extLst>
          </p:cNvPr>
          <p:cNvSpPr/>
          <p:nvPr/>
        </p:nvSpPr>
        <p:spPr>
          <a:xfrm>
            <a:off x="4285879" y="1639215"/>
            <a:ext cx="49742" cy="54656"/>
          </a:xfrm>
          <a:custGeom>
            <a:avLst/>
            <a:gdLst/>
            <a:ahLst/>
            <a:cxnLst/>
            <a:rect l="l" t="t" r="r" b="b"/>
            <a:pathLst>
              <a:path w="415" h="456" extrusionOk="0">
                <a:moveTo>
                  <a:pt x="18" y="1"/>
                </a:moveTo>
                <a:cubicBezTo>
                  <a:pt x="15" y="1"/>
                  <a:pt x="11" y="2"/>
                  <a:pt x="8" y="3"/>
                </a:cubicBezTo>
                <a:cubicBezTo>
                  <a:pt x="1" y="9"/>
                  <a:pt x="1" y="19"/>
                  <a:pt x="7" y="25"/>
                </a:cubicBezTo>
                <a:lnTo>
                  <a:pt x="385" y="449"/>
                </a:lnTo>
                <a:cubicBezTo>
                  <a:pt x="389" y="453"/>
                  <a:pt x="393" y="455"/>
                  <a:pt x="397" y="455"/>
                </a:cubicBezTo>
                <a:cubicBezTo>
                  <a:pt x="401" y="455"/>
                  <a:pt x="405" y="453"/>
                  <a:pt x="407" y="451"/>
                </a:cubicBezTo>
                <a:cubicBezTo>
                  <a:pt x="413" y="445"/>
                  <a:pt x="415" y="435"/>
                  <a:pt x="409" y="430"/>
                </a:cubicBezTo>
                <a:lnTo>
                  <a:pt x="30" y="5"/>
                </a:lnTo>
                <a:cubicBezTo>
                  <a:pt x="27"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2536;p41">
            <a:extLst>
              <a:ext uri="{FF2B5EF4-FFF2-40B4-BE49-F238E27FC236}">
                <a16:creationId xmlns:a16="http://schemas.microsoft.com/office/drawing/2014/main" xmlns="" id="{7442A8EA-CFBF-4D49-81BC-9D3E9AE1EB48}"/>
              </a:ext>
            </a:extLst>
          </p:cNvPr>
          <p:cNvSpPr/>
          <p:nvPr/>
        </p:nvSpPr>
        <p:spPr>
          <a:xfrm>
            <a:off x="4696160" y="1642332"/>
            <a:ext cx="50581" cy="54057"/>
          </a:xfrm>
          <a:custGeom>
            <a:avLst/>
            <a:gdLst/>
            <a:ahLst/>
            <a:cxnLst/>
            <a:rect l="l" t="t" r="r" b="b"/>
            <a:pathLst>
              <a:path w="422" h="451" extrusionOk="0">
                <a:moveTo>
                  <a:pt x="403" y="1"/>
                </a:moveTo>
                <a:cubicBezTo>
                  <a:pt x="399" y="1"/>
                  <a:pt x="395" y="3"/>
                  <a:pt x="392" y="7"/>
                </a:cubicBezTo>
                <a:lnTo>
                  <a:pt x="7" y="423"/>
                </a:lnTo>
                <a:cubicBezTo>
                  <a:pt x="1" y="431"/>
                  <a:pt x="3" y="441"/>
                  <a:pt x="9" y="447"/>
                </a:cubicBezTo>
                <a:cubicBezTo>
                  <a:pt x="11" y="449"/>
                  <a:pt x="15" y="451"/>
                  <a:pt x="19" y="451"/>
                </a:cubicBezTo>
                <a:cubicBezTo>
                  <a:pt x="23" y="451"/>
                  <a:pt x="27" y="449"/>
                  <a:pt x="31" y="445"/>
                </a:cubicBezTo>
                <a:lnTo>
                  <a:pt x="415" y="27"/>
                </a:lnTo>
                <a:cubicBezTo>
                  <a:pt x="421" y="21"/>
                  <a:pt x="421" y="11"/>
                  <a:pt x="413" y="5"/>
                </a:cubicBezTo>
                <a:cubicBezTo>
                  <a:pt x="411" y="2"/>
                  <a:pt x="407" y="1"/>
                  <a:pt x="403"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2537;p41">
            <a:extLst>
              <a:ext uri="{FF2B5EF4-FFF2-40B4-BE49-F238E27FC236}">
                <a16:creationId xmlns:a16="http://schemas.microsoft.com/office/drawing/2014/main" xmlns="" id="{A7D948C8-9F75-4C78-95E7-69EEEBEBFF61}"/>
              </a:ext>
            </a:extLst>
          </p:cNvPr>
          <p:cNvSpPr/>
          <p:nvPr/>
        </p:nvSpPr>
        <p:spPr>
          <a:xfrm>
            <a:off x="4282403" y="2092167"/>
            <a:ext cx="50461" cy="53817"/>
          </a:xfrm>
          <a:custGeom>
            <a:avLst/>
            <a:gdLst/>
            <a:ahLst/>
            <a:cxnLst/>
            <a:rect l="l" t="t" r="r" b="b"/>
            <a:pathLst>
              <a:path w="421" h="449" extrusionOk="0">
                <a:moveTo>
                  <a:pt x="402" y="0"/>
                </a:moveTo>
                <a:cubicBezTo>
                  <a:pt x="398" y="0"/>
                  <a:pt x="394" y="2"/>
                  <a:pt x="391" y="5"/>
                </a:cubicBezTo>
                <a:lnTo>
                  <a:pt x="6" y="423"/>
                </a:lnTo>
                <a:cubicBezTo>
                  <a:pt x="0" y="429"/>
                  <a:pt x="0" y="439"/>
                  <a:pt x="8" y="445"/>
                </a:cubicBezTo>
                <a:cubicBezTo>
                  <a:pt x="10" y="447"/>
                  <a:pt x="14" y="449"/>
                  <a:pt x="18" y="449"/>
                </a:cubicBezTo>
                <a:cubicBezTo>
                  <a:pt x="22" y="449"/>
                  <a:pt x="26" y="447"/>
                  <a:pt x="30" y="445"/>
                </a:cubicBezTo>
                <a:lnTo>
                  <a:pt x="414" y="27"/>
                </a:lnTo>
                <a:cubicBezTo>
                  <a:pt x="420" y="19"/>
                  <a:pt x="418" y="11"/>
                  <a:pt x="412" y="5"/>
                </a:cubicBezTo>
                <a:cubicBezTo>
                  <a:pt x="409" y="2"/>
                  <a:pt x="405" y="0"/>
                  <a:pt x="402"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2538;p41">
            <a:extLst>
              <a:ext uri="{FF2B5EF4-FFF2-40B4-BE49-F238E27FC236}">
                <a16:creationId xmlns:a16="http://schemas.microsoft.com/office/drawing/2014/main" xmlns="" id="{D0E30029-B7BD-4CBD-B412-9FC3CA34E62B}"/>
              </a:ext>
            </a:extLst>
          </p:cNvPr>
          <p:cNvSpPr/>
          <p:nvPr/>
        </p:nvSpPr>
        <p:spPr>
          <a:xfrm>
            <a:off x="4712101" y="2076225"/>
            <a:ext cx="54416" cy="49982"/>
          </a:xfrm>
          <a:custGeom>
            <a:avLst/>
            <a:gdLst/>
            <a:ahLst/>
            <a:cxnLst/>
            <a:rect l="l" t="t" r="r" b="b"/>
            <a:pathLst>
              <a:path w="454" h="417" extrusionOk="0">
                <a:moveTo>
                  <a:pt x="18" y="1"/>
                </a:moveTo>
                <a:cubicBezTo>
                  <a:pt x="14" y="1"/>
                  <a:pt x="9" y="2"/>
                  <a:pt x="6" y="6"/>
                </a:cubicBezTo>
                <a:cubicBezTo>
                  <a:pt x="0" y="12"/>
                  <a:pt x="2" y="21"/>
                  <a:pt x="8" y="27"/>
                </a:cubicBezTo>
                <a:lnTo>
                  <a:pt x="426" y="412"/>
                </a:lnTo>
                <a:cubicBezTo>
                  <a:pt x="428" y="414"/>
                  <a:pt x="432" y="416"/>
                  <a:pt x="436" y="416"/>
                </a:cubicBezTo>
                <a:cubicBezTo>
                  <a:pt x="440" y="416"/>
                  <a:pt x="444" y="414"/>
                  <a:pt x="448" y="410"/>
                </a:cubicBezTo>
                <a:cubicBezTo>
                  <a:pt x="454" y="404"/>
                  <a:pt x="454" y="394"/>
                  <a:pt x="446" y="388"/>
                </a:cubicBezTo>
                <a:lnTo>
                  <a:pt x="30" y="4"/>
                </a:lnTo>
                <a:cubicBezTo>
                  <a:pt x="26"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2539;p41">
            <a:extLst>
              <a:ext uri="{FF2B5EF4-FFF2-40B4-BE49-F238E27FC236}">
                <a16:creationId xmlns:a16="http://schemas.microsoft.com/office/drawing/2014/main" xmlns="" id="{23081C65-5A4C-4A14-9D33-4E5856AEE1DE}"/>
              </a:ext>
            </a:extLst>
          </p:cNvPr>
          <p:cNvSpPr/>
          <p:nvPr/>
        </p:nvSpPr>
        <p:spPr>
          <a:xfrm>
            <a:off x="4262506" y="1662229"/>
            <a:ext cx="54297" cy="50101"/>
          </a:xfrm>
          <a:custGeom>
            <a:avLst/>
            <a:gdLst/>
            <a:ahLst/>
            <a:cxnLst/>
            <a:rect l="l" t="t" r="r" b="b"/>
            <a:pathLst>
              <a:path w="453" h="418" extrusionOk="0">
                <a:moveTo>
                  <a:pt x="18" y="1"/>
                </a:moveTo>
                <a:cubicBezTo>
                  <a:pt x="14" y="1"/>
                  <a:pt x="9" y="2"/>
                  <a:pt x="6" y="7"/>
                </a:cubicBezTo>
                <a:cubicBezTo>
                  <a:pt x="0" y="13"/>
                  <a:pt x="0" y="22"/>
                  <a:pt x="6" y="28"/>
                </a:cubicBezTo>
                <a:lnTo>
                  <a:pt x="424" y="413"/>
                </a:lnTo>
                <a:cubicBezTo>
                  <a:pt x="428" y="415"/>
                  <a:pt x="432" y="417"/>
                  <a:pt x="436" y="417"/>
                </a:cubicBezTo>
                <a:cubicBezTo>
                  <a:pt x="440" y="417"/>
                  <a:pt x="444" y="415"/>
                  <a:pt x="446" y="411"/>
                </a:cubicBezTo>
                <a:cubicBezTo>
                  <a:pt x="452" y="405"/>
                  <a:pt x="452" y="395"/>
                  <a:pt x="446" y="389"/>
                </a:cubicBezTo>
                <a:lnTo>
                  <a:pt x="28" y="5"/>
                </a:lnTo>
                <a:cubicBezTo>
                  <a:pt x="25" y="2"/>
                  <a:pt x="22" y="1"/>
                  <a:pt x="18"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2540;p41">
            <a:extLst>
              <a:ext uri="{FF2B5EF4-FFF2-40B4-BE49-F238E27FC236}">
                <a16:creationId xmlns:a16="http://schemas.microsoft.com/office/drawing/2014/main" xmlns="" id="{00CD258D-A826-41BD-AB9C-54BDAAF41BD6}"/>
              </a:ext>
            </a:extLst>
          </p:cNvPr>
          <p:cNvSpPr/>
          <p:nvPr/>
        </p:nvSpPr>
        <p:spPr>
          <a:xfrm>
            <a:off x="4729601" y="1688598"/>
            <a:ext cx="58731" cy="44708"/>
          </a:xfrm>
          <a:custGeom>
            <a:avLst/>
            <a:gdLst/>
            <a:ahLst/>
            <a:cxnLst/>
            <a:rect l="l" t="t" r="r" b="b"/>
            <a:pathLst>
              <a:path w="490" h="373" extrusionOk="0">
                <a:moveTo>
                  <a:pt x="473" y="0"/>
                </a:moveTo>
                <a:cubicBezTo>
                  <a:pt x="469" y="0"/>
                  <a:pt x="466" y="1"/>
                  <a:pt x="464" y="4"/>
                </a:cubicBezTo>
                <a:lnTo>
                  <a:pt x="8" y="345"/>
                </a:lnTo>
                <a:cubicBezTo>
                  <a:pt x="2" y="349"/>
                  <a:pt x="0" y="359"/>
                  <a:pt x="6" y="367"/>
                </a:cubicBezTo>
                <a:cubicBezTo>
                  <a:pt x="8" y="371"/>
                  <a:pt x="14" y="373"/>
                  <a:pt x="18" y="373"/>
                </a:cubicBezTo>
                <a:cubicBezTo>
                  <a:pt x="22" y="373"/>
                  <a:pt x="24" y="371"/>
                  <a:pt x="28" y="369"/>
                </a:cubicBezTo>
                <a:lnTo>
                  <a:pt x="482" y="27"/>
                </a:lnTo>
                <a:cubicBezTo>
                  <a:pt x="489" y="23"/>
                  <a:pt x="489" y="14"/>
                  <a:pt x="486" y="6"/>
                </a:cubicBezTo>
                <a:cubicBezTo>
                  <a:pt x="482" y="2"/>
                  <a:pt x="477" y="0"/>
                  <a:pt x="47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2541;p41">
            <a:extLst>
              <a:ext uri="{FF2B5EF4-FFF2-40B4-BE49-F238E27FC236}">
                <a16:creationId xmlns:a16="http://schemas.microsoft.com/office/drawing/2014/main" xmlns="" id="{D4BE381C-467B-4A7E-8F96-69ACC8F16CE8}"/>
              </a:ext>
            </a:extLst>
          </p:cNvPr>
          <p:cNvSpPr/>
          <p:nvPr/>
        </p:nvSpPr>
        <p:spPr>
          <a:xfrm>
            <a:off x="4240691" y="2055250"/>
            <a:ext cx="58851" cy="44708"/>
          </a:xfrm>
          <a:custGeom>
            <a:avLst/>
            <a:gdLst/>
            <a:ahLst/>
            <a:cxnLst/>
            <a:rect l="l" t="t" r="r" b="b"/>
            <a:pathLst>
              <a:path w="491" h="373" extrusionOk="0">
                <a:moveTo>
                  <a:pt x="473" y="0"/>
                </a:moveTo>
                <a:cubicBezTo>
                  <a:pt x="469" y="0"/>
                  <a:pt x="466" y="1"/>
                  <a:pt x="462" y="3"/>
                </a:cubicBezTo>
                <a:lnTo>
                  <a:pt x="9" y="344"/>
                </a:lnTo>
                <a:cubicBezTo>
                  <a:pt x="1" y="348"/>
                  <a:pt x="1" y="358"/>
                  <a:pt x="5" y="366"/>
                </a:cubicBezTo>
                <a:cubicBezTo>
                  <a:pt x="9" y="370"/>
                  <a:pt x="13" y="372"/>
                  <a:pt x="18" y="372"/>
                </a:cubicBezTo>
                <a:cubicBezTo>
                  <a:pt x="20" y="372"/>
                  <a:pt x="24" y="372"/>
                  <a:pt x="26" y="368"/>
                </a:cubicBezTo>
                <a:lnTo>
                  <a:pt x="482" y="29"/>
                </a:lnTo>
                <a:cubicBezTo>
                  <a:pt x="488" y="23"/>
                  <a:pt x="490" y="13"/>
                  <a:pt x="484" y="7"/>
                </a:cubicBezTo>
                <a:cubicBezTo>
                  <a:pt x="482" y="2"/>
                  <a:pt x="477" y="0"/>
                  <a:pt x="47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2542;p41">
            <a:extLst>
              <a:ext uri="{FF2B5EF4-FFF2-40B4-BE49-F238E27FC236}">
                <a16:creationId xmlns:a16="http://schemas.microsoft.com/office/drawing/2014/main" xmlns="" id="{B106BBD6-93D3-4265-A379-C3D1BFA68595}"/>
              </a:ext>
            </a:extLst>
          </p:cNvPr>
          <p:cNvSpPr/>
          <p:nvPr/>
        </p:nvSpPr>
        <p:spPr>
          <a:xfrm>
            <a:off x="4675184" y="2109546"/>
            <a:ext cx="45307" cy="58252"/>
          </a:xfrm>
          <a:custGeom>
            <a:avLst/>
            <a:gdLst/>
            <a:ahLst/>
            <a:cxnLst/>
            <a:rect l="l" t="t" r="r" b="b"/>
            <a:pathLst>
              <a:path w="378" h="486" extrusionOk="0">
                <a:moveTo>
                  <a:pt x="19" y="0"/>
                </a:moveTo>
                <a:cubicBezTo>
                  <a:pt x="15" y="0"/>
                  <a:pt x="13" y="2"/>
                  <a:pt x="10" y="4"/>
                </a:cubicBezTo>
                <a:cubicBezTo>
                  <a:pt x="2" y="10"/>
                  <a:pt x="0" y="20"/>
                  <a:pt x="6" y="26"/>
                </a:cubicBezTo>
                <a:lnTo>
                  <a:pt x="348" y="479"/>
                </a:lnTo>
                <a:cubicBezTo>
                  <a:pt x="350" y="483"/>
                  <a:pt x="355" y="485"/>
                  <a:pt x="359" y="485"/>
                </a:cubicBezTo>
                <a:cubicBezTo>
                  <a:pt x="363" y="485"/>
                  <a:pt x="365" y="485"/>
                  <a:pt x="369" y="483"/>
                </a:cubicBezTo>
                <a:cubicBezTo>
                  <a:pt x="375" y="477"/>
                  <a:pt x="377" y="468"/>
                  <a:pt x="371" y="462"/>
                </a:cubicBezTo>
                <a:lnTo>
                  <a:pt x="32" y="8"/>
                </a:lnTo>
                <a:cubicBezTo>
                  <a:pt x="28" y="3"/>
                  <a:pt x="23"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2543;p41">
            <a:extLst>
              <a:ext uri="{FF2B5EF4-FFF2-40B4-BE49-F238E27FC236}">
                <a16:creationId xmlns:a16="http://schemas.microsoft.com/office/drawing/2014/main" xmlns="" id="{F75C6BDD-73A0-46EC-9E75-16E3257826C2}"/>
              </a:ext>
            </a:extLst>
          </p:cNvPr>
          <p:cNvSpPr/>
          <p:nvPr/>
        </p:nvSpPr>
        <p:spPr>
          <a:xfrm>
            <a:off x="4308652" y="1620637"/>
            <a:ext cx="45187" cy="58252"/>
          </a:xfrm>
          <a:custGeom>
            <a:avLst/>
            <a:gdLst/>
            <a:ahLst/>
            <a:cxnLst/>
            <a:rect l="l" t="t" r="r" b="b"/>
            <a:pathLst>
              <a:path w="377" h="486" extrusionOk="0">
                <a:moveTo>
                  <a:pt x="17" y="0"/>
                </a:moveTo>
                <a:cubicBezTo>
                  <a:pt x="14" y="0"/>
                  <a:pt x="11" y="1"/>
                  <a:pt x="8" y="2"/>
                </a:cubicBezTo>
                <a:cubicBezTo>
                  <a:pt x="2" y="8"/>
                  <a:pt x="0" y="18"/>
                  <a:pt x="6" y="24"/>
                </a:cubicBezTo>
                <a:lnTo>
                  <a:pt x="345" y="480"/>
                </a:lnTo>
                <a:cubicBezTo>
                  <a:pt x="349" y="484"/>
                  <a:pt x="353" y="486"/>
                  <a:pt x="359" y="486"/>
                </a:cubicBezTo>
                <a:cubicBezTo>
                  <a:pt x="361" y="486"/>
                  <a:pt x="365" y="484"/>
                  <a:pt x="367" y="482"/>
                </a:cubicBezTo>
                <a:cubicBezTo>
                  <a:pt x="375" y="478"/>
                  <a:pt x="377" y="468"/>
                  <a:pt x="371" y="460"/>
                </a:cubicBezTo>
                <a:lnTo>
                  <a:pt x="30" y="6"/>
                </a:lnTo>
                <a:cubicBezTo>
                  <a:pt x="27" y="3"/>
                  <a:pt x="22"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2544;p41">
            <a:extLst>
              <a:ext uri="{FF2B5EF4-FFF2-40B4-BE49-F238E27FC236}">
                <a16:creationId xmlns:a16="http://schemas.microsoft.com/office/drawing/2014/main" xmlns="" id="{11FE70D7-E952-49F9-8317-74651E70F6F4}"/>
              </a:ext>
            </a:extLst>
          </p:cNvPr>
          <p:cNvSpPr/>
          <p:nvPr/>
        </p:nvSpPr>
        <p:spPr>
          <a:xfrm>
            <a:off x="4658404" y="1606014"/>
            <a:ext cx="40992" cy="61129"/>
          </a:xfrm>
          <a:custGeom>
            <a:avLst/>
            <a:gdLst/>
            <a:ahLst/>
            <a:cxnLst/>
            <a:rect l="l" t="t" r="r" b="b"/>
            <a:pathLst>
              <a:path w="342" h="510" extrusionOk="0">
                <a:moveTo>
                  <a:pt x="323" y="0"/>
                </a:moveTo>
                <a:cubicBezTo>
                  <a:pt x="318" y="0"/>
                  <a:pt x="313" y="2"/>
                  <a:pt x="310" y="6"/>
                </a:cubicBezTo>
                <a:lnTo>
                  <a:pt x="4" y="486"/>
                </a:lnTo>
                <a:cubicBezTo>
                  <a:pt x="0" y="493"/>
                  <a:pt x="2" y="503"/>
                  <a:pt x="10" y="507"/>
                </a:cubicBezTo>
                <a:cubicBezTo>
                  <a:pt x="12" y="509"/>
                  <a:pt x="14" y="509"/>
                  <a:pt x="18" y="509"/>
                </a:cubicBezTo>
                <a:cubicBezTo>
                  <a:pt x="22" y="509"/>
                  <a:pt x="28" y="507"/>
                  <a:pt x="30" y="503"/>
                </a:cubicBezTo>
                <a:lnTo>
                  <a:pt x="336" y="24"/>
                </a:lnTo>
                <a:cubicBezTo>
                  <a:pt x="342" y="16"/>
                  <a:pt x="338" y="6"/>
                  <a:pt x="332" y="2"/>
                </a:cubicBezTo>
                <a:cubicBezTo>
                  <a:pt x="329" y="1"/>
                  <a:pt x="326" y="0"/>
                  <a:pt x="32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2545;p41">
            <a:extLst>
              <a:ext uri="{FF2B5EF4-FFF2-40B4-BE49-F238E27FC236}">
                <a16:creationId xmlns:a16="http://schemas.microsoft.com/office/drawing/2014/main" xmlns="" id="{B63ACB96-25C4-4C82-BC93-EB71EF91B4F3}"/>
              </a:ext>
            </a:extLst>
          </p:cNvPr>
          <p:cNvSpPr/>
          <p:nvPr/>
        </p:nvSpPr>
        <p:spPr>
          <a:xfrm>
            <a:off x="4329628" y="2121293"/>
            <a:ext cx="40992" cy="61129"/>
          </a:xfrm>
          <a:custGeom>
            <a:avLst/>
            <a:gdLst/>
            <a:ahLst/>
            <a:cxnLst/>
            <a:rect l="l" t="t" r="r" b="b"/>
            <a:pathLst>
              <a:path w="342" h="510" extrusionOk="0">
                <a:moveTo>
                  <a:pt x="325" y="1"/>
                </a:moveTo>
                <a:cubicBezTo>
                  <a:pt x="320" y="1"/>
                  <a:pt x="315" y="3"/>
                  <a:pt x="312" y="7"/>
                </a:cubicBezTo>
                <a:lnTo>
                  <a:pt x="7" y="486"/>
                </a:lnTo>
                <a:cubicBezTo>
                  <a:pt x="1" y="494"/>
                  <a:pt x="3" y="504"/>
                  <a:pt x="10" y="508"/>
                </a:cubicBezTo>
                <a:cubicBezTo>
                  <a:pt x="12" y="510"/>
                  <a:pt x="16" y="510"/>
                  <a:pt x="18" y="510"/>
                </a:cubicBezTo>
                <a:cubicBezTo>
                  <a:pt x="24" y="510"/>
                  <a:pt x="30" y="508"/>
                  <a:pt x="32" y="504"/>
                </a:cubicBezTo>
                <a:lnTo>
                  <a:pt x="338" y="24"/>
                </a:lnTo>
                <a:cubicBezTo>
                  <a:pt x="342" y="16"/>
                  <a:pt x="340" y="7"/>
                  <a:pt x="332" y="3"/>
                </a:cubicBezTo>
                <a:cubicBezTo>
                  <a:pt x="330" y="1"/>
                  <a:pt x="327" y="1"/>
                  <a:pt x="325"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2546;p41">
            <a:extLst>
              <a:ext uri="{FF2B5EF4-FFF2-40B4-BE49-F238E27FC236}">
                <a16:creationId xmlns:a16="http://schemas.microsoft.com/office/drawing/2014/main" xmlns="" id="{40D22561-887C-4FB9-8B84-F4E9837A1902}"/>
              </a:ext>
            </a:extLst>
          </p:cNvPr>
          <p:cNvSpPr/>
          <p:nvPr/>
        </p:nvSpPr>
        <p:spPr>
          <a:xfrm>
            <a:off x="4741347" y="2038350"/>
            <a:ext cx="61608" cy="40513"/>
          </a:xfrm>
          <a:custGeom>
            <a:avLst/>
            <a:gdLst/>
            <a:ahLst/>
            <a:cxnLst/>
            <a:rect l="l" t="t" r="r" b="b"/>
            <a:pathLst>
              <a:path w="514" h="338" extrusionOk="0">
                <a:moveTo>
                  <a:pt x="18" y="0"/>
                </a:moveTo>
                <a:cubicBezTo>
                  <a:pt x="13" y="0"/>
                  <a:pt x="7" y="3"/>
                  <a:pt x="5" y="8"/>
                </a:cubicBezTo>
                <a:cubicBezTo>
                  <a:pt x="1" y="14"/>
                  <a:pt x="3" y="24"/>
                  <a:pt x="9" y="30"/>
                </a:cubicBezTo>
                <a:lnTo>
                  <a:pt x="488" y="333"/>
                </a:lnTo>
                <a:cubicBezTo>
                  <a:pt x="492" y="335"/>
                  <a:pt x="494" y="337"/>
                  <a:pt x="498" y="337"/>
                </a:cubicBezTo>
                <a:cubicBezTo>
                  <a:pt x="502" y="337"/>
                  <a:pt x="508" y="333"/>
                  <a:pt x="510" y="330"/>
                </a:cubicBezTo>
                <a:cubicBezTo>
                  <a:pt x="514" y="322"/>
                  <a:pt x="512" y="312"/>
                  <a:pt x="506" y="308"/>
                </a:cubicBezTo>
                <a:lnTo>
                  <a:pt x="26" y="2"/>
                </a:lnTo>
                <a:cubicBezTo>
                  <a:pt x="24" y="1"/>
                  <a:pt x="21"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2547;p41">
            <a:extLst>
              <a:ext uri="{FF2B5EF4-FFF2-40B4-BE49-F238E27FC236}">
                <a16:creationId xmlns:a16="http://schemas.microsoft.com/office/drawing/2014/main" xmlns="" id="{8C547BDE-C4B0-4F2F-B6C8-6C4EA315B3A2}"/>
              </a:ext>
            </a:extLst>
          </p:cNvPr>
          <p:cNvSpPr/>
          <p:nvPr/>
        </p:nvSpPr>
        <p:spPr>
          <a:xfrm>
            <a:off x="4226068" y="1709813"/>
            <a:ext cx="61608" cy="40273"/>
          </a:xfrm>
          <a:custGeom>
            <a:avLst/>
            <a:gdLst/>
            <a:ahLst/>
            <a:cxnLst/>
            <a:rect l="l" t="t" r="r" b="b"/>
            <a:pathLst>
              <a:path w="514" h="336" extrusionOk="0">
                <a:moveTo>
                  <a:pt x="17" y="0"/>
                </a:moveTo>
                <a:cubicBezTo>
                  <a:pt x="12" y="0"/>
                  <a:pt x="7" y="2"/>
                  <a:pt x="4" y="6"/>
                </a:cubicBezTo>
                <a:cubicBezTo>
                  <a:pt x="0" y="14"/>
                  <a:pt x="2" y="24"/>
                  <a:pt x="8" y="28"/>
                </a:cubicBezTo>
                <a:lnTo>
                  <a:pt x="488" y="334"/>
                </a:lnTo>
                <a:cubicBezTo>
                  <a:pt x="490" y="336"/>
                  <a:pt x="494" y="336"/>
                  <a:pt x="496" y="336"/>
                </a:cubicBezTo>
                <a:cubicBezTo>
                  <a:pt x="502" y="336"/>
                  <a:pt x="506" y="334"/>
                  <a:pt x="509" y="330"/>
                </a:cubicBezTo>
                <a:cubicBezTo>
                  <a:pt x="513" y="322"/>
                  <a:pt x="511" y="312"/>
                  <a:pt x="506" y="308"/>
                </a:cubicBezTo>
                <a:lnTo>
                  <a:pt x="26" y="2"/>
                </a:lnTo>
                <a:cubicBezTo>
                  <a:pt x="23" y="1"/>
                  <a:pt x="20" y="0"/>
                  <a:pt x="17"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2548;p41">
            <a:extLst>
              <a:ext uri="{FF2B5EF4-FFF2-40B4-BE49-F238E27FC236}">
                <a16:creationId xmlns:a16="http://schemas.microsoft.com/office/drawing/2014/main" xmlns="" id="{BB2ED2E0-7E3D-4F90-8AF2-E1520928DBC3}"/>
              </a:ext>
            </a:extLst>
          </p:cNvPr>
          <p:cNvSpPr/>
          <p:nvPr/>
        </p:nvSpPr>
        <p:spPr>
          <a:xfrm>
            <a:off x="4676383" y="1621596"/>
            <a:ext cx="45547" cy="58252"/>
          </a:xfrm>
          <a:custGeom>
            <a:avLst/>
            <a:gdLst/>
            <a:ahLst/>
            <a:cxnLst/>
            <a:rect l="l" t="t" r="r" b="b"/>
            <a:pathLst>
              <a:path w="380" h="486" extrusionOk="0">
                <a:moveTo>
                  <a:pt x="361" y="1"/>
                </a:moveTo>
                <a:cubicBezTo>
                  <a:pt x="356" y="1"/>
                  <a:pt x="352" y="3"/>
                  <a:pt x="349" y="6"/>
                </a:cubicBezTo>
                <a:lnTo>
                  <a:pt x="6" y="460"/>
                </a:lnTo>
                <a:cubicBezTo>
                  <a:pt x="0" y="466"/>
                  <a:pt x="2" y="476"/>
                  <a:pt x="8" y="482"/>
                </a:cubicBezTo>
                <a:cubicBezTo>
                  <a:pt x="12" y="484"/>
                  <a:pt x="16" y="486"/>
                  <a:pt x="18" y="486"/>
                </a:cubicBezTo>
                <a:cubicBezTo>
                  <a:pt x="24" y="484"/>
                  <a:pt x="28" y="482"/>
                  <a:pt x="30" y="478"/>
                </a:cubicBezTo>
                <a:lnTo>
                  <a:pt x="373" y="26"/>
                </a:lnTo>
                <a:cubicBezTo>
                  <a:pt x="379" y="18"/>
                  <a:pt x="377" y="10"/>
                  <a:pt x="371" y="4"/>
                </a:cubicBezTo>
                <a:cubicBezTo>
                  <a:pt x="368" y="2"/>
                  <a:pt x="364" y="1"/>
                  <a:pt x="361"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2549;p41">
            <a:extLst>
              <a:ext uri="{FF2B5EF4-FFF2-40B4-BE49-F238E27FC236}">
                <a16:creationId xmlns:a16="http://schemas.microsoft.com/office/drawing/2014/main" xmlns="" id="{A89D01ED-0F55-4F4F-92B9-74E9158DDC4C}"/>
              </a:ext>
            </a:extLst>
          </p:cNvPr>
          <p:cNvSpPr/>
          <p:nvPr/>
        </p:nvSpPr>
        <p:spPr>
          <a:xfrm>
            <a:off x="4307214" y="2108707"/>
            <a:ext cx="45427" cy="58132"/>
          </a:xfrm>
          <a:custGeom>
            <a:avLst/>
            <a:gdLst/>
            <a:ahLst/>
            <a:cxnLst/>
            <a:rect l="l" t="t" r="r" b="b"/>
            <a:pathLst>
              <a:path w="379" h="485" extrusionOk="0">
                <a:moveTo>
                  <a:pt x="360" y="0"/>
                </a:moveTo>
                <a:cubicBezTo>
                  <a:pt x="356" y="0"/>
                  <a:pt x="351" y="2"/>
                  <a:pt x="347" y="7"/>
                </a:cubicBezTo>
                <a:lnTo>
                  <a:pt x="6" y="459"/>
                </a:lnTo>
                <a:cubicBezTo>
                  <a:pt x="0" y="467"/>
                  <a:pt x="2" y="477"/>
                  <a:pt x="8" y="480"/>
                </a:cubicBezTo>
                <a:cubicBezTo>
                  <a:pt x="12" y="482"/>
                  <a:pt x="14" y="484"/>
                  <a:pt x="18" y="484"/>
                </a:cubicBezTo>
                <a:cubicBezTo>
                  <a:pt x="22" y="484"/>
                  <a:pt x="28" y="482"/>
                  <a:pt x="30" y="479"/>
                </a:cubicBezTo>
                <a:lnTo>
                  <a:pt x="373" y="25"/>
                </a:lnTo>
                <a:cubicBezTo>
                  <a:pt x="379" y="19"/>
                  <a:pt x="377" y="9"/>
                  <a:pt x="369" y="3"/>
                </a:cubicBezTo>
                <a:cubicBezTo>
                  <a:pt x="367" y="1"/>
                  <a:pt x="364" y="0"/>
                  <a:pt x="360"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2550;p41">
            <a:extLst>
              <a:ext uri="{FF2B5EF4-FFF2-40B4-BE49-F238E27FC236}">
                <a16:creationId xmlns:a16="http://schemas.microsoft.com/office/drawing/2014/main" xmlns="" id="{ADD7FA94-CD0C-4E79-A920-69D427FAF255}"/>
              </a:ext>
            </a:extLst>
          </p:cNvPr>
          <p:cNvSpPr/>
          <p:nvPr/>
        </p:nvSpPr>
        <p:spPr>
          <a:xfrm>
            <a:off x="4728642" y="2056448"/>
            <a:ext cx="58731" cy="44828"/>
          </a:xfrm>
          <a:custGeom>
            <a:avLst/>
            <a:gdLst/>
            <a:ahLst/>
            <a:cxnLst/>
            <a:rect l="l" t="t" r="r" b="b"/>
            <a:pathLst>
              <a:path w="490" h="374" extrusionOk="0">
                <a:moveTo>
                  <a:pt x="19" y="0"/>
                </a:moveTo>
                <a:cubicBezTo>
                  <a:pt x="14" y="0"/>
                  <a:pt x="10" y="2"/>
                  <a:pt x="6" y="7"/>
                </a:cubicBezTo>
                <a:cubicBezTo>
                  <a:pt x="0" y="13"/>
                  <a:pt x="2" y="23"/>
                  <a:pt x="10" y="29"/>
                </a:cubicBezTo>
                <a:lnTo>
                  <a:pt x="462" y="372"/>
                </a:lnTo>
                <a:cubicBezTo>
                  <a:pt x="466" y="374"/>
                  <a:pt x="468" y="374"/>
                  <a:pt x="472" y="374"/>
                </a:cubicBezTo>
                <a:cubicBezTo>
                  <a:pt x="476" y="374"/>
                  <a:pt x="482" y="372"/>
                  <a:pt x="484" y="368"/>
                </a:cubicBezTo>
                <a:cubicBezTo>
                  <a:pt x="490" y="362"/>
                  <a:pt x="488" y="352"/>
                  <a:pt x="480" y="346"/>
                </a:cubicBezTo>
                <a:lnTo>
                  <a:pt x="28" y="3"/>
                </a:lnTo>
                <a:cubicBezTo>
                  <a:pt x="25" y="1"/>
                  <a:pt x="22" y="0"/>
                  <a:pt x="19"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2551;p41">
            <a:extLst>
              <a:ext uri="{FF2B5EF4-FFF2-40B4-BE49-F238E27FC236}">
                <a16:creationId xmlns:a16="http://schemas.microsoft.com/office/drawing/2014/main" xmlns="" id="{59AE8B3B-B689-4721-8B9B-B76D744A7FF1}"/>
              </a:ext>
            </a:extLst>
          </p:cNvPr>
          <p:cNvSpPr/>
          <p:nvPr/>
        </p:nvSpPr>
        <p:spPr>
          <a:xfrm>
            <a:off x="4241650" y="1687160"/>
            <a:ext cx="58492" cy="44947"/>
          </a:xfrm>
          <a:custGeom>
            <a:avLst/>
            <a:gdLst/>
            <a:ahLst/>
            <a:cxnLst/>
            <a:rect l="l" t="t" r="r" b="b"/>
            <a:pathLst>
              <a:path w="488" h="375" extrusionOk="0">
                <a:moveTo>
                  <a:pt x="18" y="0"/>
                </a:moveTo>
                <a:cubicBezTo>
                  <a:pt x="13" y="0"/>
                  <a:pt x="9" y="2"/>
                  <a:pt x="7" y="6"/>
                </a:cubicBezTo>
                <a:cubicBezTo>
                  <a:pt x="1" y="14"/>
                  <a:pt x="3" y="24"/>
                  <a:pt x="9" y="28"/>
                </a:cubicBezTo>
                <a:lnTo>
                  <a:pt x="462" y="371"/>
                </a:lnTo>
                <a:cubicBezTo>
                  <a:pt x="464" y="373"/>
                  <a:pt x="468" y="375"/>
                  <a:pt x="472" y="375"/>
                </a:cubicBezTo>
                <a:cubicBezTo>
                  <a:pt x="476" y="375"/>
                  <a:pt x="480" y="373"/>
                  <a:pt x="484" y="369"/>
                </a:cubicBezTo>
                <a:cubicBezTo>
                  <a:pt x="488" y="361"/>
                  <a:pt x="488" y="353"/>
                  <a:pt x="480" y="347"/>
                </a:cubicBezTo>
                <a:lnTo>
                  <a:pt x="28" y="4"/>
                </a:lnTo>
                <a:cubicBezTo>
                  <a:pt x="25" y="1"/>
                  <a:pt x="21" y="0"/>
                  <a:pt x="18"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2552;p41">
            <a:extLst>
              <a:ext uri="{FF2B5EF4-FFF2-40B4-BE49-F238E27FC236}">
                <a16:creationId xmlns:a16="http://schemas.microsoft.com/office/drawing/2014/main" xmlns="" id="{83EE45F9-E33C-4D70-A8C9-5138C6AE5556}"/>
              </a:ext>
            </a:extLst>
          </p:cNvPr>
          <p:cNvSpPr/>
          <p:nvPr/>
        </p:nvSpPr>
        <p:spPr>
          <a:xfrm>
            <a:off x="4390876" y="1773699"/>
            <a:ext cx="244634" cy="242956"/>
          </a:xfrm>
          <a:custGeom>
            <a:avLst/>
            <a:gdLst/>
            <a:ahLst/>
            <a:cxnLst/>
            <a:rect l="l" t="t" r="r" b="b"/>
            <a:pathLst>
              <a:path w="2041" h="2027" extrusionOk="0">
                <a:moveTo>
                  <a:pt x="1023" y="0"/>
                </a:moveTo>
                <a:cubicBezTo>
                  <a:pt x="1019" y="0"/>
                  <a:pt x="1014" y="0"/>
                  <a:pt x="1009" y="0"/>
                </a:cubicBezTo>
                <a:cubicBezTo>
                  <a:pt x="449" y="6"/>
                  <a:pt x="1" y="466"/>
                  <a:pt x="9" y="1024"/>
                </a:cubicBezTo>
                <a:cubicBezTo>
                  <a:pt x="14" y="1581"/>
                  <a:pt x="468" y="2027"/>
                  <a:pt x="1024" y="2027"/>
                </a:cubicBezTo>
                <a:cubicBezTo>
                  <a:pt x="1027" y="2027"/>
                  <a:pt x="1031" y="2027"/>
                  <a:pt x="1035" y="2027"/>
                </a:cubicBezTo>
                <a:cubicBezTo>
                  <a:pt x="1593" y="2021"/>
                  <a:pt x="2041" y="1561"/>
                  <a:pt x="2035" y="1000"/>
                </a:cubicBezTo>
                <a:cubicBezTo>
                  <a:pt x="2029" y="447"/>
                  <a:pt x="1577" y="0"/>
                  <a:pt x="1023" y="0"/>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2553;p41">
            <a:extLst>
              <a:ext uri="{FF2B5EF4-FFF2-40B4-BE49-F238E27FC236}">
                <a16:creationId xmlns:a16="http://schemas.microsoft.com/office/drawing/2014/main" xmlns="" id="{5DF60C65-0EA6-4C25-9EBA-82927D370307}"/>
              </a:ext>
            </a:extLst>
          </p:cNvPr>
          <p:cNvSpPr/>
          <p:nvPr/>
        </p:nvSpPr>
        <p:spPr>
          <a:xfrm>
            <a:off x="4509330" y="1481839"/>
            <a:ext cx="31643" cy="59930"/>
          </a:xfrm>
          <a:custGeom>
            <a:avLst/>
            <a:gdLst/>
            <a:ahLst/>
            <a:cxnLst/>
            <a:rect l="l" t="t" r="r" b="b"/>
            <a:pathLst>
              <a:path w="264" h="500" extrusionOk="0">
                <a:moveTo>
                  <a:pt x="1" y="0"/>
                </a:moveTo>
                <a:lnTo>
                  <a:pt x="1" y="500"/>
                </a:lnTo>
                <a:lnTo>
                  <a:pt x="263" y="500"/>
                </a:lnTo>
                <a:lnTo>
                  <a:pt x="263" y="0"/>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2554;p41">
            <a:extLst>
              <a:ext uri="{FF2B5EF4-FFF2-40B4-BE49-F238E27FC236}">
                <a16:creationId xmlns:a16="http://schemas.microsoft.com/office/drawing/2014/main" xmlns="" id="{B9349EDB-7ACC-4B60-8B7F-A493A9E91A2B}"/>
              </a:ext>
            </a:extLst>
          </p:cNvPr>
          <p:cNvSpPr/>
          <p:nvPr/>
        </p:nvSpPr>
        <p:spPr>
          <a:xfrm>
            <a:off x="4478150" y="1462182"/>
            <a:ext cx="79827" cy="40513"/>
          </a:xfrm>
          <a:custGeom>
            <a:avLst/>
            <a:gdLst/>
            <a:ahLst/>
            <a:cxnLst/>
            <a:rect l="l" t="t" r="r" b="b"/>
            <a:pathLst>
              <a:path w="666" h="338" extrusionOk="0">
                <a:moveTo>
                  <a:pt x="1" y="1"/>
                </a:moveTo>
                <a:lnTo>
                  <a:pt x="1" y="338"/>
                </a:lnTo>
                <a:lnTo>
                  <a:pt x="665" y="338"/>
                </a:lnTo>
                <a:lnTo>
                  <a:pt x="665"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2555;p41">
            <a:extLst>
              <a:ext uri="{FF2B5EF4-FFF2-40B4-BE49-F238E27FC236}">
                <a16:creationId xmlns:a16="http://schemas.microsoft.com/office/drawing/2014/main" xmlns="" id="{C20F7646-BA98-4F91-9556-75F324C3C8F2}"/>
              </a:ext>
            </a:extLst>
          </p:cNvPr>
          <p:cNvSpPr/>
          <p:nvPr/>
        </p:nvSpPr>
        <p:spPr>
          <a:xfrm>
            <a:off x="4747100" y="1603138"/>
            <a:ext cx="63406" cy="65444"/>
          </a:xfrm>
          <a:custGeom>
            <a:avLst/>
            <a:gdLst/>
            <a:ahLst/>
            <a:cxnLst/>
            <a:rect l="l" t="t" r="r" b="b"/>
            <a:pathLst>
              <a:path w="529" h="546" extrusionOk="0">
                <a:moveTo>
                  <a:pt x="336" y="1"/>
                </a:moveTo>
                <a:lnTo>
                  <a:pt x="0" y="369"/>
                </a:lnTo>
                <a:lnTo>
                  <a:pt x="194" y="545"/>
                </a:lnTo>
                <a:lnTo>
                  <a:pt x="529" y="176"/>
                </a:lnTo>
                <a:lnTo>
                  <a:pt x="336" y="1"/>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2556;p41">
            <a:extLst>
              <a:ext uri="{FF2B5EF4-FFF2-40B4-BE49-F238E27FC236}">
                <a16:creationId xmlns:a16="http://schemas.microsoft.com/office/drawing/2014/main" xmlns="" id="{E9D655C2-F2E5-4020-907D-5821F5F99DBF}"/>
              </a:ext>
            </a:extLst>
          </p:cNvPr>
          <p:cNvSpPr/>
          <p:nvPr/>
        </p:nvSpPr>
        <p:spPr>
          <a:xfrm>
            <a:off x="4756090" y="1572214"/>
            <a:ext cx="86179" cy="83782"/>
          </a:xfrm>
          <a:custGeom>
            <a:avLst/>
            <a:gdLst/>
            <a:ahLst/>
            <a:cxnLst/>
            <a:rect l="l" t="t" r="r" b="b"/>
            <a:pathLst>
              <a:path w="719" h="699" extrusionOk="0">
                <a:moveTo>
                  <a:pt x="227" y="0"/>
                </a:moveTo>
                <a:lnTo>
                  <a:pt x="0" y="251"/>
                </a:lnTo>
                <a:lnTo>
                  <a:pt x="491" y="699"/>
                </a:lnTo>
                <a:lnTo>
                  <a:pt x="718" y="450"/>
                </a:lnTo>
                <a:lnTo>
                  <a:pt x="227" y="0"/>
                </a:ln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2557;p41">
            <a:extLst>
              <a:ext uri="{FF2B5EF4-FFF2-40B4-BE49-F238E27FC236}">
                <a16:creationId xmlns:a16="http://schemas.microsoft.com/office/drawing/2014/main" xmlns="" id="{966CFAF6-489C-4A1B-B7B4-84033BBB5AED}"/>
              </a:ext>
            </a:extLst>
          </p:cNvPr>
          <p:cNvSpPr/>
          <p:nvPr/>
        </p:nvSpPr>
        <p:spPr>
          <a:xfrm>
            <a:off x="4414025" y="1356466"/>
            <a:ext cx="208317" cy="208197"/>
          </a:xfrm>
          <a:custGeom>
            <a:avLst/>
            <a:gdLst/>
            <a:ahLst/>
            <a:cxnLst/>
            <a:rect l="l" t="t" r="r" b="b"/>
            <a:pathLst>
              <a:path w="1738" h="1737" extrusionOk="0">
                <a:moveTo>
                  <a:pt x="869" y="212"/>
                </a:moveTo>
                <a:cubicBezTo>
                  <a:pt x="1232" y="212"/>
                  <a:pt x="1526" y="506"/>
                  <a:pt x="1526" y="869"/>
                </a:cubicBezTo>
                <a:cubicBezTo>
                  <a:pt x="1526" y="1232"/>
                  <a:pt x="1232" y="1528"/>
                  <a:pt x="869" y="1528"/>
                </a:cubicBezTo>
                <a:cubicBezTo>
                  <a:pt x="506" y="1528"/>
                  <a:pt x="210" y="1232"/>
                  <a:pt x="210" y="869"/>
                </a:cubicBezTo>
                <a:cubicBezTo>
                  <a:pt x="210" y="506"/>
                  <a:pt x="506" y="212"/>
                  <a:pt x="869" y="212"/>
                </a:cubicBezTo>
                <a:close/>
                <a:moveTo>
                  <a:pt x="869" y="1"/>
                </a:moveTo>
                <a:cubicBezTo>
                  <a:pt x="390" y="1"/>
                  <a:pt x="1" y="389"/>
                  <a:pt x="1" y="869"/>
                </a:cubicBezTo>
                <a:cubicBezTo>
                  <a:pt x="1" y="1348"/>
                  <a:pt x="390" y="1737"/>
                  <a:pt x="869" y="1737"/>
                </a:cubicBezTo>
                <a:cubicBezTo>
                  <a:pt x="1348" y="1737"/>
                  <a:pt x="1737" y="1348"/>
                  <a:pt x="1737" y="869"/>
                </a:cubicBezTo>
                <a:cubicBezTo>
                  <a:pt x="1737" y="389"/>
                  <a:pt x="1348" y="1"/>
                  <a:pt x="869" y="1"/>
                </a:cubicBezTo>
                <a:close/>
              </a:path>
            </a:pathLst>
          </a:custGeom>
          <a:solidFill>
            <a:srgbClr val="5119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2558;p41">
            <a:extLst>
              <a:ext uri="{FF2B5EF4-FFF2-40B4-BE49-F238E27FC236}">
                <a16:creationId xmlns:a16="http://schemas.microsoft.com/office/drawing/2014/main" xmlns="" id="{48507EEA-7332-4448-809E-9BB884293074}"/>
              </a:ext>
            </a:extLst>
          </p:cNvPr>
          <p:cNvSpPr/>
          <p:nvPr/>
        </p:nvSpPr>
        <p:spPr>
          <a:xfrm>
            <a:off x="4310265" y="1681152"/>
            <a:ext cx="409200" cy="434400"/>
          </a:xfrm>
          <a:prstGeom prst="pie">
            <a:avLst>
              <a:gd name="adj1" fmla="val 16132787"/>
              <a:gd name="adj2" fmla="val 1814037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72"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1"/>
        <p:cNvGrpSpPr/>
        <p:nvPr/>
      </p:nvGrpSpPr>
      <p:grpSpPr>
        <a:xfrm>
          <a:off x="0" y="0"/>
          <a:ext cx="0" cy="0"/>
          <a:chOff x="0" y="0"/>
          <a:chExt cx="0" cy="0"/>
        </a:xfrm>
      </p:grpSpPr>
      <p:sp>
        <p:nvSpPr>
          <p:cNvPr id="882" name="Google Shape;882;p24"/>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3200" dirty="0"/>
              <a:t>GÜNLÜK KONTROL LİSTESİ</a:t>
            </a:r>
            <a:endParaRPr sz="3200" dirty="0"/>
          </a:p>
        </p:txBody>
      </p:sp>
      <p:sp>
        <p:nvSpPr>
          <p:cNvPr id="883" name="Google Shape;883;p24"/>
          <p:cNvSpPr/>
          <p:nvPr/>
        </p:nvSpPr>
        <p:spPr>
          <a:xfrm>
            <a:off x="3347296" y="1336025"/>
            <a:ext cx="5339400" cy="754800"/>
          </a:xfrm>
          <a:prstGeom prst="rect">
            <a:avLst/>
          </a:prstGeom>
          <a:solidFill>
            <a:srgbClr val="EEEEEE"/>
          </a:solidFill>
          <a:ln>
            <a:noFill/>
          </a:ln>
        </p:spPr>
        <p:txBody>
          <a:bodyPr spcFirstLastPara="1" wrap="square" lIns="640075" tIns="91425" rIns="137150" bIns="91425" anchor="ctr" anchorCtr="0">
            <a:noAutofit/>
          </a:bodyPr>
          <a:lstStyle/>
          <a:p>
            <a:pPr marL="0" lvl="0" indent="0" algn="r" rtl="0">
              <a:spcBef>
                <a:spcPts val="0"/>
              </a:spcBef>
              <a:spcAft>
                <a:spcPts val="0"/>
              </a:spcAft>
              <a:buNone/>
            </a:pPr>
            <a:r>
              <a:rPr lang="tr-TR" sz="1200" dirty="0">
                <a:latin typeface="Open Sans" panose="020B0606030504020204" pitchFamily="34" charset="0"/>
                <a:ea typeface="Open Sans" panose="020B0606030504020204" pitchFamily="34" charset="0"/>
                <a:cs typeface="Open Sans" panose="020B0606030504020204" pitchFamily="34" charset="0"/>
                <a:sym typeface="Roboto"/>
              </a:rPr>
              <a:t>Günlük kontrol listesi oluşturarak çalışma performansınızı arttırabilirsiniz.</a:t>
            </a:r>
            <a:endParaRPr sz="1200" dirty="0">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884" name="Google Shape;884;p24"/>
          <p:cNvSpPr/>
          <p:nvPr/>
        </p:nvSpPr>
        <p:spPr>
          <a:xfrm>
            <a:off x="3347296" y="2211385"/>
            <a:ext cx="5339400" cy="754800"/>
          </a:xfrm>
          <a:prstGeom prst="rect">
            <a:avLst/>
          </a:prstGeom>
          <a:solidFill>
            <a:srgbClr val="EEEEEE"/>
          </a:solidFill>
          <a:ln>
            <a:noFill/>
          </a:ln>
        </p:spPr>
        <p:txBody>
          <a:bodyPr spcFirstLastPara="1" wrap="square" lIns="640075" tIns="91425" rIns="137150" bIns="91425" anchor="ctr" anchorCtr="0">
            <a:noAutofit/>
          </a:bodyPr>
          <a:lstStyle/>
          <a:p>
            <a:pPr marL="0" lvl="0" indent="0" algn="r" rtl="0">
              <a:spcBef>
                <a:spcPts val="0"/>
              </a:spcBef>
              <a:spcAft>
                <a:spcPts val="0"/>
              </a:spcAft>
              <a:buNone/>
            </a:pPr>
            <a:r>
              <a:rPr lang="tr-T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Günlük kontrol listesi sayesinde ne kadar zaman kullandığınızı ve ne kadar işi tamamladığınızı somut şekilde görebilirsiniz.</a:t>
            </a:r>
            <a:endParaRPr sz="1200" dirty="0">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885" name="Google Shape;885;p24"/>
          <p:cNvSpPr/>
          <p:nvPr/>
        </p:nvSpPr>
        <p:spPr>
          <a:xfrm>
            <a:off x="3347296" y="3082984"/>
            <a:ext cx="5339400" cy="754800"/>
          </a:xfrm>
          <a:prstGeom prst="rect">
            <a:avLst/>
          </a:prstGeom>
          <a:solidFill>
            <a:srgbClr val="EEEEEE"/>
          </a:solidFill>
          <a:ln>
            <a:noFill/>
          </a:ln>
        </p:spPr>
        <p:txBody>
          <a:bodyPr spcFirstLastPara="1" wrap="square" lIns="640075" tIns="91425" rIns="137150" bIns="91425" anchor="ctr" anchorCtr="0">
            <a:noAutofit/>
          </a:bodyPr>
          <a:lstStyle/>
          <a:p>
            <a:pPr marL="0" lvl="0" indent="0" algn="r" rtl="0">
              <a:spcBef>
                <a:spcPts val="0"/>
              </a:spcBef>
              <a:spcAft>
                <a:spcPts val="0"/>
              </a:spcAft>
              <a:buNone/>
            </a:pPr>
            <a:r>
              <a:rPr lang="tr-TR" sz="1200" dirty="0">
                <a:latin typeface="Open Sans" panose="020B0606030504020204" pitchFamily="34" charset="0"/>
                <a:ea typeface="Open Sans" panose="020B0606030504020204" pitchFamily="34" charset="0"/>
                <a:cs typeface="Open Sans" panose="020B0606030504020204" pitchFamily="34" charset="0"/>
                <a:sym typeface="Roboto"/>
              </a:rPr>
              <a:t>Kullanılan zaman ve tamamlanan iş oranını inceleyerek zaman kullanma veriminizi kontrol edebilirsiniz.</a:t>
            </a:r>
            <a:endParaRPr sz="1200" dirty="0">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886" name="Google Shape;886;p24"/>
          <p:cNvSpPr/>
          <p:nvPr/>
        </p:nvSpPr>
        <p:spPr>
          <a:xfrm>
            <a:off x="3347296" y="3965587"/>
            <a:ext cx="5339400" cy="754800"/>
          </a:xfrm>
          <a:prstGeom prst="rect">
            <a:avLst/>
          </a:prstGeom>
          <a:solidFill>
            <a:srgbClr val="EEEEEE"/>
          </a:solidFill>
          <a:ln>
            <a:noFill/>
          </a:ln>
        </p:spPr>
        <p:txBody>
          <a:bodyPr spcFirstLastPara="1" wrap="square" lIns="640075" tIns="91425" rIns="137150" bIns="91425" anchor="ctr" anchorCtr="0">
            <a:noAutofit/>
          </a:bodyPr>
          <a:lstStyle/>
          <a:p>
            <a:pPr marL="0" lvl="0" indent="0" algn="r" rtl="0">
              <a:spcBef>
                <a:spcPts val="0"/>
              </a:spcBef>
              <a:spcAft>
                <a:spcPts val="0"/>
              </a:spcAft>
              <a:buNone/>
            </a:pPr>
            <a:r>
              <a:rPr lang="tr-T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Herhangi bir aksama, duraksama ya da verimsizlik durumlarını kontrol listesi sayesinde somut şekilde görüp, önleyici planlamalar yapabilirsiniz.</a:t>
            </a:r>
            <a:endParaRPr sz="1200"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p:txBody>
      </p:sp>
      <p:sp>
        <p:nvSpPr>
          <p:cNvPr id="887" name="Google Shape;887;p24"/>
          <p:cNvSpPr/>
          <p:nvPr/>
        </p:nvSpPr>
        <p:spPr>
          <a:xfrm>
            <a:off x="2483834" y="3304934"/>
            <a:ext cx="863041" cy="311916"/>
          </a:xfrm>
          <a:custGeom>
            <a:avLst/>
            <a:gdLst/>
            <a:ahLst/>
            <a:cxnLst/>
            <a:rect l="l" t="t" r="r" b="b"/>
            <a:pathLst>
              <a:path w="74706" h="26994" extrusionOk="0">
                <a:moveTo>
                  <a:pt x="2161" y="0"/>
                </a:moveTo>
                <a:cubicBezTo>
                  <a:pt x="1013" y="0"/>
                  <a:pt x="1" y="1429"/>
                  <a:pt x="1111" y="2375"/>
                </a:cubicBezTo>
                <a:cubicBezTo>
                  <a:pt x="6319" y="6951"/>
                  <a:pt x="11527" y="11528"/>
                  <a:pt x="16735" y="16104"/>
                </a:cubicBezTo>
                <a:cubicBezTo>
                  <a:pt x="19997" y="18945"/>
                  <a:pt x="23258" y="21786"/>
                  <a:pt x="26467" y="24626"/>
                </a:cubicBezTo>
                <a:cubicBezTo>
                  <a:pt x="27466" y="25468"/>
                  <a:pt x="28676" y="26994"/>
                  <a:pt x="30097" y="26994"/>
                </a:cubicBezTo>
                <a:lnTo>
                  <a:pt x="72864" y="26994"/>
                </a:lnTo>
                <a:cubicBezTo>
                  <a:pt x="74706" y="26994"/>
                  <a:pt x="74706" y="24153"/>
                  <a:pt x="72864" y="24153"/>
                </a:cubicBezTo>
                <a:lnTo>
                  <a:pt x="30465" y="24153"/>
                </a:lnTo>
                <a:cubicBezTo>
                  <a:pt x="30419" y="24153"/>
                  <a:pt x="30377" y="24154"/>
                  <a:pt x="30338" y="24155"/>
                </a:cubicBezTo>
                <a:lnTo>
                  <a:pt x="30338" y="24155"/>
                </a:lnTo>
                <a:cubicBezTo>
                  <a:pt x="29609" y="23523"/>
                  <a:pt x="28879" y="22891"/>
                  <a:pt x="28150" y="22259"/>
                </a:cubicBezTo>
                <a:cubicBezTo>
                  <a:pt x="24994" y="19524"/>
                  <a:pt x="21890" y="16788"/>
                  <a:pt x="18787" y="14053"/>
                </a:cubicBezTo>
                <a:cubicBezTo>
                  <a:pt x="13579" y="9476"/>
                  <a:pt x="8318" y="4900"/>
                  <a:pt x="3110" y="376"/>
                </a:cubicBezTo>
                <a:cubicBezTo>
                  <a:pt x="2812" y="112"/>
                  <a:pt x="2481" y="0"/>
                  <a:pt x="21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24"/>
          <p:cNvSpPr/>
          <p:nvPr/>
        </p:nvSpPr>
        <p:spPr>
          <a:xfrm>
            <a:off x="2151907" y="1856591"/>
            <a:ext cx="1028981" cy="287084"/>
          </a:xfrm>
          <a:custGeom>
            <a:avLst/>
            <a:gdLst/>
            <a:ahLst/>
            <a:cxnLst/>
            <a:rect l="l" t="t" r="r" b="b"/>
            <a:pathLst>
              <a:path w="89070" h="24845" extrusionOk="0">
                <a:moveTo>
                  <a:pt x="31152" y="2723"/>
                </a:moveTo>
                <a:cubicBezTo>
                  <a:pt x="31150" y="2725"/>
                  <a:pt x="31149" y="2726"/>
                  <a:pt x="31147" y="2727"/>
                </a:cubicBezTo>
                <a:lnTo>
                  <a:pt x="31147" y="2727"/>
                </a:lnTo>
                <a:cubicBezTo>
                  <a:pt x="31149" y="2726"/>
                  <a:pt x="31150" y="2725"/>
                  <a:pt x="31152" y="2723"/>
                </a:cubicBezTo>
                <a:close/>
                <a:moveTo>
                  <a:pt x="31805" y="0"/>
                </a:moveTo>
                <a:cubicBezTo>
                  <a:pt x="30837" y="0"/>
                  <a:pt x="29908" y="118"/>
                  <a:pt x="29310" y="567"/>
                </a:cubicBezTo>
                <a:lnTo>
                  <a:pt x="21998" y="6248"/>
                </a:lnTo>
                <a:cubicBezTo>
                  <a:pt x="15055" y="11666"/>
                  <a:pt x="8111" y="17084"/>
                  <a:pt x="1167" y="22503"/>
                </a:cubicBezTo>
                <a:cubicBezTo>
                  <a:pt x="1" y="23377"/>
                  <a:pt x="1043" y="24845"/>
                  <a:pt x="2233" y="24845"/>
                </a:cubicBezTo>
                <a:cubicBezTo>
                  <a:pt x="2546" y="24845"/>
                  <a:pt x="2870" y="24743"/>
                  <a:pt x="3166" y="24502"/>
                </a:cubicBezTo>
                <a:cubicBezTo>
                  <a:pt x="9741" y="19399"/>
                  <a:pt x="16317" y="14296"/>
                  <a:pt x="22840" y="9194"/>
                </a:cubicBezTo>
                <a:cubicBezTo>
                  <a:pt x="25491" y="7143"/>
                  <a:pt x="28094" y="5092"/>
                  <a:pt x="30741" y="3042"/>
                </a:cubicBezTo>
                <a:lnTo>
                  <a:pt x="30741" y="3042"/>
                </a:lnTo>
                <a:cubicBezTo>
                  <a:pt x="30754" y="3042"/>
                  <a:pt x="30768" y="3042"/>
                  <a:pt x="30782" y="3042"/>
                </a:cubicBezTo>
                <a:cubicBezTo>
                  <a:pt x="30933" y="3042"/>
                  <a:pt x="31169" y="3039"/>
                  <a:pt x="31520" y="3039"/>
                </a:cubicBezTo>
                <a:lnTo>
                  <a:pt x="87228" y="3039"/>
                </a:lnTo>
                <a:cubicBezTo>
                  <a:pt x="89070" y="3039"/>
                  <a:pt x="89070" y="146"/>
                  <a:pt x="87228" y="146"/>
                </a:cubicBezTo>
                <a:lnTo>
                  <a:pt x="34781" y="146"/>
                </a:lnTo>
                <a:cubicBezTo>
                  <a:pt x="34006" y="146"/>
                  <a:pt x="32881" y="0"/>
                  <a:pt x="318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24"/>
          <p:cNvSpPr/>
          <p:nvPr/>
        </p:nvSpPr>
        <p:spPr>
          <a:xfrm>
            <a:off x="2528135" y="2707570"/>
            <a:ext cx="652705" cy="33452"/>
          </a:xfrm>
          <a:custGeom>
            <a:avLst/>
            <a:gdLst/>
            <a:ahLst/>
            <a:cxnLst/>
            <a:rect l="l" t="t" r="r" b="b"/>
            <a:pathLst>
              <a:path w="56499" h="2895" extrusionOk="0">
                <a:moveTo>
                  <a:pt x="1842" y="1"/>
                </a:moveTo>
                <a:cubicBezTo>
                  <a:pt x="1" y="1"/>
                  <a:pt x="1" y="2894"/>
                  <a:pt x="1842" y="2894"/>
                </a:cubicBezTo>
                <a:lnTo>
                  <a:pt x="54657" y="2894"/>
                </a:lnTo>
                <a:cubicBezTo>
                  <a:pt x="56499" y="2894"/>
                  <a:pt x="56499" y="1"/>
                  <a:pt x="5465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24"/>
          <p:cNvSpPr/>
          <p:nvPr/>
        </p:nvSpPr>
        <p:spPr>
          <a:xfrm>
            <a:off x="1511335" y="3678570"/>
            <a:ext cx="1558776" cy="771516"/>
          </a:xfrm>
          <a:custGeom>
            <a:avLst/>
            <a:gdLst/>
            <a:ahLst/>
            <a:cxnLst/>
            <a:rect l="l" t="t" r="r" b="b"/>
            <a:pathLst>
              <a:path w="124727" h="66769" extrusionOk="0">
                <a:moveTo>
                  <a:pt x="1420" y="0"/>
                </a:moveTo>
                <a:cubicBezTo>
                  <a:pt x="710" y="0"/>
                  <a:pt x="0" y="460"/>
                  <a:pt x="0" y="1381"/>
                </a:cubicBezTo>
                <a:lnTo>
                  <a:pt x="0" y="65348"/>
                </a:lnTo>
                <a:cubicBezTo>
                  <a:pt x="0" y="66138"/>
                  <a:pt x="631" y="66769"/>
                  <a:pt x="1420" y="66769"/>
                </a:cubicBezTo>
                <a:lnTo>
                  <a:pt x="122885" y="66769"/>
                </a:lnTo>
                <a:cubicBezTo>
                  <a:pt x="124726" y="66769"/>
                  <a:pt x="124726" y="63928"/>
                  <a:pt x="122885" y="63928"/>
                </a:cubicBezTo>
                <a:lnTo>
                  <a:pt x="2841" y="63928"/>
                </a:lnTo>
                <a:lnTo>
                  <a:pt x="2841" y="1381"/>
                </a:lnTo>
                <a:cubicBezTo>
                  <a:pt x="2841" y="460"/>
                  <a:pt x="2131" y="0"/>
                  <a:pt x="142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24"/>
          <p:cNvSpPr/>
          <p:nvPr/>
        </p:nvSpPr>
        <p:spPr>
          <a:xfrm>
            <a:off x="3002800" y="3093401"/>
            <a:ext cx="750900" cy="7509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300" dirty="0"/>
          </a:p>
        </p:txBody>
      </p:sp>
      <p:sp>
        <p:nvSpPr>
          <p:cNvPr id="892" name="Google Shape;892;p24"/>
          <p:cNvSpPr/>
          <p:nvPr/>
        </p:nvSpPr>
        <p:spPr>
          <a:xfrm>
            <a:off x="3002800" y="3969311"/>
            <a:ext cx="750900" cy="750900"/>
          </a:xfrm>
          <a:prstGeom prst="ellipse">
            <a:avLst/>
          </a:prstGeom>
          <a:solidFill>
            <a:schemeClr val="accent4"/>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300" dirty="0"/>
          </a:p>
        </p:txBody>
      </p:sp>
      <p:sp>
        <p:nvSpPr>
          <p:cNvPr id="893" name="Google Shape;893;p24"/>
          <p:cNvSpPr/>
          <p:nvPr/>
        </p:nvSpPr>
        <p:spPr>
          <a:xfrm>
            <a:off x="3002800" y="2217491"/>
            <a:ext cx="750900" cy="750900"/>
          </a:xfrm>
          <a:prstGeom prst="ellipse">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endParaRPr sz="300" dirty="0"/>
          </a:p>
        </p:txBody>
      </p:sp>
      <p:sp>
        <p:nvSpPr>
          <p:cNvPr id="894" name="Google Shape;894;p24"/>
          <p:cNvSpPr/>
          <p:nvPr/>
        </p:nvSpPr>
        <p:spPr>
          <a:xfrm>
            <a:off x="3002800" y="1341580"/>
            <a:ext cx="750900" cy="750900"/>
          </a:xfrm>
          <a:prstGeom prst="ellipse">
            <a:avLst/>
          </a:prstGeom>
          <a:solidFill>
            <a:schemeClr val="accent1"/>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900" dirty="0">
              <a:solidFill>
                <a:schemeClr val="lt1"/>
              </a:solidFill>
              <a:latin typeface="Fira Sans Extra Condensed Medium"/>
              <a:ea typeface="Fira Sans Extra Condensed Medium"/>
              <a:cs typeface="Fira Sans Extra Condensed Medium"/>
              <a:sym typeface="Fira Sans Extra Condensed Medium"/>
            </a:endParaRPr>
          </a:p>
        </p:txBody>
      </p:sp>
      <p:sp>
        <p:nvSpPr>
          <p:cNvPr id="895" name="Google Shape;895;p24"/>
          <p:cNvSpPr/>
          <p:nvPr/>
        </p:nvSpPr>
        <p:spPr>
          <a:xfrm>
            <a:off x="457304" y="1928758"/>
            <a:ext cx="2181713" cy="2182196"/>
          </a:xfrm>
          <a:custGeom>
            <a:avLst/>
            <a:gdLst/>
            <a:ahLst/>
            <a:cxnLst/>
            <a:rect l="l" t="t" r="r" b="b"/>
            <a:pathLst>
              <a:path w="188852" h="188853" extrusionOk="0">
                <a:moveTo>
                  <a:pt x="94426" y="14415"/>
                </a:moveTo>
                <a:cubicBezTo>
                  <a:pt x="138667" y="14415"/>
                  <a:pt x="174491" y="50238"/>
                  <a:pt x="174491" y="94427"/>
                </a:cubicBezTo>
                <a:cubicBezTo>
                  <a:pt x="174491" y="138667"/>
                  <a:pt x="138667" y="174491"/>
                  <a:pt x="94426" y="174491"/>
                </a:cubicBezTo>
                <a:cubicBezTo>
                  <a:pt x="50238" y="174491"/>
                  <a:pt x="14414" y="138667"/>
                  <a:pt x="14414" y="94427"/>
                </a:cubicBezTo>
                <a:cubicBezTo>
                  <a:pt x="14414" y="50238"/>
                  <a:pt x="50238" y="14415"/>
                  <a:pt x="94426" y="14415"/>
                </a:cubicBezTo>
                <a:close/>
                <a:moveTo>
                  <a:pt x="94426" y="1"/>
                </a:moveTo>
                <a:cubicBezTo>
                  <a:pt x="42295" y="1"/>
                  <a:pt x="0" y="42295"/>
                  <a:pt x="0" y="94427"/>
                </a:cubicBezTo>
                <a:cubicBezTo>
                  <a:pt x="0" y="146610"/>
                  <a:pt x="42295" y="188852"/>
                  <a:pt x="94426" y="188852"/>
                </a:cubicBezTo>
                <a:cubicBezTo>
                  <a:pt x="146610" y="188852"/>
                  <a:pt x="188852" y="146610"/>
                  <a:pt x="188852" y="94427"/>
                </a:cubicBezTo>
                <a:cubicBezTo>
                  <a:pt x="188852" y="42295"/>
                  <a:pt x="146610" y="1"/>
                  <a:pt x="944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4"/>
          <p:cNvSpPr/>
          <p:nvPr/>
        </p:nvSpPr>
        <p:spPr>
          <a:xfrm>
            <a:off x="953744" y="2425258"/>
            <a:ext cx="1189318" cy="1189564"/>
          </a:xfrm>
          <a:custGeom>
            <a:avLst/>
            <a:gdLst/>
            <a:ahLst/>
            <a:cxnLst/>
            <a:rect l="l" t="t" r="r" b="b"/>
            <a:pathLst>
              <a:path w="102949" h="102948" extrusionOk="0">
                <a:moveTo>
                  <a:pt x="51448" y="0"/>
                </a:moveTo>
                <a:cubicBezTo>
                  <a:pt x="23042" y="0"/>
                  <a:pt x="1" y="23041"/>
                  <a:pt x="1" y="51448"/>
                </a:cubicBezTo>
                <a:cubicBezTo>
                  <a:pt x="1" y="79907"/>
                  <a:pt x="23042" y="102948"/>
                  <a:pt x="51448" y="102948"/>
                </a:cubicBezTo>
                <a:cubicBezTo>
                  <a:pt x="79907" y="102948"/>
                  <a:pt x="102948" y="79907"/>
                  <a:pt x="102948" y="51448"/>
                </a:cubicBezTo>
                <a:cubicBezTo>
                  <a:pt x="102948" y="23041"/>
                  <a:pt x="79855" y="0"/>
                  <a:pt x="5144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4"/>
          <p:cNvSpPr/>
          <p:nvPr/>
        </p:nvSpPr>
        <p:spPr>
          <a:xfrm>
            <a:off x="1548020" y="1928758"/>
            <a:ext cx="1022188" cy="767125"/>
          </a:xfrm>
          <a:custGeom>
            <a:avLst/>
            <a:gdLst/>
            <a:ahLst/>
            <a:cxnLst/>
            <a:rect l="l" t="t" r="r" b="b"/>
            <a:pathLst>
              <a:path w="88482" h="66389" extrusionOk="0">
                <a:moveTo>
                  <a:pt x="0" y="1"/>
                </a:moveTo>
                <a:lnTo>
                  <a:pt x="0" y="14415"/>
                </a:lnTo>
                <a:cubicBezTo>
                  <a:pt x="34351" y="14415"/>
                  <a:pt x="63652" y="36035"/>
                  <a:pt x="75015" y="66388"/>
                </a:cubicBezTo>
                <a:lnTo>
                  <a:pt x="88482" y="61338"/>
                </a:lnTo>
                <a:cubicBezTo>
                  <a:pt x="75067" y="25514"/>
                  <a:pt x="40506" y="1"/>
                  <a:pt x="0" y="1"/>
                </a:cubicBezTo>
                <a:close/>
              </a:path>
            </a:pathLst>
          </a:custGeom>
          <a:solidFill>
            <a:schemeClr val="accent1"/>
          </a:solidFill>
          <a:ln w="9525"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4"/>
          <p:cNvSpPr/>
          <p:nvPr/>
        </p:nvSpPr>
        <p:spPr>
          <a:xfrm>
            <a:off x="2414508" y="2637344"/>
            <a:ext cx="224869" cy="717877"/>
          </a:xfrm>
          <a:custGeom>
            <a:avLst/>
            <a:gdLst/>
            <a:ahLst/>
            <a:cxnLst/>
            <a:rect l="l" t="t" r="r" b="b"/>
            <a:pathLst>
              <a:path w="19465" h="62127" extrusionOk="0">
                <a:moveTo>
                  <a:pt x="13468" y="0"/>
                </a:moveTo>
                <a:lnTo>
                  <a:pt x="1" y="5050"/>
                </a:lnTo>
                <a:cubicBezTo>
                  <a:pt x="3262" y="13783"/>
                  <a:pt x="5051" y="23251"/>
                  <a:pt x="5051" y="33089"/>
                </a:cubicBezTo>
                <a:cubicBezTo>
                  <a:pt x="5051" y="41295"/>
                  <a:pt x="3841" y="49186"/>
                  <a:pt x="1526" y="56603"/>
                </a:cubicBezTo>
                <a:lnTo>
                  <a:pt x="14888" y="62126"/>
                </a:lnTo>
                <a:cubicBezTo>
                  <a:pt x="17834" y="52973"/>
                  <a:pt x="19465" y="43241"/>
                  <a:pt x="19465" y="33089"/>
                </a:cubicBezTo>
                <a:cubicBezTo>
                  <a:pt x="19412" y="21463"/>
                  <a:pt x="17308" y="10311"/>
                  <a:pt x="13468" y="0"/>
                </a:cubicBezTo>
                <a:close/>
              </a:path>
            </a:pathLst>
          </a:custGeom>
          <a:solidFill>
            <a:schemeClr val="accent2"/>
          </a:solidFill>
          <a:ln w="9525"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4"/>
          <p:cNvSpPr/>
          <p:nvPr/>
        </p:nvSpPr>
        <p:spPr>
          <a:xfrm>
            <a:off x="1548020" y="3291220"/>
            <a:ext cx="1038593" cy="819400"/>
          </a:xfrm>
          <a:custGeom>
            <a:avLst/>
            <a:gdLst/>
            <a:ahLst/>
            <a:cxnLst/>
            <a:rect l="l" t="t" r="r" b="b"/>
            <a:pathLst>
              <a:path w="89902" h="70913" extrusionOk="0">
                <a:moveTo>
                  <a:pt x="76540" y="1"/>
                </a:moveTo>
                <a:cubicBezTo>
                  <a:pt x="66493" y="32774"/>
                  <a:pt x="36035" y="56551"/>
                  <a:pt x="0" y="56551"/>
                </a:cubicBezTo>
                <a:lnTo>
                  <a:pt x="0" y="70912"/>
                </a:lnTo>
                <a:cubicBezTo>
                  <a:pt x="42032" y="70912"/>
                  <a:pt x="77645" y="43505"/>
                  <a:pt x="89902" y="5524"/>
                </a:cubicBezTo>
                <a:lnTo>
                  <a:pt x="76540" y="1"/>
                </a:lnTo>
                <a:close/>
              </a:path>
            </a:pathLst>
          </a:custGeom>
          <a:solidFill>
            <a:schemeClr val="accent3"/>
          </a:solidFill>
          <a:ln w="9525"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4"/>
          <p:cNvSpPr/>
          <p:nvPr/>
        </p:nvSpPr>
        <p:spPr>
          <a:xfrm>
            <a:off x="579318" y="2061789"/>
            <a:ext cx="1938300" cy="1938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4"/>
          <p:cNvSpPr/>
          <p:nvPr/>
        </p:nvSpPr>
        <p:spPr>
          <a:xfrm>
            <a:off x="959792" y="2442248"/>
            <a:ext cx="1177200" cy="1177500"/>
          </a:xfrm>
          <a:prstGeom prst="ellipse">
            <a:avLst/>
          </a:prstGeom>
          <a:solidFill>
            <a:srgbClr val="EEEEE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4"/>
          <p:cNvSpPr/>
          <p:nvPr/>
        </p:nvSpPr>
        <p:spPr>
          <a:xfrm>
            <a:off x="816950" y="2299575"/>
            <a:ext cx="1463036" cy="1463036"/>
          </a:xfrm>
          <a:custGeom>
            <a:avLst/>
            <a:gdLst/>
            <a:ahLst/>
            <a:cxnLst/>
            <a:rect l="l" t="t" r="r" b="b"/>
            <a:pathLst>
              <a:path w="4711" h="4711" extrusionOk="0">
                <a:moveTo>
                  <a:pt x="2256" y="3836"/>
                </a:moveTo>
                <a:lnTo>
                  <a:pt x="2455" y="3836"/>
                </a:lnTo>
                <a:lnTo>
                  <a:pt x="2455" y="4187"/>
                </a:lnTo>
                <a:lnTo>
                  <a:pt x="2256" y="4187"/>
                </a:lnTo>
                <a:close/>
                <a:moveTo>
                  <a:pt x="4111" y="786"/>
                </a:moveTo>
                <a:lnTo>
                  <a:pt x="3880" y="1017"/>
                </a:lnTo>
                <a:cubicBezTo>
                  <a:pt x="4194" y="1374"/>
                  <a:pt x="4383" y="1843"/>
                  <a:pt x="4383" y="2354"/>
                </a:cubicBezTo>
                <a:cubicBezTo>
                  <a:pt x="4383" y="3475"/>
                  <a:pt x="3476" y="4383"/>
                  <a:pt x="2357" y="4383"/>
                </a:cubicBezTo>
                <a:cubicBezTo>
                  <a:pt x="2004" y="4383"/>
                  <a:pt x="1672" y="4292"/>
                  <a:pt x="1384" y="4134"/>
                </a:cubicBezTo>
                <a:lnTo>
                  <a:pt x="1500" y="4004"/>
                </a:lnTo>
                <a:lnTo>
                  <a:pt x="1157" y="3931"/>
                </a:lnTo>
                <a:lnTo>
                  <a:pt x="816" y="3858"/>
                </a:lnTo>
                <a:lnTo>
                  <a:pt x="924" y="4191"/>
                </a:lnTo>
                <a:lnTo>
                  <a:pt x="1031" y="4525"/>
                </a:lnTo>
                <a:lnTo>
                  <a:pt x="1159" y="4383"/>
                </a:lnTo>
                <a:cubicBezTo>
                  <a:pt x="1510" y="4590"/>
                  <a:pt x="1919" y="4710"/>
                  <a:pt x="2357" y="4710"/>
                </a:cubicBezTo>
                <a:cubicBezTo>
                  <a:pt x="3657" y="4710"/>
                  <a:pt x="4711" y="3655"/>
                  <a:pt x="4711" y="2354"/>
                </a:cubicBezTo>
                <a:cubicBezTo>
                  <a:pt x="4711" y="1752"/>
                  <a:pt x="4484" y="1202"/>
                  <a:pt x="4111" y="786"/>
                </a:cubicBezTo>
                <a:close/>
                <a:moveTo>
                  <a:pt x="2357" y="0"/>
                </a:moveTo>
                <a:cubicBezTo>
                  <a:pt x="1055" y="0"/>
                  <a:pt x="1" y="1054"/>
                  <a:pt x="1" y="2354"/>
                </a:cubicBezTo>
                <a:cubicBezTo>
                  <a:pt x="1" y="2958"/>
                  <a:pt x="228" y="3509"/>
                  <a:pt x="601" y="3925"/>
                </a:cubicBezTo>
                <a:lnTo>
                  <a:pt x="832" y="3692"/>
                </a:lnTo>
                <a:cubicBezTo>
                  <a:pt x="518" y="3335"/>
                  <a:pt x="328" y="2867"/>
                  <a:pt x="328" y="2354"/>
                </a:cubicBezTo>
                <a:cubicBezTo>
                  <a:pt x="328" y="1236"/>
                  <a:pt x="1236" y="328"/>
                  <a:pt x="2357" y="328"/>
                </a:cubicBezTo>
                <a:cubicBezTo>
                  <a:pt x="2712" y="328"/>
                  <a:pt x="3045" y="419"/>
                  <a:pt x="3335" y="580"/>
                </a:cubicBezTo>
                <a:lnTo>
                  <a:pt x="3235" y="693"/>
                </a:lnTo>
                <a:lnTo>
                  <a:pt x="3576" y="766"/>
                </a:lnTo>
                <a:lnTo>
                  <a:pt x="3920" y="839"/>
                </a:lnTo>
                <a:lnTo>
                  <a:pt x="3811" y="505"/>
                </a:lnTo>
                <a:lnTo>
                  <a:pt x="3702" y="172"/>
                </a:lnTo>
                <a:lnTo>
                  <a:pt x="3560" y="332"/>
                </a:lnTo>
                <a:cubicBezTo>
                  <a:pt x="3207" y="121"/>
                  <a:pt x="2797" y="0"/>
                  <a:pt x="2357" y="0"/>
                </a:cubicBezTo>
                <a:close/>
                <a:moveTo>
                  <a:pt x="3290" y="3931"/>
                </a:moveTo>
                <a:lnTo>
                  <a:pt x="3253" y="3952"/>
                </a:lnTo>
                <a:lnTo>
                  <a:pt x="3148" y="3771"/>
                </a:lnTo>
                <a:lnTo>
                  <a:pt x="3186" y="3749"/>
                </a:lnTo>
                <a:close/>
                <a:moveTo>
                  <a:pt x="1422" y="3931"/>
                </a:moveTo>
                <a:lnTo>
                  <a:pt x="1526" y="3749"/>
                </a:lnTo>
                <a:lnTo>
                  <a:pt x="1564" y="3771"/>
                </a:lnTo>
                <a:lnTo>
                  <a:pt x="1459" y="3952"/>
                </a:lnTo>
                <a:close/>
                <a:moveTo>
                  <a:pt x="3953" y="3252"/>
                </a:moveTo>
                <a:lnTo>
                  <a:pt x="3931" y="3290"/>
                </a:lnTo>
                <a:lnTo>
                  <a:pt x="3750" y="3185"/>
                </a:lnTo>
                <a:lnTo>
                  <a:pt x="3772" y="3147"/>
                </a:lnTo>
                <a:close/>
                <a:moveTo>
                  <a:pt x="3750" y="1526"/>
                </a:moveTo>
                <a:lnTo>
                  <a:pt x="3931" y="1421"/>
                </a:lnTo>
                <a:lnTo>
                  <a:pt x="3953" y="1458"/>
                </a:lnTo>
                <a:lnTo>
                  <a:pt x="3772" y="1563"/>
                </a:lnTo>
                <a:close/>
                <a:moveTo>
                  <a:pt x="4188" y="2256"/>
                </a:moveTo>
                <a:lnTo>
                  <a:pt x="4188" y="2455"/>
                </a:lnTo>
                <a:lnTo>
                  <a:pt x="3837" y="2455"/>
                </a:lnTo>
                <a:lnTo>
                  <a:pt x="3837" y="2256"/>
                </a:lnTo>
                <a:close/>
                <a:moveTo>
                  <a:pt x="2779" y="4006"/>
                </a:moveTo>
                <a:lnTo>
                  <a:pt x="2815" y="3996"/>
                </a:lnTo>
                <a:lnTo>
                  <a:pt x="2848" y="4120"/>
                </a:lnTo>
                <a:lnTo>
                  <a:pt x="2813" y="4128"/>
                </a:lnTo>
                <a:close/>
                <a:moveTo>
                  <a:pt x="3549" y="3572"/>
                </a:moveTo>
                <a:lnTo>
                  <a:pt x="3574" y="3548"/>
                </a:lnTo>
                <a:lnTo>
                  <a:pt x="3663" y="3639"/>
                </a:lnTo>
                <a:lnTo>
                  <a:pt x="3639" y="3662"/>
                </a:lnTo>
                <a:close/>
                <a:moveTo>
                  <a:pt x="3996" y="2812"/>
                </a:moveTo>
                <a:lnTo>
                  <a:pt x="4006" y="2778"/>
                </a:lnTo>
                <a:lnTo>
                  <a:pt x="4131" y="2812"/>
                </a:lnTo>
                <a:lnTo>
                  <a:pt x="4121" y="2846"/>
                </a:lnTo>
                <a:close/>
                <a:moveTo>
                  <a:pt x="4006" y="1932"/>
                </a:moveTo>
                <a:lnTo>
                  <a:pt x="3996" y="1897"/>
                </a:lnTo>
                <a:lnTo>
                  <a:pt x="4121" y="1863"/>
                </a:lnTo>
                <a:lnTo>
                  <a:pt x="4131" y="1898"/>
                </a:lnTo>
                <a:close/>
                <a:moveTo>
                  <a:pt x="3574" y="1163"/>
                </a:moveTo>
                <a:lnTo>
                  <a:pt x="3549" y="1137"/>
                </a:lnTo>
                <a:lnTo>
                  <a:pt x="3639" y="1048"/>
                </a:lnTo>
                <a:lnTo>
                  <a:pt x="3663" y="1072"/>
                </a:lnTo>
                <a:close/>
                <a:moveTo>
                  <a:pt x="1899" y="4128"/>
                </a:moveTo>
                <a:lnTo>
                  <a:pt x="1864" y="4120"/>
                </a:lnTo>
                <a:lnTo>
                  <a:pt x="1897" y="3996"/>
                </a:lnTo>
                <a:lnTo>
                  <a:pt x="1933" y="4006"/>
                </a:lnTo>
                <a:close/>
                <a:moveTo>
                  <a:pt x="2256" y="523"/>
                </a:moveTo>
                <a:lnTo>
                  <a:pt x="2455" y="523"/>
                </a:lnTo>
                <a:lnTo>
                  <a:pt x="2455" y="874"/>
                </a:lnTo>
                <a:lnTo>
                  <a:pt x="2256" y="874"/>
                </a:lnTo>
                <a:close/>
                <a:moveTo>
                  <a:pt x="1564" y="940"/>
                </a:moveTo>
                <a:lnTo>
                  <a:pt x="1526" y="961"/>
                </a:lnTo>
                <a:lnTo>
                  <a:pt x="1422" y="780"/>
                </a:lnTo>
                <a:lnTo>
                  <a:pt x="1459" y="758"/>
                </a:lnTo>
                <a:close/>
                <a:moveTo>
                  <a:pt x="3148" y="940"/>
                </a:moveTo>
                <a:lnTo>
                  <a:pt x="3253" y="758"/>
                </a:lnTo>
                <a:lnTo>
                  <a:pt x="3290" y="780"/>
                </a:lnTo>
                <a:lnTo>
                  <a:pt x="3186" y="961"/>
                </a:lnTo>
                <a:close/>
                <a:moveTo>
                  <a:pt x="962" y="1526"/>
                </a:moveTo>
                <a:lnTo>
                  <a:pt x="940" y="1563"/>
                </a:lnTo>
                <a:lnTo>
                  <a:pt x="759" y="1458"/>
                </a:lnTo>
                <a:lnTo>
                  <a:pt x="780" y="1421"/>
                </a:lnTo>
                <a:close/>
                <a:moveTo>
                  <a:pt x="759" y="3252"/>
                </a:moveTo>
                <a:lnTo>
                  <a:pt x="940" y="3147"/>
                </a:lnTo>
                <a:lnTo>
                  <a:pt x="962" y="3185"/>
                </a:lnTo>
                <a:lnTo>
                  <a:pt x="780" y="3290"/>
                </a:lnTo>
                <a:close/>
                <a:moveTo>
                  <a:pt x="875" y="2256"/>
                </a:moveTo>
                <a:lnTo>
                  <a:pt x="875" y="2455"/>
                </a:lnTo>
                <a:lnTo>
                  <a:pt x="524" y="2455"/>
                </a:lnTo>
                <a:lnTo>
                  <a:pt x="524" y="2256"/>
                </a:lnTo>
                <a:close/>
                <a:moveTo>
                  <a:pt x="1866" y="590"/>
                </a:moveTo>
                <a:lnTo>
                  <a:pt x="1899" y="580"/>
                </a:lnTo>
                <a:lnTo>
                  <a:pt x="1933" y="705"/>
                </a:lnTo>
                <a:lnTo>
                  <a:pt x="1897" y="713"/>
                </a:lnTo>
                <a:close/>
                <a:moveTo>
                  <a:pt x="1049" y="1072"/>
                </a:moveTo>
                <a:lnTo>
                  <a:pt x="1072" y="1046"/>
                </a:lnTo>
                <a:lnTo>
                  <a:pt x="1163" y="1137"/>
                </a:lnTo>
                <a:lnTo>
                  <a:pt x="1139" y="1163"/>
                </a:lnTo>
                <a:close/>
                <a:moveTo>
                  <a:pt x="583" y="1898"/>
                </a:moveTo>
                <a:lnTo>
                  <a:pt x="591" y="1863"/>
                </a:lnTo>
                <a:lnTo>
                  <a:pt x="715" y="1897"/>
                </a:lnTo>
                <a:lnTo>
                  <a:pt x="705" y="1932"/>
                </a:lnTo>
                <a:close/>
                <a:moveTo>
                  <a:pt x="591" y="2846"/>
                </a:moveTo>
                <a:lnTo>
                  <a:pt x="583" y="2812"/>
                </a:lnTo>
                <a:lnTo>
                  <a:pt x="705" y="2778"/>
                </a:lnTo>
                <a:lnTo>
                  <a:pt x="715" y="2812"/>
                </a:lnTo>
                <a:close/>
                <a:moveTo>
                  <a:pt x="1072" y="3662"/>
                </a:moveTo>
                <a:lnTo>
                  <a:pt x="1049" y="3637"/>
                </a:lnTo>
                <a:lnTo>
                  <a:pt x="1139" y="3548"/>
                </a:lnTo>
                <a:lnTo>
                  <a:pt x="1163" y="3572"/>
                </a:lnTo>
                <a:close/>
                <a:moveTo>
                  <a:pt x="2815" y="713"/>
                </a:moveTo>
                <a:lnTo>
                  <a:pt x="2779" y="705"/>
                </a:lnTo>
                <a:lnTo>
                  <a:pt x="2813" y="580"/>
                </a:lnTo>
                <a:lnTo>
                  <a:pt x="2848" y="590"/>
                </a:lnTo>
                <a:close/>
                <a:moveTo>
                  <a:pt x="2351" y="1395"/>
                </a:moveTo>
                <a:lnTo>
                  <a:pt x="2361" y="1395"/>
                </a:lnTo>
                <a:lnTo>
                  <a:pt x="2432" y="2121"/>
                </a:lnTo>
                <a:cubicBezTo>
                  <a:pt x="2469" y="2133"/>
                  <a:pt x="2505" y="2155"/>
                  <a:pt x="2532" y="2185"/>
                </a:cubicBezTo>
                <a:lnTo>
                  <a:pt x="3622" y="1646"/>
                </a:lnTo>
                <a:lnTo>
                  <a:pt x="3628" y="1654"/>
                </a:lnTo>
                <a:lnTo>
                  <a:pt x="2601" y="2338"/>
                </a:lnTo>
                <a:cubicBezTo>
                  <a:pt x="2601" y="2342"/>
                  <a:pt x="2601" y="2350"/>
                  <a:pt x="2601" y="2354"/>
                </a:cubicBezTo>
                <a:cubicBezTo>
                  <a:pt x="2601" y="2490"/>
                  <a:pt x="2493" y="2601"/>
                  <a:pt x="2357" y="2601"/>
                </a:cubicBezTo>
                <a:cubicBezTo>
                  <a:pt x="2317" y="2601"/>
                  <a:pt x="2282" y="2593"/>
                  <a:pt x="2250" y="2577"/>
                </a:cubicBezTo>
                <a:lnTo>
                  <a:pt x="1635" y="3643"/>
                </a:lnTo>
                <a:lnTo>
                  <a:pt x="1583" y="3613"/>
                </a:lnTo>
                <a:lnTo>
                  <a:pt x="2201" y="2546"/>
                </a:lnTo>
                <a:cubicBezTo>
                  <a:pt x="2146" y="2500"/>
                  <a:pt x="2110" y="2431"/>
                  <a:pt x="2110" y="2354"/>
                </a:cubicBezTo>
                <a:cubicBezTo>
                  <a:pt x="2110" y="2246"/>
                  <a:pt x="2183" y="2153"/>
                  <a:pt x="2282" y="2121"/>
                </a:cubicBezTo>
                <a:close/>
                <a:moveTo>
                  <a:pt x="2357" y="2173"/>
                </a:moveTo>
                <a:cubicBezTo>
                  <a:pt x="2455" y="2173"/>
                  <a:pt x="2538" y="2254"/>
                  <a:pt x="2538" y="2354"/>
                </a:cubicBezTo>
                <a:cubicBezTo>
                  <a:pt x="2538" y="2455"/>
                  <a:pt x="2457" y="2538"/>
                  <a:pt x="2357" y="2538"/>
                </a:cubicBezTo>
                <a:cubicBezTo>
                  <a:pt x="2256" y="2538"/>
                  <a:pt x="2173" y="2455"/>
                  <a:pt x="2173" y="2354"/>
                </a:cubicBezTo>
                <a:cubicBezTo>
                  <a:pt x="2173" y="2254"/>
                  <a:pt x="2256" y="2173"/>
                  <a:pt x="2357" y="2173"/>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Artı İşareti 3">
            <a:extLst>
              <a:ext uri="{FF2B5EF4-FFF2-40B4-BE49-F238E27FC236}">
                <a16:creationId xmlns:a16="http://schemas.microsoft.com/office/drawing/2014/main" xmlns="" id="{8A749BDA-8130-4D7E-BC1D-75156346FFBE}"/>
              </a:ext>
            </a:extLst>
          </p:cNvPr>
          <p:cNvSpPr/>
          <p:nvPr/>
        </p:nvSpPr>
        <p:spPr>
          <a:xfrm>
            <a:off x="3171169" y="1511269"/>
            <a:ext cx="414162" cy="378844"/>
          </a:xfrm>
          <a:prstGeom prst="mathPlus">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6" name="Artı İşareti 25">
            <a:extLst>
              <a:ext uri="{FF2B5EF4-FFF2-40B4-BE49-F238E27FC236}">
                <a16:creationId xmlns:a16="http://schemas.microsoft.com/office/drawing/2014/main" xmlns="" id="{E1C03463-F48F-427A-A839-534AFDBF89B4}"/>
              </a:ext>
            </a:extLst>
          </p:cNvPr>
          <p:cNvSpPr/>
          <p:nvPr/>
        </p:nvSpPr>
        <p:spPr>
          <a:xfrm>
            <a:off x="3196881" y="2408952"/>
            <a:ext cx="414162" cy="378844"/>
          </a:xfrm>
          <a:prstGeom prst="mathPlus">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7" name="Artı İşareti 26">
            <a:extLst>
              <a:ext uri="{FF2B5EF4-FFF2-40B4-BE49-F238E27FC236}">
                <a16:creationId xmlns:a16="http://schemas.microsoft.com/office/drawing/2014/main" xmlns="" id="{FD11268A-FB57-4EE4-B6BA-B6D5328F7ED8}"/>
              </a:ext>
            </a:extLst>
          </p:cNvPr>
          <p:cNvSpPr/>
          <p:nvPr/>
        </p:nvSpPr>
        <p:spPr>
          <a:xfrm>
            <a:off x="3182397" y="3279429"/>
            <a:ext cx="414162" cy="378844"/>
          </a:xfrm>
          <a:prstGeom prst="mathPlus">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8" name="Artı İşareti 27">
            <a:extLst>
              <a:ext uri="{FF2B5EF4-FFF2-40B4-BE49-F238E27FC236}">
                <a16:creationId xmlns:a16="http://schemas.microsoft.com/office/drawing/2014/main" xmlns="" id="{C9633950-EB71-4C42-80EE-E8A647929490}"/>
              </a:ext>
            </a:extLst>
          </p:cNvPr>
          <p:cNvSpPr/>
          <p:nvPr/>
        </p:nvSpPr>
        <p:spPr>
          <a:xfrm>
            <a:off x="3196881" y="4156207"/>
            <a:ext cx="414162" cy="378844"/>
          </a:xfrm>
          <a:prstGeom prst="mathPlus">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9"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5"/>
        <p:cNvGrpSpPr/>
        <p:nvPr/>
      </p:nvGrpSpPr>
      <p:grpSpPr>
        <a:xfrm>
          <a:off x="0" y="0"/>
          <a:ext cx="0" cy="0"/>
          <a:chOff x="0" y="0"/>
          <a:chExt cx="0" cy="0"/>
        </a:xfrm>
      </p:grpSpPr>
      <p:grpSp>
        <p:nvGrpSpPr>
          <p:cNvPr id="836" name="Google Shape;836;p23"/>
          <p:cNvGrpSpPr/>
          <p:nvPr/>
        </p:nvGrpSpPr>
        <p:grpSpPr>
          <a:xfrm>
            <a:off x="1273341" y="1805585"/>
            <a:ext cx="1063314" cy="1063370"/>
            <a:chOff x="1298661" y="1653185"/>
            <a:chExt cx="1063314" cy="1063370"/>
          </a:xfrm>
        </p:grpSpPr>
        <p:sp>
          <p:nvSpPr>
            <p:cNvPr id="837" name="Google Shape;837;p23"/>
            <p:cNvSpPr/>
            <p:nvPr/>
          </p:nvSpPr>
          <p:spPr>
            <a:xfrm>
              <a:off x="1298661" y="1653185"/>
              <a:ext cx="1063314" cy="1063370"/>
            </a:xfrm>
            <a:custGeom>
              <a:avLst/>
              <a:gdLst/>
              <a:ahLst/>
              <a:cxnLst/>
              <a:rect l="l" t="t" r="r" b="b"/>
              <a:pathLst>
                <a:path w="19209" h="19210" extrusionOk="0">
                  <a:moveTo>
                    <a:pt x="19209" y="9598"/>
                  </a:moveTo>
                  <a:cubicBezTo>
                    <a:pt x="19209" y="14905"/>
                    <a:pt x="14905" y="19209"/>
                    <a:pt x="9598" y="19209"/>
                  </a:cubicBezTo>
                  <a:cubicBezTo>
                    <a:pt x="4291" y="19209"/>
                    <a:pt x="0" y="14905"/>
                    <a:pt x="0" y="9598"/>
                  </a:cubicBezTo>
                  <a:cubicBezTo>
                    <a:pt x="0" y="4291"/>
                    <a:pt x="4291" y="1"/>
                    <a:pt x="9598" y="1"/>
                  </a:cubicBezTo>
                  <a:cubicBezTo>
                    <a:pt x="14905" y="1"/>
                    <a:pt x="19209" y="4291"/>
                    <a:pt x="19209" y="9598"/>
                  </a:cubicBezTo>
                  <a:close/>
                </a:path>
              </a:pathLst>
            </a:custGeom>
            <a:solidFill>
              <a:schemeClr val="accent1"/>
            </a:solidFill>
            <a:ln>
              <a:noFill/>
            </a:ln>
            <a:effectLst>
              <a:outerShdw blurRad="42863" dist="38100" dir="3300000"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23"/>
            <p:cNvSpPr/>
            <p:nvPr/>
          </p:nvSpPr>
          <p:spPr>
            <a:xfrm>
              <a:off x="1371731" y="1726254"/>
              <a:ext cx="916457" cy="916457"/>
            </a:xfrm>
            <a:custGeom>
              <a:avLst/>
              <a:gdLst/>
              <a:ahLst/>
              <a:cxnLst/>
              <a:rect l="l" t="t" r="r" b="b"/>
              <a:pathLst>
                <a:path w="16556" h="16556" extrusionOk="0">
                  <a:moveTo>
                    <a:pt x="8278" y="1"/>
                  </a:moveTo>
                  <a:cubicBezTo>
                    <a:pt x="3710" y="1"/>
                    <a:pt x="0" y="3710"/>
                    <a:pt x="0" y="8278"/>
                  </a:cubicBezTo>
                  <a:cubicBezTo>
                    <a:pt x="0" y="12846"/>
                    <a:pt x="3710" y="16556"/>
                    <a:pt x="8278" y="16556"/>
                  </a:cubicBezTo>
                  <a:cubicBezTo>
                    <a:pt x="12846" y="16556"/>
                    <a:pt x="16555" y="12846"/>
                    <a:pt x="16555" y="8278"/>
                  </a:cubicBezTo>
                  <a:cubicBezTo>
                    <a:pt x="16555" y="3710"/>
                    <a:pt x="12846" y="1"/>
                    <a:pt x="827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9" name="Google Shape;839;p23"/>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3200" dirty="0"/>
              <a:t>HAFTALIK PLAN</a:t>
            </a:r>
            <a:endParaRPr sz="3200" dirty="0"/>
          </a:p>
        </p:txBody>
      </p:sp>
      <p:sp>
        <p:nvSpPr>
          <p:cNvPr id="840" name="Google Shape;840;p23"/>
          <p:cNvSpPr/>
          <p:nvPr/>
        </p:nvSpPr>
        <p:spPr>
          <a:xfrm>
            <a:off x="427723" y="2583159"/>
            <a:ext cx="8288553" cy="675995"/>
          </a:xfrm>
          <a:custGeom>
            <a:avLst/>
            <a:gdLst/>
            <a:ahLst/>
            <a:cxnLst/>
            <a:rect l="l" t="t" r="r" b="b"/>
            <a:pathLst>
              <a:path w="108188" h="12212" extrusionOk="0">
                <a:moveTo>
                  <a:pt x="107422" y="9070"/>
                </a:moveTo>
                <a:cubicBezTo>
                  <a:pt x="105362" y="8146"/>
                  <a:pt x="103805" y="6799"/>
                  <a:pt x="102155" y="5360"/>
                </a:cubicBezTo>
                <a:cubicBezTo>
                  <a:pt x="99118" y="2720"/>
                  <a:pt x="95976" y="0"/>
                  <a:pt x="89705" y="0"/>
                </a:cubicBezTo>
                <a:cubicBezTo>
                  <a:pt x="83435" y="0"/>
                  <a:pt x="80293" y="2733"/>
                  <a:pt x="77243" y="5360"/>
                </a:cubicBezTo>
                <a:cubicBezTo>
                  <a:pt x="74352" y="7868"/>
                  <a:pt x="71619" y="10231"/>
                  <a:pt x="66088" y="10231"/>
                </a:cubicBezTo>
                <a:cubicBezTo>
                  <a:pt x="60556" y="10231"/>
                  <a:pt x="57837" y="7868"/>
                  <a:pt x="54932" y="5360"/>
                </a:cubicBezTo>
                <a:cubicBezTo>
                  <a:pt x="51896" y="2720"/>
                  <a:pt x="48754" y="0"/>
                  <a:pt x="42483" y="0"/>
                </a:cubicBezTo>
                <a:cubicBezTo>
                  <a:pt x="36212" y="0"/>
                  <a:pt x="33070" y="2720"/>
                  <a:pt x="30034" y="5360"/>
                </a:cubicBezTo>
                <a:cubicBezTo>
                  <a:pt x="27143" y="7868"/>
                  <a:pt x="24410" y="10231"/>
                  <a:pt x="18879" y="10231"/>
                </a:cubicBezTo>
                <a:cubicBezTo>
                  <a:pt x="13347" y="10231"/>
                  <a:pt x="10614" y="7868"/>
                  <a:pt x="7723" y="5360"/>
                </a:cubicBezTo>
                <a:cubicBezTo>
                  <a:pt x="6033" y="3895"/>
                  <a:pt x="4291" y="2390"/>
                  <a:pt x="1967" y="1347"/>
                </a:cubicBezTo>
                <a:cubicBezTo>
                  <a:pt x="779" y="845"/>
                  <a:pt x="0" y="2588"/>
                  <a:pt x="1149" y="3142"/>
                </a:cubicBezTo>
                <a:cubicBezTo>
                  <a:pt x="3208" y="4066"/>
                  <a:pt x="4766" y="5426"/>
                  <a:pt x="6416" y="6852"/>
                </a:cubicBezTo>
                <a:cubicBezTo>
                  <a:pt x="9466" y="9492"/>
                  <a:pt x="12608" y="12212"/>
                  <a:pt x="18879" y="12212"/>
                </a:cubicBezTo>
                <a:cubicBezTo>
                  <a:pt x="25149" y="12212"/>
                  <a:pt x="28278" y="9492"/>
                  <a:pt x="31328" y="6852"/>
                </a:cubicBezTo>
                <a:cubicBezTo>
                  <a:pt x="34219" y="4344"/>
                  <a:pt x="36952" y="1980"/>
                  <a:pt x="42483" y="1980"/>
                </a:cubicBezTo>
                <a:cubicBezTo>
                  <a:pt x="48015" y="1980"/>
                  <a:pt x="50747" y="4344"/>
                  <a:pt x="53639" y="6852"/>
                </a:cubicBezTo>
                <a:cubicBezTo>
                  <a:pt x="56675" y="9492"/>
                  <a:pt x="59817" y="12212"/>
                  <a:pt x="66088" y="12212"/>
                </a:cubicBezTo>
                <a:cubicBezTo>
                  <a:pt x="72358" y="12212"/>
                  <a:pt x="75500" y="9492"/>
                  <a:pt x="78550" y="6852"/>
                </a:cubicBezTo>
                <a:cubicBezTo>
                  <a:pt x="81441" y="4344"/>
                  <a:pt x="84174" y="1980"/>
                  <a:pt x="89705" y="1980"/>
                </a:cubicBezTo>
                <a:cubicBezTo>
                  <a:pt x="95237" y="1980"/>
                  <a:pt x="97970" y="4344"/>
                  <a:pt x="100861" y="6852"/>
                </a:cubicBezTo>
                <a:cubicBezTo>
                  <a:pt x="102551" y="8317"/>
                  <a:pt x="104293" y="9822"/>
                  <a:pt x="106617" y="10878"/>
                </a:cubicBezTo>
                <a:cubicBezTo>
                  <a:pt x="107118" y="11129"/>
                  <a:pt x="107726" y="10905"/>
                  <a:pt x="107950" y="10390"/>
                </a:cubicBezTo>
                <a:cubicBezTo>
                  <a:pt x="108188" y="9875"/>
                  <a:pt x="107950" y="9281"/>
                  <a:pt x="107422" y="9070"/>
                </a:cubicBezTo>
                <a:close/>
              </a:path>
            </a:pathLst>
          </a:custGeom>
          <a:gradFill>
            <a:gsLst>
              <a:gs pos="0">
                <a:schemeClr val="accent1"/>
              </a:gs>
              <a:gs pos="17000">
                <a:schemeClr val="accent2"/>
              </a:gs>
              <a:gs pos="37000">
                <a:schemeClr val="accent3"/>
              </a:gs>
              <a:gs pos="60000">
                <a:schemeClr val="accent4"/>
              </a:gs>
              <a:gs pos="84000">
                <a:schemeClr val="accent5"/>
              </a:gs>
              <a:gs pos="100000">
                <a:schemeClr val="accent6"/>
              </a:gs>
            </a:gsLst>
            <a:lin ang="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23"/>
          <p:cNvSpPr txBox="1"/>
          <p:nvPr/>
        </p:nvSpPr>
        <p:spPr>
          <a:xfrm>
            <a:off x="918048" y="3537300"/>
            <a:ext cx="1773900" cy="167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1900" dirty="0">
                <a:solidFill>
                  <a:schemeClr val="accent1"/>
                </a:solidFill>
                <a:latin typeface="Fira Sans Extra Condensed Medium"/>
                <a:ea typeface="Fira Sans Extra Condensed Medium"/>
                <a:cs typeface="Fira Sans Extra Condensed Medium"/>
                <a:sym typeface="Fira Sans Extra Condensed Medium"/>
              </a:rPr>
              <a:t>1</a:t>
            </a:r>
            <a:endParaRPr sz="1900" dirty="0">
              <a:solidFill>
                <a:schemeClr val="accent1"/>
              </a:solidFill>
              <a:latin typeface="Fira Sans Extra Condensed Medium"/>
              <a:ea typeface="Fira Sans Extra Condensed Medium"/>
              <a:cs typeface="Fira Sans Extra Condensed Medium"/>
              <a:sym typeface="Fira Sans Extra Condensed Medium"/>
            </a:endParaRPr>
          </a:p>
        </p:txBody>
      </p:sp>
      <p:sp>
        <p:nvSpPr>
          <p:cNvPr id="842" name="Google Shape;842;p23"/>
          <p:cNvSpPr txBox="1"/>
          <p:nvPr/>
        </p:nvSpPr>
        <p:spPr>
          <a:xfrm>
            <a:off x="819198" y="3771349"/>
            <a:ext cx="1971600" cy="106331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tr-TR" sz="1200" dirty="0">
                <a:latin typeface="Open Sans" panose="020B0606030504020204" pitchFamily="34" charset="0"/>
                <a:ea typeface="Open Sans" panose="020B0606030504020204" pitchFamily="34" charset="0"/>
                <a:cs typeface="Open Sans" panose="020B0606030504020204" pitchFamily="34" charset="0"/>
                <a:sym typeface="Roboto"/>
              </a:rPr>
              <a:t>Haftalık plan yapmak verimli çalışmanın ve zamanı etkili kullanmanın en önemli aracıdır.</a:t>
            </a:r>
            <a:endParaRPr sz="1200" dirty="0">
              <a:latin typeface="Open Sans" panose="020B0606030504020204" pitchFamily="34" charset="0"/>
              <a:ea typeface="Open Sans" panose="020B0606030504020204" pitchFamily="34" charset="0"/>
              <a:cs typeface="Open Sans" panose="020B0606030504020204" pitchFamily="34" charset="0"/>
              <a:sym typeface="Roboto"/>
            </a:endParaRPr>
          </a:p>
        </p:txBody>
      </p:sp>
      <p:grpSp>
        <p:nvGrpSpPr>
          <p:cNvPr id="843" name="Google Shape;843;p23"/>
          <p:cNvGrpSpPr/>
          <p:nvPr/>
        </p:nvGrpSpPr>
        <p:grpSpPr>
          <a:xfrm>
            <a:off x="1682193" y="3082247"/>
            <a:ext cx="245610" cy="244891"/>
            <a:chOff x="1177442" y="2884512"/>
            <a:chExt cx="245610" cy="244891"/>
          </a:xfrm>
        </p:grpSpPr>
        <p:sp>
          <p:nvSpPr>
            <p:cNvPr id="844" name="Google Shape;844;p23"/>
            <p:cNvSpPr/>
            <p:nvPr/>
          </p:nvSpPr>
          <p:spPr>
            <a:xfrm>
              <a:off x="1177442" y="2884512"/>
              <a:ext cx="245610" cy="244891"/>
            </a:xfrm>
            <a:custGeom>
              <a:avLst/>
              <a:gdLst/>
              <a:ahLst/>
              <a:cxnLst/>
              <a:rect l="l" t="t" r="r" b="b"/>
              <a:pathLst>
                <a:path w="4437" h="4424" extrusionOk="0">
                  <a:moveTo>
                    <a:pt x="2219" y="1"/>
                  </a:moveTo>
                  <a:cubicBezTo>
                    <a:pt x="991" y="1"/>
                    <a:pt x="1" y="991"/>
                    <a:pt x="1" y="2206"/>
                  </a:cubicBezTo>
                  <a:cubicBezTo>
                    <a:pt x="1" y="3433"/>
                    <a:pt x="991" y="4423"/>
                    <a:pt x="2219" y="4423"/>
                  </a:cubicBezTo>
                  <a:cubicBezTo>
                    <a:pt x="3447" y="4423"/>
                    <a:pt x="4437" y="3433"/>
                    <a:pt x="4437" y="2206"/>
                  </a:cubicBezTo>
                  <a:cubicBezTo>
                    <a:pt x="4437" y="991"/>
                    <a:pt x="3447" y="1"/>
                    <a:pt x="2219" y="1"/>
                  </a:cubicBezTo>
                  <a:close/>
                </a:path>
              </a:pathLst>
            </a:custGeom>
            <a:solidFill>
              <a:srgbClr val="FFFFFF"/>
            </a:solidFill>
            <a:ln>
              <a:noFill/>
            </a:ln>
            <a:effectLst>
              <a:outerShdw blurRad="42863" dist="38100" dir="3300000"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23"/>
            <p:cNvSpPr/>
            <p:nvPr/>
          </p:nvSpPr>
          <p:spPr>
            <a:xfrm>
              <a:off x="1234458" y="2940809"/>
              <a:ext cx="131579" cy="131579"/>
            </a:xfrm>
            <a:custGeom>
              <a:avLst/>
              <a:gdLst/>
              <a:ahLst/>
              <a:cxnLst/>
              <a:rect l="l" t="t" r="r" b="b"/>
              <a:pathLst>
                <a:path w="2377" h="2377" extrusionOk="0">
                  <a:moveTo>
                    <a:pt x="2377" y="1189"/>
                  </a:moveTo>
                  <a:cubicBezTo>
                    <a:pt x="2377" y="1849"/>
                    <a:pt x="1849" y="2377"/>
                    <a:pt x="1189" y="2377"/>
                  </a:cubicBezTo>
                  <a:cubicBezTo>
                    <a:pt x="529" y="2377"/>
                    <a:pt x="1" y="1849"/>
                    <a:pt x="1" y="1189"/>
                  </a:cubicBezTo>
                  <a:cubicBezTo>
                    <a:pt x="1" y="529"/>
                    <a:pt x="529" y="0"/>
                    <a:pt x="1189" y="0"/>
                  </a:cubicBezTo>
                  <a:cubicBezTo>
                    <a:pt x="1849" y="0"/>
                    <a:pt x="2377" y="529"/>
                    <a:pt x="2377" y="118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46" name="Google Shape;846;p23"/>
          <p:cNvSpPr txBox="1"/>
          <p:nvPr/>
        </p:nvSpPr>
        <p:spPr>
          <a:xfrm>
            <a:off x="4685232" y="3537000"/>
            <a:ext cx="1773900" cy="168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1900" dirty="0">
                <a:solidFill>
                  <a:schemeClr val="accent3"/>
                </a:solidFill>
                <a:latin typeface="Fira Sans Extra Condensed Medium"/>
                <a:ea typeface="Fira Sans Extra Condensed Medium"/>
                <a:cs typeface="Fira Sans Extra Condensed Medium"/>
                <a:sym typeface="Fira Sans Extra Condensed Medium"/>
              </a:rPr>
              <a:t>3</a:t>
            </a:r>
            <a:endParaRPr sz="1900" dirty="0">
              <a:solidFill>
                <a:schemeClr val="accent3"/>
              </a:solidFill>
              <a:latin typeface="Fira Sans Extra Condensed Medium"/>
              <a:ea typeface="Fira Sans Extra Condensed Medium"/>
              <a:cs typeface="Fira Sans Extra Condensed Medium"/>
              <a:sym typeface="Fira Sans Extra Condensed Medium"/>
            </a:endParaRPr>
          </a:p>
        </p:txBody>
      </p:sp>
      <p:sp>
        <p:nvSpPr>
          <p:cNvPr id="847" name="Google Shape;847;p23"/>
          <p:cNvSpPr txBox="1"/>
          <p:nvPr/>
        </p:nvSpPr>
        <p:spPr>
          <a:xfrm>
            <a:off x="4586382" y="3771350"/>
            <a:ext cx="1971600" cy="753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tr-TR" sz="1200" dirty="0">
                <a:latin typeface="Open Sans" panose="020B0606030504020204" pitchFamily="34" charset="0"/>
                <a:ea typeface="Open Sans" panose="020B0606030504020204" pitchFamily="34" charset="0"/>
                <a:cs typeface="Open Sans" panose="020B0606030504020204" pitchFamily="34" charset="0"/>
                <a:sym typeface="Roboto"/>
              </a:rPr>
              <a:t>Haftalık planınızı yaparken öncelik sıralaması yapın.</a:t>
            </a:r>
          </a:p>
        </p:txBody>
      </p:sp>
      <p:grpSp>
        <p:nvGrpSpPr>
          <p:cNvPr id="848" name="Google Shape;848;p23"/>
          <p:cNvGrpSpPr/>
          <p:nvPr/>
        </p:nvGrpSpPr>
        <p:grpSpPr>
          <a:xfrm>
            <a:off x="5040497" y="1805585"/>
            <a:ext cx="1063370" cy="1063370"/>
            <a:chOff x="4985712" y="1653185"/>
            <a:chExt cx="1063370" cy="1063370"/>
          </a:xfrm>
        </p:grpSpPr>
        <p:sp>
          <p:nvSpPr>
            <p:cNvPr id="849" name="Google Shape;849;p23"/>
            <p:cNvSpPr/>
            <p:nvPr/>
          </p:nvSpPr>
          <p:spPr>
            <a:xfrm>
              <a:off x="4985712" y="1653185"/>
              <a:ext cx="1063370" cy="1063370"/>
            </a:xfrm>
            <a:custGeom>
              <a:avLst/>
              <a:gdLst/>
              <a:ahLst/>
              <a:cxnLst/>
              <a:rect l="l" t="t" r="r" b="b"/>
              <a:pathLst>
                <a:path w="19210" h="19210" extrusionOk="0">
                  <a:moveTo>
                    <a:pt x="19209" y="9598"/>
                  </a:moveTo>
                  <a:cubicBezTo>
                    <a:pt x="19209" y="14905"/>
                    <a:pt x="14905" y="19209"/>
                    <a:pt x="9611" y="19209"/>
                  </a:cubicBezTo>
                  <a:cubicBezTo>
                    <a:pt x="4304" y="19209"/>
                    <a:pt x="1" y="14905"/>
                    <a:pt x="1" y="9598"/>
                  </a:cubicBezTo>
                  <a:cubicBezTo>
                    <a:pt x="1" y="4291"/>
                    <a:pt x="4304" y="1"/>
                    <a:pt x="9611" y="1"/>
                  </a:cubicBezTo>
                  <a:cubicBezTo>
                    <a:pt x="14905" y="1"/>
                    <a:pt x="19209" y="4291"/>
                    <a:pt x="19209" y="9598"/>
                  </a:cubicBezTo>
                  <a:close/>
                </a:path>
              </a:pathLst>
            </a:custGeom>
            <a:solidFill>
              <a:schemeClr val="accent3"/>
            </a:solidFill>
            <a:ln>
              <a:noFill/>
            </a:ln>
            <a:effectLst>
              <a:outerShdw blurRad="42863" dist="38100" dir="3300000"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23"/>
            <p:cNvSpPr/>
            <p:nvPr/>
          </p:nvSpPr>
          <p:spPr>
            <a:xfrm>
              <a:off x="5059556" y="1726254"/>
              <a:ext cx="915682" cy="916457"/>
            </a:xfrm>
            <a:custGeom>
              <a:avLst/>
              <a:gdLst/>
              <a:ahLst/>
              <a:cxnLst/>
              <a:rect l="l" t="t" r="r" b="b"/>
              <a:pathLst>
                <a:path w="16542" h="16556" extrusionOk="0">
                  <a:moveTo>
                    <a:pt x="8277" y="1"/>
                  </a:moveTo>
                  <a:cubicBezTo>
                    <a:pt x="3696" y="1"/>
                    <a:pt x="0" y="3710"/>
                    <a:pt x="0" y="8278"/>
                  </a:cubicBezTo>
                  <a:cubicBezTo>
                    <a:pt x="0" y="12846"/>
                    <a:pt x="3696" y="16556"/>
                    <a:pt x="8277" y="16556"/>
                  </a:cubicBezTo>
                  <a:cubicBezTo>
                    <a:pt x="12845" y="16556"/>
                    <a:pt x="16542" y="12846"/>
                    <a:pt x="16542" y="8278"/>
                  </a:cubicBezTo>
                  <a:cubicBezTo>
                    <a:pt x="16542" y="3710"/>
                    <a:pt x="12845" y="1"/>
                    <a:pt x="827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1" name="Google Shape;851;p23"/>
          <p:cNvGrpSpPr/>
          <p:nvPr/>
        </p:nvGrpSpPr>
        <p:grpSpPr>
          <a:xfrm>
            <a:off x="5449736" y="3082247"/>
            <a:ext cx="244891" cy="244891"/>
            <a:chOff x="5112380" y="3020912"/>
            <a:chExt cx="244891" cy="244891"/>
          </a:xfrm>
        </p:grpSpPr>
        <p:sp>
          <p:nvSpPr>
            <p:cNvPr id="852" name="Google Shape;852;p23"/>
            <p:cNvSpPr/>
            <p:nvPr/>
          </p:nvSpPr>
          <p:spPr>
            <a:xfrm>
              <a:off x="5112380" y="3020912"/>
              <a:ext cx="244891" cy="244891"/>
            </a:xfrm>
            <a:custGeom>
              <a:avLst/>
              <a:gdLst/>
              <a:ahLst/>
              <a:cxnLst/>
              <a:rect l="l" t="t" r="r" b="b"/>
              <a:pathLst>
                <a:path w="4424" h="4424" extrusionOk="0">
                  <a:moveTo>
                    <a:pt x="2218" y="1"/>
                  </a:moveTo>
                  <a:cubicBezTo>
                    <a:pt x="991" y="1"/>
                    <a:pt x="1" y="991"/>
                    <a:pt x="1" y="2206"/>
                  </a:cubicBezTo>
                  <a:cubicBezTo>
                    <a:pt x="1" y="3433"/>
                    <a:pt x="991" y="4423"/>
                    <a:pt x="2218" y="4423"/>
                  </a:cubicBezTo>
                  <a:cubicBezTo>
                    <a:pt x="3433" y="4423"/>
                    <a:pt x="4423" y="3433"/>
                    <a:pt x="4423" y="2206"/>
                  </a:cubicBezTo>
                  <a:cubicBezTo>
                    <a:pt x="4423" y="991"/>
                    <a:pt x="3433" y="1"/>
                    <a:pt x="2218" y="1"/>
                  </a:cubicBezTo>
                  <a:close/>
                </a:path>
              </a:pathLst>
            </a:custGeom>
            <a:solidFill>
              <a:srgbClr val="FFFFFF"/>
            </a:solidFill>
            <a:ln>
              <a:noFill/>
            </a:ln>
            <a:effectLst>
              <a:outerShdw blurRad="42863" dist="38100" dir="3300000"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23"/>
            <p:cNvSpPr/>
            <p:nvPr/>
          </p:nvSpPr>
          <p:spPr>
            <a:xfrm>
              <a:off x="5169396" y="3077209"/>
              <a:ext cx="130859" cy="131579"/>
            </a:xfrm>
            <a:custGeom>
              <a:avLst/>
              <a:gdLst/>
              <a:ahLst/>
              <a:cxnLst/>
              <a:rect l="l" t="t" r="r" b="b"/>
              <a:pathLst>
                <a:path w="2364" h="2377" extrusionOk="0">
                  <a:moveTo>
                    <a:pt x="2363" y="1189"/>
                  </a:moveTo>
                  <a:cubicBezTo>
                    <a:pt x="2363" y="1849"/>
                    <a:pt x="1835" y="2377"/>
                    <a:pt x="1188" y="2377"/>
                  </a:cubicBezTo>
                  <a:cubicBezTo>
                    <a:pt x="528" y="2377"/>
                    <a:pt x="0" y="1849"/>
                    <a:pt x="0" y="1189"/>
                  </a:cubicBezTo>
                  <a:cubicBezTo>
                    <a:pt x="0" y="529"/>
                    <a:pt x="528" y="0"/>
                    <a:pt x="1188" y="0"/>
                  </a:cubicBezTo>
                  <a:cubicBezTo>
                    <a:pt x="1835" y="0"/>
                    <a:pt x="2363" y="529"/>
                    <a:pt x="2363" y="1189"/>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54" name="Google Shape;854;p23"/>
          <p:cNvSpPr txBox="1"/>
          <p:nvPr/>
        </p:nvSpPr>
        <p:spPr>
          <a:xfrm>
            <a:off x="6568823" y="1431184"/>
            <a:ext cx="1773900" cy="168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1900" dirty="0">
                <a:solidFill>
                  <a:schemeClr val="accent4"/>
                </a:solidFill>
                <a:latin typeface="Fira Sans Extra Condensed Medium"/>
                <a:ea typeface="Fira Sans Extra Condensed Medium"/>
                <a:cs typeface="Fira Sans Extra Condensed Medium"/>
                <a:sym typeface="Fira Sans Extra Condensed Medium"/>
              </a:rPr>
              <a:t>4</a:t>
            </a:r>
            <a:endParaRPr sz="1900" dirty="0">
              <a:solidFill>
                <a:schemeClr val="accent4"/>
              </a:solidFill>
              <a:latin typeface="Fira Sans Extra Condensed Medium"/>
              <a:ea typeface="Fira Sans Extra Condensed Medium"/>
              <a:cs typeface="Fira Sans Extra Condensed Medium"/>
              <a:sym typeface="Fira Sans Extra Condensed Medium"/>
            </a:endParaRPr>
          </a:p>
        </p:txBody>
      </p:sp>
      <p:sp>
        <p:nvSpPr>
          <p:cNvPr id="855" name="Google Shape;855;p23"/>
          <p:cNvSpPr txBox="1"/>
          <p:nvPr/>
        </p:nvSpPr>
        <p:spPr>
          <a:xfrm>
            <a:off x="6252619" y="1660249"/>
            <a:ext cx="2406308" cy="854926"/>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tr-TR" sz="1200" dirty="0">
                <a:latin typeface="Open Sans" panose="020B0606030504020204" pitchFamily="34" charset="0"/>
                <a:ea typeface="Open Sans" panose="020B0606030504020204" pitchFamily="34" charset="0"/>
                <a:cs typeface="Open Sans" panose="020B0606030504020204" pitchFamily="34" charset="0"/>
                <a:sym typeface="Roboto"/>
              </a:rPr>
              <a:t>Haftalık planınızda uykuya, ders çalışmaya, dinlenmeye ve eğlenmeye yeterli zaman ayırın.</a:t>
            </a:r>
          </a:p>
        </p:txBody>
      </p:sp>
      <p:grpSp>
        <p:nvGrpSpPr>
          <p:cNvPr id="856" name="Google Shape;856;p23"/>
          <p:cNvGrpSpPr/>
          <p:nvPr/>
        </p:nvGrpSpPr>
        <p:grpSpPr>
          <a:xfrm>
            <a:off x="6924116" y="3041388"/>
            <a:ext cx="1063314" cy="1063314"/>
            <a:chOff x="6826573" y="2888988"/>
            <a:chExt cx="1063314" cy="1063314"/>
          </a:xfrm>
        </p:grpSpPr>
        <p:sp>
          <p:nvSpPr>
            <p:cNvPr id="857" name="Google Shape;857;p23"/>
            <p:cNvSpPr/>
            <p:nvPr/>
          </p:nvSpPr>
          <p:spPr>
            <a:xfrm>
              <a:off x="6826573" y="2888988"/>
              <a:ext cx="1063314" cy="1063314"/>
            </a:xfrm>
            <a:custGeom>
              <a:avLst/>
              <a:gdLst/>
              <a:ahLst/>
              <a:cxnLst/>
              <a:rect l="l" t="t" r="r" b="b"/>
              <a:pathLst>
                <a:path w="19209" h="19209" extrusionOk="0">
                  <a:moveTo>
                    <a:pt x="19209" y="9598"/>
                  </a:moveTo>
                  <a:cubicBezTo>
                    <a:pt x="19209" y="14905"/>
                    <a:pt x="14905" y="19209"/>
                    <a:pt x="9598" y="19209"/>
                  </a:cubicBezTo>
                  <a:cubicBezTo>
                    <a:pt x="4304" y="19209"/>
                    <a:pt x="0" y="14905"/>
                    <a:pt x="0" y="9598"/>
                  </a:cubicBezTo>
                  <a:cubicBezTo>
                    <a:pt x="0" y="4291"/>
                    <a:pt x="4304" y="0"/>
                    <a:pt x="9598" y="0"/>
                  </a:cubicBezTo>
                  <a:cubicBezTo>
                    <a:pt x="14905" y="0"/>
                    <a:pt x="19209" y="4291"/>
                    <a:pt x="19209" y="9598"/>
                  </a:cubicBezTo>
                  <a:close/>
                </a:path>
              </a:pathLst>
            </a:custGeom>
            <a:solidFill>
              <a:schemeClr val="accent4"/>
            </a:solidFill>
            <a:ln>
              <a:noFill/>
            </a:ln>
            <a:effectLst>
              <a:outerShdw blurRad="42863" dist="38100" dir="3300000"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23"/>
            <p:cNvSpPr/>
            <p:nvPr/>
          </p:nvSpPr>
          <p:spPr>
            <a:xfrm>
              <a:off x="6900362" y="2962057"/>
              <a:ext cx="915738" cy="916457"/>
            </a:xfrm>
            <a:custGeom>
              <a:avLst/>
              <a:gdLst/>
              <a:ahLst/>
              <a:cxnLst/>
              <a:rect l="l" t="t" r="r" b="b"/>
              <a:pathLst>
                <a:path w="16543" h="16556" extrusionOk="0">
                  <a:moveTo>
                    <a:pt x="8265" y="0"/>
                  </a:moveTo>
                  <a:cubicBezTo>
                    <a:pt x="3697" y="0"/>
                    <a:pt x="1" y="3710"/>
                    <a:pt x="1" y="8278"/>
                  </a:cubicBezTo>
                  <a:cubicBezTo>
                    <a:pt x="1" y="12845"/>
                    <a:pt x="3697" y="16555"/>
                    <a:pt x="8265" y="16555"/>
                  </a:cubicBezTo>
                  <a:cubicBezTo>
                    <a:pt x="12846" y="16555"/>
                    <a:pt x="16542" y="12845"/>
                    <a:pt x="16542" y="8278"/>
                  </a:cubicBezTo>
                  <a:cubicBezTo>
                    <a:pt x="16542" y="3710"/>
                    <a:pt x="12846" y="0"/>
                    <a:pt x="826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9" name="Google Shape;859;p23"/>
          <p:cNvGrpSpPr/>
          <p:nvPr/>
        </p:nvGrpSpPr>
        <p:grpSpPr>
          <a:xfrm>
            <a:off x="7333356" y="2515906"/>
            <a:ext cx="244835" cy="244891"/>
            <a:chOff x="7723466" y="2521821"/>
            <a:chExt cx="244835" cy="244891"/>
          </a:xfrm>
        </p:grpSpPr>
        <p:sp>
          <p:nvSpPr>
            <p:cNvPr id="860" name="Google Shape;860;p23"/>
            <p:cNvSpPr/>
            <p:nvPr/>
          </p:nvSpPr>
          <p:spPr>
            <a:xfrm>
              <a:off x="7723466" y="2521821"/>
              <a:ext cx="244835" cy="244891"/>
            </a:xfrm>
            <a:custGeom>
              <a:avLst/>
              <a:gdLst/>
              <a:ahLst/>
              <a:cxnLst/>
              <a:rect l="l" t="t" r="r" b="b"/>
              <a:pathLst>
                <a:path w="4423" h="4424" extrusionOk="0">
                  <a:moveTo>
                    <a:pt x="2205" y="1"/>
                  </a:moveTo>
                  <a:cubicBezTo>
                    <a:pt x="990" y="1"/>
                    <a:pt x="0" y="991"/>
                    <a:pt x="0" y="2205"/>
                  </a:cubicBezTo>
                  <a:cubicBezTo>
                    <a:pt x="0" y="3433"/>
                    <a:pt x="990" y="4423"/>
                    <a:pt x="2205" y="4423"/>
                  </a:cubicBezTo>
                  <a:cubicBezTo>
                    <a:pt x="3433" y="4423"/>
                    <a:pt x="4423" y="3433"/>
                    <a:pt x="4423" y="2205"/>
                  </a:cubicBezTo>
                  <a:cubicBezTo>
                    <a:pt x="4423" y="991"/>
                    <a:pt x="3433" y="1"/>
                    <a:pt x="2205" y="1"/>
                  </a:cubicBezTo>
                  <a:close/>
                </a:path>
              </a:pathLst>
            </a:custGeom>
            <a:solidFill>
              <a:srgbClr val="FFFFFF"/>
            </a:solidFill>
            <a:ln>
              <a:noFill/>
            </a:ln>
            <a:effectLst>
              <a:outerShdw blurRad="42863" dist="38100" dir="3300000"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23"/>
            <p:cNvSpPr/>
            <p:nvPr/>
          </p:nvSpPr>
          <p:spPr>
            <a:xfrm>
              <a:off x="7780482" y="2578118"/>
              <a:ext cx="130859" cy="131579"/>
            </a:xfrm>
            <a:custGeom>
              <a:avLst/>
              <a:gdLst/>
              <a:ahLst/>
              <a:cxnLst/>
              <a:rect l="l" t="t" r="r" b="b"/>
              <a:pathLst>
                <a:path w="2364" h="2377" extrusionOk="0">
                  <a:moveTo>
                    <a:pt x="2363" y="1188"/>
                  </a:moveTo>
                  <a:cubicBezTo>
                    <a:pt x="2363" y="1848"/>
                    <a:pt x="1835" y="2376"/>
                    <a:pt x="1175" y="2376"/>
                  </a:cubicBezTo>
                  <a:cubicBezTo>
                    <a:pt x="528" y="2376"/>
                    <a:pt x="0" y="1848"/>
                    <a:pt x="0" y="1188"/>
                  </a:cubicBezTo>
                  <a:cubicBezTo>
                    <a:pt x="0" y="528"/>
                    <a:pt x="528" y="0"/>
                    <a:pt x="1175" y="0"/>
                  </a:cubicBezTo>
                  <a:cubicBezTo>
                    <a:pt x="1835" y="0"/>
                    <a:pt x="2363" y="528"/>
                    <a:pt x="2363" y="1188"/>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62" name="Google Shape;862;p23"/>
          <p:cNvSpPr txBox="1"/>
          <p:nvPr/>
        </p:nvSpPr>
        <p:spPr>
          <a:xfrm>
            <a:off x="2801640" y="1429575"/>
            <a:ext cx="1773900" cy="168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1900" dirty="0">
                <a:solidFill>
                  <a:schemeClr val="accent2"/>
                </a:solidFill>
                <a:latin typeface="Fira Sans Extra Condensed Medium"/>
                <a:ea typeface="Fira Sans Extra Condensed Medium"/>
                <a:cs typeface="Fira Sans Extra Condensed Medium"/>
                <a:sym typeface="Fira Sans Extra Condensed Medium"/>
              </a:rPr>
              <a:t>2</a:t>
            </a:r>
            <a:endParaRPr sz="1900" dirty="0">
              <a:solidFill>
                <a:schemeClr val="accent2"/>
              </a:solidFill>
              <a:latin typeface="Fira Sans Extra Condensed Medium"/>
              <a:ea typeface="Fira Sans Extra Condensed Medium"/>
              <a:cs typeface="Fira Sans Extra Condensed Medium"/>
              <a:sym typeface="Fira Sans Extra Condensed Medium"/>
            </a:endParaRPr>
          </a:p>
        </p:txBody>
      </p:sp>
      <p:sp>
        <p:nvSpPr>
          <p:cNvPr id="863" name="Google Shape;863;p23"/>
          <p:cNvSpPr txBox="1"/>
          <p:nvPr/>
        </p:nvSpPr>
        <p:spPr>
          <a:xfrm>
            <a:off x="2702790" y="1660250"/>
            <a:ext cx="1971600" cy="922908"/>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tr-TR" sz="1200" dirty="0">
                <a:latin typeface="Open Sans" panose="020B0606030504020204" pitchFamily="34" charset="0"/>
                <a:ea typeface="Open Sans" panose="020B0606030504020204" pitchFamily="34" charset="0"/>
                <a:cs typeface="Open Sans" panose="020B0606030504020204" pitchFamily="34" charset="0"/>
                <a:sym typeface="Roboto"/>
              </a:rPr>
              <a:t>Haftalık plan uygulanabilir olmalıdır. Zamanı gerçekçi şekilde değerlendirmelisiniz.</a:t>
            </a:r>
          </a:p>
        </p:txBody>
      </p:sp>
      <p:grpSp>
        <p:nvGrpSpPr>
          <p:cNvPr id="864" name="Google Shape;864;p23"/>
          <p:cNvGrpSpPr/>
          <p:nvPr/>
        </p:nvGrpSpPr>
        <p:grpSpPr>
          <a:xfrm>
            <a:off x="3565785" y="2515906"/>
            <a:ext cx="245610" cy="244891"/>
            <a:chOff x="3804994" y="2454571"/>
            <a:chExt cx="245610" cy="244891"/>
          </a:xfrm>
        </p:grpSpPr>
        <p:sp>
          <p:nvSpPr>
            <p:cNvPr id="865" name="Google Shape;865;p23"/>
            <p:cNvSpPr/>
            <p:nvPr/>
          </p:nvSpPr>
          <p:spPr>
            <a:xfrm>
              <a:off x="3804994" y="2454571"/>
              <a:ext cx="245610" cy="244891"/>
            </a:xfrm>
            <a:custGeom>
              <a:avLst/>
              <a:gdLst/>
              <a:ahLst/>
              <a:cxnLst/>
              <a:rect l="l" t="t" r="r" b="b"/>
              <a:pathLst>
                <a:path w="4437" h="4424" extrusionOk="0">
                  <a:moveTo>
                    <a:pt x="2219" y="1"/>
                  </a:moveTo>
                  <a:cubicBezTo>
                    <a:pt x="991" y="1"/>
                    <a:pt x="1" y="991"/>
                    <a:pt x="1" y="2205"/>
                  </a:cubicBezTo>
                  <a:cubicBezTo>
                    <a:pt x="1" y="3433"/>
                    <a:pt x="991" y="4423"/>
                    <a:pt x="2219" y="4423"/>
                  </a:cubicBezTo>
                  <a:cubicBezTo>
                    <a:pt x="3433" y="4423"/>
                    <a:pt x="4437" y="3433"/>
                    <a:pt x="4437" y="2205"/>
                  </a:cubicBezTo>
                  <a:cubicBezTo>
                    <a:pt x="4437" y="991"/>
                    <a:pt x="3433" y="1"/>
                    <a:pt x="2219" y="1"/>
                  </a:cubicBezTo>
                  <a:close/>
                </a:path>
              </a:pathLst>
            </a:custGeom>
            <a:solidFill>
              <a:srgbClr val="FFFFFF"/>
            </a:solidFill>
            <a:ln>
              <a:noFill/>
            </a:ln>
            <a:effectLst>
              <a:outerShdw blurRad="42863" dist="38100" dir="3300000"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23"/>
            <p:cNvSpPr/>
            <p:nvPr/>
          </p:nvSpPr>
          <p:spPr>
            <a:xfrm>
              <a:off x="3862010" y="2510868"/>
              <a:ext cx="131579" cy="131579"/>
            </a:xfrm>
            <a:custGeom>
              <a:avLst/>
              <a:gdLst/>
              <a:ahLst/>
              <a:cxnLst/>
              <a:rect l="l" t="t" r="r" b="b"/>
              <a:pathLst>
                <a:path w="2377" h="2377" extrusionOk="0">
                  <a:moveTo>
                    <a:pt x="2377" y="1188"/>
                  </a:moveTo>
                  <a:cubicBezTo>
                    <a:pt x="2377" y="1848"/>
                    <a:pt x="1849" y="2376"/>
                    <a:pt x="1189" y="2376"/>
                  </a:cubicBezTo>
                  <a:cubicBezTo>
                    <a:pt x="529" y="2376"/>
                    <a:pt x="1" y="1848"/>
                    <a:pt x="1" y="1188"/>
                  </a:cubicBezTo>
                  <a:cubicBezTo>
                    <a:pt x="1" y="528"/>
                    <a:pt x="529" y="0"/>
                    <a:pt x="1189" y="0"/>
                  </a:cubicBezTo>
                  <a:cubicBezTo>
                    <a:pt x="1849" y="0"/>
                    <a:pt x="2377" y="528"/>
                    <a:pt x="2377" y="1188"/>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7" name="Google Shape;867;p23"/>
          <p:cNvGrpSpPr/>
          <p:nvPr/>
        </p:nvGrpSpPr>
        <p:grpSpPr>
          <a:xfrm>
            <a:off x="3156905" y="2974138"/>
            <a:ext cx="1063370" cy="1063314"/>
            <a:chOff x="3142726" y="2821738"/>
            <a:chExt cx="1063370" cy="1063314"/>
          </a:xfrm>
        </p:grpSpPr>
        <p:sp>
          <p:nvSpPr>
            <p:cNvPr id="868" name="Google Shape;868;p23"/>
            <p:cNvSpPr/>
            <p:nvPr/>
          </p:nvSpPr>
          <p:spPr>
            <a:xfrm>
              <a:off x="3142726" y="2821738"/>
              <a:ext cx="1063370" cy="1063314"/>
            </a:xfrm>
            <a:custGeom>
              <a:avLst/>
              <a:gdLst/>
              <a:ahLst/>
              <a:cxnLst/>
              <a:rect l="l" t="t" r="r" b="b"/>
              <a:pathLst>
                <a:path w="19210" h="19209" extrusionOk="0">
                  <a:moveTo>
                    <a:pt x="19209" y="9598"/>
                  </a:moveTo>
                  <a:cubicBezTo>
                    <a:pt x="19209" y="14905"/>
                    <a:pt x="14919" y="19209"/>
                    <a:pt x="9612" y="19209"/>
                  </a:cubicBezTo>
                  <a:cubicBezTo>
                    <a:pt x="4305" y="19209"/>
                    <a:pt x="1" y="14905"/>
                    <a:pt x="1" y="9598"/>
                  </a:cubicBezTo>
                  <a:cubicBezTo>
                    <a:pt x="1" y="4291"/>
                    <a:pt x="4305" y="0"/>
                    <a:pt x="9612" y="0"/>
                  </a:cubicBezTo>
                  <a:cubicBezTo>
                    <a:pt x="14919" y="0"/>
                    <a:pt x="19209" y="4291"/>
                    <a:pt x="19209" y="9598"/>
                  </a:cubicBezTo>
                  <a:close/>
                </a:path>
              </a:pathLst>
            </a:custGeom>
            <a:solidFill>
              <a:schemeClr val="accent2"/>
            </a:solidFill>
            <a:ln>
              <a:noFill/>
            </a:ln>
            <a:effectLst>
              <a:outerShdw blurRad="42863" dist="38100" dir="3300000" algn="bl" rotWithShape="0">
                <a:srgbClr val="000000">
                  <a:alpha val="34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23"/>
            <p:cNvSpPr/>
            <p:nvPr/>
          </p:nvSpPr>
          <p:spPr>
            <a:xfrm>
              <a:off x="3216570" y="2894807"/>
              <a:ext cx="916457" cy="916457"/>
            </a:xfrm>
            <a:custGeom>
              <a:avLst/>
              <a:gdLst/>
              <a:ahLst/>
              <a:cxnLst/>
              <a:rect l="l" t="t" r="r" b="b"/>
              <a:pathLst>
                <a:path w="16556" h="16556" extrusionOk="0">
                  <a:moveTo>
                    <a:pt x="8278" y="0"/>
                  </a:moveTo>
                  <a:cubicBezTo>
                    <a:pt x="3710" y="0"/>
                    <a:pt x="0" y="3710"/>
                    <a:pt x="0" y="8278"/>
                  </a:cubicBezTo>
                  <a:cubicBezTo>
                    <a:pt x="0" y="12845"/>
                    <a:pt x="3710" y="16555"/>
                    <a:pt x="8278" y="16555"/>
                  </a:cubicBezTo>
                  <a:cubicBezTo>
                    <a:pt x="12846" y="16555"/>
                    <a:pt x="16555" y="12845"/>
                    <a:pt x="16555" y="8278"/>
                  </a:cubicBezTo>
                  <a:cubicBezTo>
                    <a:pt x="16555" y="3710"/>
                    <a:pt x="12846" y="0"/>
                    <a:pt x="827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0" name="Google Shape;870;p23"/>
          <p:cNvSpPr/>
          <p:nvPr/>
        </p:nvSpPr>
        <p:spPr>
          <a:xfrm>
            <a:off x="1518337" y="1978492"/>
            <a:ext cx="573322" cy="717556"/>
          </a:xfrm>
          <a:custGeom>
            <a:avLst/>
            <a:gdLst/>
            <a:ahLst/>
            <a:cxnLst/>
            <a:rect l="l" t="t" r="r" b="b"/>
            <a:pathLst>
              <a:path w="4285" h="5363" extrusionOk="0">
                <a:moveTo>
                  <a:pt x="2143" y="1594"/>
                </a:moveTo>
                <a:cubicBezTo>
                  <a:pt x="3039" y="1594"/>
                  <a:pt x="3769" y="2324"/>
                  <a:pt x="3769" y="3222"/>
                </a:cubicBezTo>
                <a:cubicBezTo>
                  <a:pt x="3769" y="4120"/>
                  <a:pt x="3039" y="4850"/>
                  <a:pt x="2143" y="4850"/>
                </a:cubicBezTo>
                <a:cubicBezTo>
                  <a:pt x="1246" y="4850"/>
                  <a:pt x="515" y="4120"/>
                  <a:pt x="515" y="3222"/>
                </a:cubicBezTo>
                <a:cubicBezTo>
                  <a:pt x="515" y="2324"/>
                  <a:pt x="1246" y="1594"/>
                  <a:pt x="2143" y="1594"/>
                </a:cubicBezTo>
                <a:close/>
                <a:moveTo>
                  <a:pt x="1555" y="0"/>
                </a:moveTo>
                <a:cubicBezTo>
                  <a:pt x="1467" y="0"/>
                  <a:pt x="1395" y="71"/>
                  <a:pt x="1395" y="160"/>
                </a:cubicBezTo>
                <a:lnTo>
                  <a:pt x="1395" y="649"/>
                </a:lnTo>
                <a:cubicBezTo>
                  <a:pt x="1395" y="736"/>
                  <a:pt x="1467" y="809"/>
                  <a:pt x="1555" y="809"/>
                </a:cubicBezTo>
                <a:lnTo>
                  <a:pt x="1644" y="809"/>
                </a:lnTo>
                <a:cubicBezTo>
                  <a:pt x="1733" y="809"/>
                  <a:pt x="1804" y="882"/>
                  <a:pt x="1804" y="969"/>
                </a:cubicBezTo>
                <a:lnTo>
                  <a:pt x="1804" y="1107"/>
                </a:lnTo>
                <a:cubicBezTo>
                  <a:pt x="1591" y="1142"/>
                  <a:pt x="1388" y="1208"/>
                  <a:pt x="1200" y="1300"/>
                </a:cubicBezTo>
                <a:lnTo>
                  <a:pt x="961" y="963"/>
                </a:lnTo>
                <a:cubicBezTo>
                  <a:pt x="935" y="927"/>
                  <a:pt x="894" y="907"/>
                  <a:pt x="852" y="907"/>
                </a:cubicBezTo>
                <a:cubicBezTo>
                  <a:pt x="825" y="907"/>
                  <a:pt x="799" y="915"/>
                  <a:pt x="776" y="931"/>
                </a:cubicBezTo>
                <a:lnTo>
                  <a:pt x="423" y="1182"/>
                </a:lnTo>
                <a:cubicBezTo>
                  <a:pt x="362" y="1225"/>
                  <a:pt x="348" y="1308"/>
                  <a:pt x="391" y="1367"/>
                </a:cubicBezTo>
                <a:lnTo>
                  <a:pt x="630" y="1707"/>
                </a:lnTo>
                <a:cubicBezTo>
                  <a:pt x="241" y="2093"/>
                  <a:pt x="1" y="2630"/>
                  <a:pt x="1" y="3222"/>
                </a:cubicBezTo>
                <a:cubicBezTo>
                  <a:pt x="1" y="4402"/>
                  <a:pt x="961" y="5363"/>
                  <a:pt x="2143" y="5363"/>
                </a:cubicBezTo>
                <a:cubicBezTo>
                  <a:pt x="3323" y="5363"/>
                  <a:pt x="4284" y="4402"/>
                  <a:pt x="4284" y="3222"/>
                </a:cubicBezTo>
                <a:cubicBezTo>
                  <a:pt x="4284" y="2616"/>
                  <a:pt x="4030" y="2068"/>
                  <a:pt x="3625" y="1677"/>
                </a:cubicBezTo>
                <a:lnTo>
                  <a:pt x="3858" y="1348"/>
                </a:lnTo>
                <a:cubicBezTo>
                  <a:pt x="3901" y="1286"/>
                  <a:pt x="3888" y="1204"/>
                  <a:pt x="3826" y="1160"/>
                </a:cubicBezTo>
                <a:lnTo>
                  <a:pt x="3473" y="910"/>
                </a:lnTo>
                <a:cubicBezTo>
                  <a:pt x="3450" y="894"/>
                  <a:pt x="3424" y="886"/>
                  <a:pt x="3397" y="886"/>
                </a:cubicBezTo>
                <a:cubicBezTo>
                  <a:pt x="3355" y="886"/>
                  <a:pt x="3313" y="906"/>
                  <a:pt x="3288" y="943"/>
                </a:cubicBezTo>
                <a:lnTo>
                  <a:pt x="3047" y="1283"/>
                </a:lnTo>
                <a:cubicBezTo>
                  <a:pt x="2869" y="1200"/>
                  <a:pt x="2680" y="1138"/>
                  <a:pt x="2481" y="1107"/>
                </a:cubicBezTo>
                <a:lnTo>
                  <a:pt x="2481" y="969"/>
                </a:lnTo>
                <a:cubicBezTo>
                  <a:pt x="2481" y="882"/>
                  <a:pt x="2552" y="809"/>
                  <a:pt x="2641" y="809"/>
                </a:cubicBezTo>
                <a:lnTo>
                  <a:pt x="2729" y="809"/>
                </a:lnTo>
                <a:cubicBezTo>
                  <a:pt x="2818" y="809"/>
                  <a:pt x="2889" y="736"/>
                  <a:pt x="2889" y="649"/>
                </a:cubicBezTo>
                <a:lnTo>
                  <a:pt x="2889" y="160"/>
                </a:lnTo>
                <a:cubicBezTo>
                  <a:pt x="2889" y="71"/>
                  <a:pt x="2818" y="0"/>
                  <a:pt x="27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23"/>
          <p:cNvSpPr/>
          <p:nvPr/>
        </p:nvSpPr>
        <p:spPr>
          <a:xfrm>
            <a:off x="7169313" y="3214066"/>
            <a:ext cx="572921" cy="717957"/>
          </a:xfrm>
          <a:custGeom>
            <a:avLst/>
            <a:gdLst/>
            <a:ahLst/>
            <a:cxnLst/>
            <a:rect l="l" t="t" r="r" b="b"/>
            <a:pathLst>
              <a:path w="4282" h="5366" extrusionOk="0">
                <a:moveTo>
                  <a:pt x="2141" y="1597"/>
                </a:moveTo>
                <a:cubicBezTo>
                  <a:pt x="3039" y="1597"/>
                  <a:pt x="3769" y="2327"/>
                  <a:pt x="3769" y="3223"/>
                </a:cubicBezTo>
                <a:cubicBezTo>
                  <a:pt x="3769" y="4121"/>
                  <a:pt x="3039" y="4851"/>
                  <a:pt x="2141" y="4851"/>
                </a:cubicBezTo>
                <a:cubicBezTo>
                  <a:pt x="1243" y="4851"/>
                  <a:pt x="513" y="4121"/>
                  <a:pt x="513" y="3223"/>
                </a:cubicBezTo>
                <a:cubicBezTo>
                  <a:pt x="513" y="2327"/>
                  <a:pt x="1243" y="1597"/>
                  <a:pt x="2141" y="1597"/>
                </a:cubicBezTo>
                <a:close/>
                <a:moveTo>
                  <a:pt x="1553" y="1"/>
                </a:moveTo>
                <a:cubicBezTo>
                  <a:pt x="1466" y="1"/>
                  <a:pt x="1393" y="74"/>
                  <a:pt x="1393" y="162"/>
                </a:cubicBezTo>
                <a:lnTo>
                  <a:pt x="1393" y="650"/>
                </a:lnTo>
                <a:cubicBezTo>
                  <a:pt x="1393" y="739"/>
                  <a:pt x="1466" y="812"/>
                  <a:pt x="1553" y="812"/>
                </a:cubicBezTo>
                <a:lnTo>
                  <a:pt x="1642" y="812"/>
                </a:lnTo>
                <a:cubicBezTo>
                  <a:pt x="1730" y="812"/>
                  <a:pt x="1803" y="883"/>
                  <a:pt x="1803" y="971"/>
                </a:cubicBezTo>
                <a:lnTo>
                  <a:pt x="1803" y="1110"/>
                </a:lnTo>
                <a:cubicBezTo>
                  <a:pt x="1588" y="1143"/>
                  <a:pt x="1385" y="1208"/>
                  <a:pt x="1198" y="1301"/>
                </a:cubicBezTo>
                <a:lnTo>
                  <a:pt x="959" y="966"/>
                </a:lnTo>
                <a:cubicBezTo>
                  <a:pt x="934" y="929"/>
                  <a:pt x="893" y="910"/>
                  <a:pt x="851" y="910"/>
                </a:cubicBezTo>
                <a:cubicBezTo>
                  <a:pt x="824" y="910"/>
                  <a:pt x="797" y="918"/>
                  <a:pt x="774" y="934"/>
                </a:cubicBezTo>
                <a:lnTo>
                  <a:pt x="420" y="1185"/>
                </a:lnTo>
                <a:cubicBezTo>
                  <a:pt x="361" y="1228"/>
                  <a:pt x="347" y="1311"/>
                  <a:pt x="389" y="1370"/>
                </a:cubicBezTo>
                <a:lnTo>
                  <a:pt x="629" y="1709"/>
                </a:lnTo>
                <a:cubicBezTo>
                  <a:pt x="241" y="2096"/>
                  <a:pt x="0" y="2633"/>
                  <a:pt x="0" y="3225"/>
                </a:cubicBezTo>
                <a:cubicBezTo>
                  <a:pt x="0" y="4405"/>
                  <a:pt x="961" y="5366"/>
                  <a:pt x="2141" y="5366"/>
                </a:cubicBezTo>
                <a:cubicBezTo>
                  <a:pt x="3321" y="5366"/>
                  <a:pt x="4282" y="4405"/>
                  <a:pt x="4282" y="3225"/>
                </a:cubicBezTo>
                <a:cubicBezTo>
                  <a:pt x="4282" y="2617"/>
                  <a:pt x="4029" y="2070"/>
                  <a:pt x="3623" y="1680"/>
                </a:cubicBezTo>
                <a:lnTo>
                  <a:pt x="3857" y="1348"/>
                </a:lnTo>
                <a:cubicBezTo>
                  <a:pt x="3899" y="1289"/>
                  <a:pt x="3885" y="1206"/>
                  <a:pt x="3826" y="1163"/>
                </a:cubicBezTo>
                <a:lnTo>
                  <a:pt x="3473" y="912"/>
                </a:lnTo>
                <a:cubicBezTo>
                  <a:pt x="3449" y="896"/>
                  <a:pt x="3422" y="888"/>
                  <a:pt x="3395" y="888"/>
                </a:cubicBezTo>
                <a:cubicBezTo>
                  <a:pt x="3353" y="888"/>
                  <a:pt x="3312" y="908"/>
                  <a:pt x="3285" y="944"/>
                </a:cubicBezTo>
                <a:lnTo>
                  <a:pt x="3047" y="1283"/>
                </a:lnTo>
                <a:cubicBezTo>
                  <a:pt x="2869" y="1200"/>
                  <a:pt x="2678" y="1141"/>
                  <a:pt x="2478" y="1110"/>
                </a:cubicBezTo>
                <a:lnTo>
                  <a:pt x="2478" y="971"/>
                </a:lnTo>
                <a:cubicBezTo>
                  <a:pt x="2478" y="883"/>
                  <a:pt x="2551" y="812"/>
                  <a:pt x="2640" y="812"/>
                </a:cubicBezTo>
                <a:lnTo>
                  <a:pt x="2727" y="812"/>
                </a:lnTo>
                <a:cubicBezTo>
                  <a:pt x="2816" y="812"/>
                  <a:pt x="2889" y="739"/>
                  <a:pt x="2889" y="650"/>
                </a:cubicBezTo>
                <a:lnTo>
                  <a:pt x="2889" y="162"/>
                </a:lnTo>
                <a:cubicBezTo>
                  <a:pt x="2889" y="74"/>
                  <a:pt x="2816" y="1"/>
                  <a:pt x="272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23"/>
          <p:cNvSpPr/>
          <p:nvPr/>
        </p:nvSpPr>
        <p:spPr>
          <a:xfrm>
            <a:off x="5285521" y="1978291"/>
            <a:ext cx="573322" cy="717957"/>
          </a:xfrm>
          <a:custGeom>
            <a:avLst/>
            <a:gdLst/>
            <a:ahLst/>
            <a:cxnLst/>
            <a:rect l="l" t="t" r="r" b="b"/>
            <a:pathLst>
              <a:path w="4285" h="5366" extrusionOk="0">
                <a:moveTo>
                  <a:pt x="2141" y="1597"/>
                </a:moveTo>
                <a:cubicBezTo>
                  <a:pt x="3039" y="1597"/>
                  <a:pt x="3769" y="2327"/>
                  <a:pt x="3769" y="3223"/>
                </a:cubicBezTo>
                <a:cubicBezTo>
                  <a:pt x="3769" y="4121"/>
                  <a:pt x="3039" y="4851"/>
                  <a:pt x="2141" y="4851"/>
                </a:cubicBezTo>
                <a:cubicBezTo>
                  <a:pt x="1246" y="4851"/>
                  <a:pt x="515" y="4121"/>
                  <a:pt x="515" y="3223"/>
                </a:cubicBezTo>
                <a:cubicBezTo>
                  <a:pt x="515" y="2327"/>
                  <a:pt x="1246" y="1597"/>
                  <a:pt x="2141" y="1597"/>
                </a:cubicBezTo>
                <a:close/>
                <a:moveTo>
                  <a:pt x="1555" y="1"/>
                </a:moveTo>
                <a:cubicBezTo>
                  <a:pt x="1467" y="1"/>
                  <a:pt x="1395" y="74"/>
                  <a:pt x="1395" y="162"/>
                </a:cubicBezTo>
                <a:lnTo>
                  <a:pt x="1395" y="650"/>
                </a:lnTo>
                <a:cubicBezTo>
                  <a:pt x="1395" y="739"/>
                  <a:pt x="1467" y="812"/>
                  <a:pt x="1555" y="812"/>
                </a:cubicBezTo>
                <a:lnTo>
                  <a:pt x="1644" y="812"/>
                </a:lnTo>
                <a:cubicBezTo>
                  <a:pt x="1733" y="812"/>
                  <a:pt x="1804" y="883"/>
                  <a:pt x="1804" y="971"/>
                </a:cubicBezTo>
                <a:lnTo>
                  <a:pt x="1804" y="1110"/>
                </a:lnTo>
                <a:cubicBezTo>
                  <a:pt x="1591" y="1143"/>
                  <a:pt x="1388" y="1208"/>
                  <a:pt x="1200" y="1301"/>
                </a:cubicBezTo>
                <a:lnTo>
                  <a:pt x="961" y="966"/>
                </a:lnTo>
                <a:cubicBezTo>
                  <a:pt x="935" y="929"/>
                  <a:pt x="894" y="910"/>
                  <a:pt x="852" y="910"/>
                </a:cubicBezTo>
                <a:cubicBezTo>
                  <a:pt x="825" y="910"/>
                  <a:pt x="799" y="918"/>
                  <a:pt x="776" y="934"/>
                </a:cubicBezTo>
                <a:lnTo>
                  <a:pt x="423" y="1185"/>
                </a:lnTo>
                <a:cubicBezTo>
                  <a:pt x="362" y="1228"/>
                  <a:pt x="348" y="1311"/>
                  <a:pt x="391" y="1370"/>
                </a:cubicBezTo>
                <a:lnTo>
                  <a:pt x="630" y="1709"/>
                </a:lnTo>
                <a:cubicBezTo>
                  <a:pt x="241" y="2096"/>
                  <a:pt x="1" y="2633"/>
                  <a:pt x="1" y="3225"/>
                </a:cubicBezTo>
                <a:cubicBezTo>
                  <a:pt x="1" y="4405"/>
                  <a:pt x="961" y="5366"/>
                  <a:pt x="2143" y="5366"/>
                </a:cubicBezTo>
                <a:cubicBezTo>
                  <a:pt x="3323" y="5366"/>
                  <a:pt x="4284" y="4405"/>
                  <a:pt x="4284" y="3225"/>
                </a:cubicBezTo>
                <a:cubicBezTo>
                  <a:pt x="4284" y="2617"/>
                  <a:pt x="4030" y="2070"/>
                  <a:pt x="3625" y="1680"/>
                </a:cubicBezTo>
                <a:lnTo>
                  <a:pt x="3858" y="1348"/>
                </a:lnTo>
                <a:cubicBezTo>
                  <a:pt x="3901" y="1289"/>
                  <a:pt x="3888" y="1206"/>
                  <a:pt x="3826" y="1163"/>
                </a:cubicBezTo>
                <a:lnTo>
                  <a:pt x="3473" y="912"/>
                </a:lnTo>
                <a:cubicBezTo>
                  <a:pt x="3450" y="896"/>
                  <a:pt x="3423" y="888"/>
                  <a:pt x="3397" y="888"/>
                </a:cubicBezTo>
                <a:cubicBezTo>
                  <a:pt x="3355" y="888"/>
                  <a:pt x="3313" y="908"/>
                  <a:pt x="3288" y="944"/>
                </a:cubicBezTo>
                <a:lnTo>
                  <a:pt x="3047" y="1283"/>
                </a:lnTo>
                <a:cubicBezTo>
                  <a:pt x="2869" y="1200"/>
                  <a:pt x="2680" y="1141"/>
                  <a:pt x="2481" y="1110"/>
                </a:cubicBezTo>
                <a:lnTo>
                  <a:pt x="2481" y="971"/>
                </a:lnTo>
                <a:cubicBezTo>
                  <a:pt x="2481" y="883"/>
                  <a:pt x="2552" y="812"/>
                  <a:pt x="2641" y="812"/>
                </a:cubicBezTo>
                <a:lnTo>
                  <a:pt x="2729" y="812"/>
                </a:lnTo>
                <a:cubicBezTo>
                  <a:pt x="2818" y="812"/>
                  <a:pt x="2889" y="739"/>
                  <a:pt x="2889" y="650"/>
                </a:cubicBezTo>
                <a:lnTo>
                  <a:pt x="2889" y="162"/>
                </a:lnTo>
                <a:cubicBezTo>
                  <a:pt x="2889" y="74"/>
                  <a:pt x="2818" y="1"/>
                  <a:pt x="2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23"/>
          <p:cNvSpPr/>
          <p:nvPr/>
        </p:nvSpPr>
        <p:spPr>
          <a:xfrm>
            <a:off x="3402130" y="3147017"/>
            <a:ext cx="572921" cy="717556"/>
          </a:xfrm>
          <a:custGeom>
            <a:avLst/>
            <a:gdLst/>
            <a:ahLst/>
            <a:cxnLst/>
            <a:rect l="l" t="t" r="r" b="b"/>
            <a:pathLst>
              <a:path w="4282" h="5363" extrusionOk="0">
                <a:moveTo>
                  <a:pt x="2141" y="1594"/>
                </a:moveTo>
                <a:cubicBezTo>
                  <a:pt x="3039" y="1594"/>
                  <a:pt x="3769" y="2324"/>
                  <a:pt x="3769" y="3222"/>
                </a:cubicBezTo>
                <a:cubicBezTo>
                  <a:pt x="3769" y="4120"/>
                  <a:pt x="3039" y="4850"/>
                  <a:pt x="2141" y="4850"/>
                </a:cubicBezTo>
                <a:cubicBezTo>
                  <a:pt x="1243" y="4850"/>
                  <a:pt x="513" y="4120"/>
                  <a:pt x="513" y="3222"/>
                </a:cubicBezTo>
                <a:cubicBezTo>
                  <a:pt x="513" y="2324"/>
                  <a:pt x="1243" y="1594"/>
                  <a:pt x="2141" y="1594"/>
                </a:cubicBezTo>
                <a:close/>
                <a:moveTo>
                  <a:pt x="1553" y="0"/>
                </a:moveTo>
                <a:cubicBezTo>
                  <a:pt x="1464" y="0"/>
                  <a:pt x="1393" y="71"/>
                  <a:pt x="1393" y="160"/>
                </a:cubicBezTo>
                <a:lnTo>
                  <a:pt x="1393" y="649"/>
                </a:lnTo>
                <a:cubicBezTo>
                  <a:pt x="1393" y="736"/>
                  <a:pt x="1464" y="809"/>
                  <a:pt x="1553" y="809"/>
                </a:cubicBezTo>
                <a:lnTo>
                  <a:pt x="1642" y="809"/>
                </a:lnTo>
                <a:cubicBezTo>
                  <a:pt x="1730" y="809"/>
                  <a:pt x="1803" y="882"/>
                  <a:pt x="1803" y="969"/>
                </a:cubicBezTo>
                <a:lnTo>
                  <a:pt x="1803" y="1107"/>
                </a:lnTo>
                <a:cubicBezTo>
                  <a:pt x="1588" y="1142"/>
                  <a:pt x="1385" y="1208"/>
                  <a:pt x="1198" y="1300"/>
                </a:cubicBezTo>
                <a:lnTo>
                  <a:pt x="959" y="963"/>
                </a:lnTo>
                <a:cubicBezTo>
                  <a:pt x="934" y="927"/>
                  <a:pt x="892" y="907"/>
                  <a:pt x="850" y="907"/>
                </a:cubicBezTo>
                <a:cubicBezTo>
                  <a:pt x="823" y="907"/>
                  <a:pt x="797" y="915"/>
                  <a:pt x="774" y="931"/>
                </a:cubicBezTo>
                <a:lnTo>
                  <a:pt x="420" y="1182"/>
                </a:lnTo>
                <a:cubicBezTo>
                  <a:pt x="359" y="1225"/>
                  <a:pt x="345" y="1308"/>
                  <a:pt x="389" y="1367"/>
                </a:cubicBezTo>
                <a:lnTo>
                  <a:pt x="628" y="1707"/>
                </a:lnTo>
                <a:cubicBezTo>
                  <a:pt x="241" y="2093"/>
                  <a:pt x="0" y="2630"/>
                  <a:pt x="0" y="3222"/>
                </a:cubicBezTo>
                <a:cubicBezTo>
                  <a:pt x="0" y="4402"/>
                  <a:pt x="959" y="5363"/>
                  <a:pt x="2141" y="5363"/>
                </a:cubicBezTo>
                <a:cubicBezTo>
                  <a:pt x="3321" y="5363"/>
                  <a:pt x="4282" y="4402"/>
                  <a:pt x="4282" y="3222"/>
                </a:cubicBezTo>
                <a:cubicBezTo>
                  <a:pt x="4282" y="2616"/>
                  <a:pt x="4029" y="2068"/>
                  <a:pt x="3623" y="1677"/>
                </a:cubicBezTo>
                <a:lnTo>
                  <a:pt x="3857" y="1348"/>
                </a:lnTo>
                <a:cubicBezTo>
                  <a:pt x="3899" y="1286"/>
                  <a:pt x="3885" y="1204"/>
                  <a:pt x="3826" y="1160"/>
                </a:cubicBezTo>
                <a:lnTo>
                  <a:pt x="3471" y="910"/>
                </a:lnTo>
                <a:cubicBezTo>
                  <a:pt x="3448" y="894"/>
                  <a:pt x="3422" y="886"/>
                  <a:pt x="3395" y="886"/>
                </a:cubicBezTo>
                <a:cubicBezTo>
                  <a:pt x="3354" y="886"/>
                  <a:pt x="3312" y="906"/>
                  <a:pt x="3285" y="943"/>
                </a:cubicBezTo>
                <a:lnTo>
                  <a:pt x="3045" y="1283"/>
                </a:lnTo>
                <a:cubicBezTo>
                  <a:pt x="2869" y="1200"/>
                  <a:pt x="2678" y="1138"/>
                  <a:pt x="2478" y="1107"/>
                </a:cubicBezTo>
                <a:lnTo>
                  <a:pt x="2478" y="969"/>
                </a:lnTo>
                <a:cubicBezTo>
                  <a:pt x="2478" y="882"/>
                  <a:pt x="2551" y="809"/>
                  <a:pt x="2638" y="809"/>
                </a:cubicBezTo>
                <a:lnTo>
                  <a:pt x="2727" y="809"/>
                </a:lnTo>
                <a:cubicBezTo>
                  <a:pt x="2816" y="809"/>
                  <a:pt x="2889" y="736"/>
                  <a:pt x="2889" y="649"/>
                </a:cubicBezTo>
                <a:lnTo>
                  <a:pt x="2889" y="160"/>
                </a:lnTo>
                <a:cubicBezTo>
                  <a:pt x="2889" y="71"/>
                  <a:pt x="2816" y="0"/>
                  <a:pt x="272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23"/>
          <p:cNvSpPr/>
          <p:nvPr/>
        </p:nvSpPr>
        <p:spPr>
          <a:xfrm>
            <a:off x="3509050" y="3397883"/>
            <a:ext cx="354300" cy="354900"/>
          </a:xfrm>
          <a:prstGeom prst="pie">
            <a:avLst>
              <a:gd name="adj1" fmla="val 16210337"/>
              <a:gd name="adj2" fmla="val 1459929"/>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23"/>
          <p:cNvSpPr/>
          <p:nvPr/>
        </p:nvSpPr>
        <p:spPr>
          <a:xfrm>
            <a:off x="5395037" y="2228258"/>
            <a:ext cx="354300" cy="354900"/>
          </a:xfrm>
          <a:prstGeom prst="pie">
            <a:avLst>
              <a:gd name="adj1" fmla="val 16210337"/>
              <a:gd name="adj2" fmla="val 5441040"/>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23"/>
          <p:cNvSpPr/>
          <p:nvPr/>
        </p:nvSpPr>
        <p:spPr>
          <a:xfrm>
            <a:off x="7281012" y="3466508"/>
            <a:ext cx="354300" cy="354900"/>
          </a:xfrm>
          <a:prstGeom prst="pie">
            <a:avLst>
              <a:gd name="adj1" fmla="val 16210337"/>
              <a:gd name="adj2" fmla="val 10745360"/>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23"/>
          <p:cNvSpPr/>
          <p:nvPr/>
        </p:nvSpPr>
        <p:spPr>
          <a:xfrm>
            <a:off x="1627875" y="2228258"/>
            <a:ext cx="354300" cy="354900"/>
          </a:xfrm>
          <a:prstGeom prst="pie">
            <a:avLst>
              <a:gd name="adj1" fmla="val 16210337"/>
              <a:gd name="adj2" fmla="val 19591733"/>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4"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1"/>
        <p:cNvGrpSpPr/>
        <p:nvPr/>
      </p:nvGrpSpPr>
      <p:grpSpPr>
        <a:xfrm>
          <a:off x="0" y="0"/>
          <a:ext cx="0" cy="0"/>
          <a:chOff x="0" y="0"/>
          <a:chExt cx="0" cy="0"/>
        </a:xfrm>
      </p:grpSpPr>
      <p:sp>
        <p:nvSpPr>
          <p:cNvPr id="782" name="Google Shape;782;p22"/>
          <p:cNvSpPr txBox="1">
            <a:spLocks noGrp="1"/>
          </p:cNvSpPr>
          <p:nvPr>
            <p:ph type="title"/>
          </p:nvPr>
        </p:nvSpPr>
        <p:spPr>
          <a:xfrm>
            <a:off x="457225" y="428625"/>
            <a:ext cx="8229600" cy="279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3200" dirty="0"/>
              <a:t>UYKU</a:t>
            </a:r>
            <a:endParaRPr sz="3200" dirty="0"/>
          </a:p>
        </p:txBody>
      </p:sp>
      <p:sp>
        <p:nvSpPr>
          <p:cNvPr id="783" name="Google Shape;783;p22"/>
          <p:cNvSpPr/>
          <p:nvPr/>
        </p:nvSpPr>
        <p:spPr>
          <a:xfrm>
            <a:off x="3045925" y="1509364"/>
            <a:ext cx="3468096" cy="3171541"/>
          </a:xfrm>
          <a:custGeom>
            <a:avLst/>
            <a:gdLst/>
            <a:ahLst/>
            <a:cxnLst/>
            <a:rect l="l" t="t" r="r" b="b"/>
            <a:pathLst>
              <a:path w="130196" h="119063" extrusionOk="0">
                <a:moveTo>
                  <a:pt x="59532" y="0"/>
                </a:moveTo>
                <a:cubicBezTo>
                  <a:pt x="26659" y="0"/>
                  <a:pt x="1" y="26647"/>
                  <a:pt x="1" y="59532"/>
                </a:cubicBezTo>
                <a:cubicBezTo>
                  <a:pt x="1" y="92405"/>
                  <a:pt x="26659" y="119063"/>
                  <a:pt x="59532" y="119063"/>
                </a:cubicBezTo>
                <a:cubicBezTo>
                  <a:pt x="92405" y="119063"/>
                  <a:pt x="119063" y="92405"/>
                  <a:pt x="119063" y="59532"/>
                </a:cubicBezTo>
                <a:cubicBezTo>
                  <a:pt x="119063" y="45411"/>
                  <a:pt x="114146" y="32433"/>
                  <a:pt x="105930" y="22229"/>
                </a:cubicBezTo>
                <a:lnTo>
                  <a:pt x="119075" y="22229"/>
                </a:lnTo>
                <a:cubicBezTo>
                  <a:pt x="125195" y="22229"/>
                  <a:pt x="130195" y="17229"/>
                  <a:pt x="130195" y="11109"/>
                </a:cubicBezTo>
                <a:cubicBezTo>
                  <a:pt x="130195" y="5001"/>
                  <a:pt x="125195" y="0"/>
                  <a:pt x="119075" y="0"/>
                </a:cubicBezTo>
                <a:lnTo>
                  <a:pt x="62044" y="0"/>
                </a:lnTo>
                <a:cubicBezTo>
                  <a:pt x="61794" y="0"/>
                  <a:pt x="61544" y="12"/>
                  <a:pt x="61294" y="24"/>
                </a:cubicBezTo>
                <a:cubicBezTo>
                  <a:pt x="60711" y="12"/>
                  <a:pt x="60115" y="0"/>
                  <a:pt x="595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22"/>
          <p:cNvSpPr/>
          <p:nvPr/>
        </p:nvSpPr>
        <p:spPr>
          <a:xfrm>
            <a:off x="6016698" y="1598173"/>
            <a:ext cx="407554" cy="407554"/>
          </a:xfrm>
          <a:custGeom>
            <a:avLst/>
            <a:gdLst/>
            <a:ahLst/>
            <a:cxnLst/>
            <a:rect l="l" t="t" r="r" b="b"/>
            <a:pathLst>
              <a:path w="15300" h="15300" extrusionOk="0">
                <a:moveTo>
                  <a:pt x="7644" y="0"/>
                </a:moveTo>
                <a:cubicBezTo>
                  <a:pt x="3429" y="0"/>
                  <a:pt x="0" y="3429"/>
                  <a:pt x="0" y="7644"/>
                </a:cubicBezTo>
                <a:cubicBezTo>
                  <a:pt x="0" y="11871"/>
                  <a:pt x="3429" y="15300"/>
                  <a:pt x="7644" y="15300"/>
                </a:cubicBezTo>
                <a:cubicBezTo>
                  <a:pt x="11871" y="15300"/>
                  <a:pt x="15300" y="11871"/>
                  <a:pt x="15300" y="7644"/>
                </a:cubicBezTo>
                <a:cubicBezTo>
                  <a:pt x="15300" y="3429"/>
                  <a:pt x="11871" y="0"/>
                  <a:pt x="7644" y="0"/>
                </a:cubicBezTo>
                <a:close/>
              </a:path>
            </a:pathLst>
          </a:custGeom>
          <a:solidFill>
            <a:srgbClr val="FFFFFF"/>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1900">
              <a:solidFill>
                <a:schemeClr val="accent4"/>
              </a:solidFill>
            </a:endParaRPr>
          </a:p>
        </p:txBody>
      </p:sp>
      <p:sp>
        <p:nvSpPr>
          <p:cNvPr id="785" name="Google Shape;785;p22"/>
          <p:cNvSpPr/>
          <p:nvPr/>
        </p:nvSpPr>
        <p:spPr>
          <a:xfrm>
            <a:off x="2629820" y="1699662"/>
            <a:ext cx="3397373" cy="2790944"/>
          </a:xfrm>
          <a:custGeom>
            <a:avLst/>
            <a:gdLst/>
            <a:ahLst/>
            <a:cxnLst/>
            <a:rect l="l" t="t" r="r" b="b"/>
            <a:pathLst>
              <a:path w="127541" h="104775" extrusionOk="0">
                <a:moveTo>
                  <a:pt x="75153" y="0"/>
                </a:moveTo>
                <a:cubicBezTo>
                  <a:pt x="46221" y="0"/>
                  <a:pt x="22765" y="23455"/>
                  <a:pt x="22765" y="52388"/>
                </a:cubicBezTo>
                <a:cubicBezTo>
                  <a:pt x="22765" y="63448"/>
                  <a:pt x="26194" y="73700"/>
                  <a:pt x="32040" y="82153"/>
                </a:cubicBezTo>
                <a:lnTo>
                  <a:pt x="11121" y="82153"/>
                </a:lnTo>
                <a:cubicBezTo>
                  <a:pt x="5013" y="82153"/>
                  <a:pt x="1" y="87154"/>
                  <a:pt x="1" y="93274"/>
                </a:cubicBezTo>
                <a:cubicBezTo>
                  <a:pt x="1" y="99381"/>
                  <a:pt x="5013" y="104394"/>
                  <a:pt x="11121" y="104394"/>
                </a:cubicBezTo>
                <a:lnTo>
                  <a:pt x="68164" y="104394"/>
                </a:lnTo>
                <a:cubicBezTo>
                  <a:pt x="68331" y="104394"/>
                  <a:pt x="68509" y="104382"/>
                  <a:pt x="68676" y="104370"/>
                </a:cubicBezTo>
                <a:cubicBezTo>
                  <a:pt x="70807" y="104632"/>
                  <a:pt x="72962" y="104775"/>
                  <a:pt x="75153" y="104775"/>
                </a:cubicBezTo>
                <a:cubicBezTo>
                  <a:pt x="104085" y="104775"/>
                  <a:pt x="127540" y="81320"/>
                  <a:pt x="127540" y="52388"/>
                </a:cubicBezTo>
                <a:cubicBezTo>
                  <a:pt x="127540" y="23455"/>
                  <a:pt x="104085" y="0"/>
                  <a:pt x="7515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22"/>
          <p:cNvSpPr/>
          <p:nvPr/>
        </p:nvSpPr>
        <p:spPr>
          <a:xfrm>
            <a:off x="2717990" y="3976183"/>
            <a:ext cx="407554" cy="407554"/>
          </a:xfrm>
          <a:custGeom>
            <a:avLst/>
            <a:gdLst/>
            <a:ahLst/>
            <a:cxnLst/>
            <a:rect l="l" t="t" r="r" b="b"/>
            <a:pathLst>
              <a:path w="15300" h="15300" extrusionOk="0">
                <a:moveTo>
                  <a:pt x="7656" y="0"/>
                </a:moveTo>
                <a:cubicBezTo>
                  <a:pt x="3429" y="0"/>
                  <a:pt x="0" y="3429"/>
                  <a:pt x="0" y="7644"/>
                </a:cubicBezTo>
                <a:cubicBezTo>
                  <a:pt x="0" y="11871"/>
                  <a:pt x="3429" y="15300"/>
                  <a:pt x="7656" y="15300"/>
                </a:cubicBezTo>
                <a:cubicBezTo>
                  <a:pt x="11871" y="15300"/>
                  <a:pt x="15300" y="11871"/>
                  <a:pt x="15300" y="7644"/>
                </a:cubicBezTo>
                <a:cubicBezTo>
                  <a:pt x="15300" y="3429"/>
                  <a:pt x="11871" y="0"/>
                  <a:pt x="7656" y="0"/>
                </a:cubicBezTo>
                <a:close/>
              </a:path>
            </a:pathLst>
          </a:custGeom>
          <a:solidFill>
            <a:srgbClr val="FFFFFF"/>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Clr>
                <a:srgbClr val="000000"/>
              </a:buClr>
              <a:buSzPts val="1100"/>
              <a:buFont typeface="Arial"/>
              <a:buNone/>
            </a:pPr>
            <a:endParaRPr sz="1900">
              <a:solidFill>
                <a:schemeClr val="accent3"/>
              </a:solidFill>
            </a:endParaRPr>
          </a:p>
        </p:txBody>
      </p:sp>
      <p:sp>
        <p:nvSpPr>
          <p:cNvPr id="787" name="Google Shape;787;p22"/>
          <p:cNvSpPr/>
          <p:nvPr/>
        </p:nvSpPr>
        <p:spPr>
          <a:xfrm>
            <a:off x="2629820" y="1869636"/>
            <a:ext cx="3227053" cy="2450677"/>
          </a:xfrm>
          <a:custGeom>
            <a:avLst/>
            <a:gdLst/>
            <a:ahLst/>
            <a:cxnLst/>
            <a:rect l="l" t="t" r="r" b="b"/>
            <a:pathLst>
              <a:path w="121147" h="92001" extrusionOk="0">
                <a:moveTo>
                  <a:pt x="75153" y="1"/>
                </a:moveTo>
                <a:cubicBezTo>
                  <a:pt x="61270" y="1"/>
                  <a:pt x="48816" y="6156"/>
                  <a:pt x="40387" y="15884"/>
                </a:cubicBezTo>
                <a:lnTo>
                  <a:pt x="11121" y="15884"/>
                </a:lnTo>
                <a:cubicBezTo>
                  <a:pt x="5013" y="15884"/>
                  <a:pt x="1" y="20884"/>
                  <a:pt x="1" y="27004"/>
                </a:cubicBezTo>
                <a:cubicBezTo>
                  <a:pt x="1" y="33112"/>
                  <a:pt x="5013" y="38113"/>
                  <a:pt x="11121" y="38113"/>
                </a:cubicBezTo>
                <a:lnTo>
                  <a:pt x="29826" y="38113"/>
                </a:lnTo>
                <a:cubicBezTo>
                  <a:pt x="29385" y="40684"/>
                  <a:pt x="29147" y="43316"/>
                  <a:pt x="29147" y="46007"/>
                </a:cubicBezTo>
                <a:cubicBezTo>
                  <a:pt x="29147" y="71403"/>
                  <a:pt x="49745" y="92000"/>
                  <a:pt x="75153" y="92000"/>
                </a:cubicBezTo>
                <a:cubicBezTo>
                  <a:pt x="100561" y="92000"/>
                  <a:pt x="121147" y="71403"/>
                  <a:pt x="121147" y="46007"/>
                </a:cubicBezTo>
                <a:cubicBezTo>
                  <a:pt x="121147" y="20599"/>
                  <a:pt x="100561" y="1"/>
                  <a:pt x="7515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22"/>
          <p:cNvSpPr/>
          <p:nvPr/>
        </p:nvSpPr>
        <p:spPr>
          <a:xfrm>
            <a:off x="2718310" y="2390399"/>
            <a:ext cx="407554" cy="407261"/>
          </a:xfrm>
          <a:custGeom>
            <a:avLst/>
            <a:gdLst/>
            <a:ahLst/>
            <a:cxnLst/>
            <a:rect l="l" t="t" r="r" b="b"/>
            <a:pathLst>
              <a:path w="15300" h="15289" extrusionOk="0">
                <a:moveTo>
                  <a:pt x="7656" y="1"/>
                </a:moveTo>
                <a:cubicBezTo>
                  <a:pt x="3429" y="1"/>
                  <a:pt x="0" y="3418"/>
                  <a:pt x="0" y="7645"/>
                </a:cubicBezTo>
                <a:cubicBezTo>
                  <a:pt x="0" y="11871"/>
                  <a:pt x="3429" y="15289"/>
                  <a:pt x="7656" y="15289"/>
                </a:cubicBezTo>
                <a:cubicBezTo>
                  <a:pt x="11871" y="15289"/>
                  <a:pt x="15300" y="11871"/>
                  <a:pt x="15300" y="7645"/>
                </a:cubicBezTo>
                <a:cubicBezTo>
                  <a:pt x="15300" y="3418"/>
                  <a:pt x="11871" y="1"/>
                  <a:pt x="7656" y="1"/>
                </a:cubicBezTo>
                <a:close/>
              </a:path>
            </a:pathLst>
          </a:custGeom>
          <a:solidFill>
            <a:srgbClr val="FFFFFF"/>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1900">
              <a:solidFill>
                <a:schemeClr val="accent2"/>
              </a:solidFill>
            </a:endParaRPr>
          </a:p>
        </p:txBody>
      </p:sp>
      <p:sp>
        <p:nvSpPr>
          <p:cNvPr id="789" name="Google Shape;789;p22"/>
          <p:cNvSpPr/>
          <p:nvPr/>
        </p:nvSpPr>
        <p:spPr>
          <a:xfrm>
            <a:off x="3542581" y="2006020"/>
            <a:ext cx="2971440" cy="2178228"/>
          </a:xfrm>
          <a:custGeom>
            <a:avLst/>
            <a:gdLst/>
            <a:ahLst/>
            <a:cxnLst/>
            <a:rect l="l" t="t" r="r" b="b"/>
            <a:pathLst>
              <a:path w="111551" h="81773" extrusionOk="0">
                <a:moveTo>
                  <a:pt x="40887" y="1"/>
                </a:moveTo>
                <a:cubicBezTo>
                  <a:pt x="18301" y="1"/>
                  <a:pt x="1" y="18300"/>
                  <a:pt x="1" y="40887"/>
                </a:cubicBezTo>
                <a:cubicBezTo>
                  <a:pt x="1" y="63461"/>
                  <a:pt x="18301" y="81773"/>
                  <a:pt x="40887" y="81773"/>
                </a:cubicBezTo>
                <a:cubicBezTo>
                  <a:pt x="55341" y="81773"/>
                  <a:pt x="68045" y="74272"/>
                  <a:pt x="75320" y="62937"/>
                </a:cubicBezTo>
                <a:lnTo>
                  <a:pt x="100430" y="62937"/>
                </a:lnTo>
                <a:cubicBezTo>
                  <a:pt x="106550" y="62937"/>
                  <a:pt x="111550" y="57936"/>
                  <a:pt x="111550" y="51828"/>
                </a:cubicBezTo>
                <a:cubicBezTo>
                  <a:pt x="111550" y="45709"/>
                  <a:pt x="106550" y="40708"/>
                  <a:pt x="100430" y="40708"/>
                </a:cubicBezTo>
                <a:lnTo>
                  <a:pt x="81773" y="40708"/>
                </a:lnTo>
                <a:cubicBezTo>
                  <a:pt x="81678" y="18205"/>
                  <a:pt x="63413" y="1"/>
                  <a:pt x="408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22"/>
          <p:cNvSpPr/>
          <p:nvPr/>
        </p:nvSpPr>
        <p:spPr>
          <a:xfrm>
            <a:off x="6016698" y="3172823"/>
            <a:ext cx="407554" cy="407261"/>
          </a:xfrm>
          <a:custGeom>
            <a:avLst/>
            <a:gdLst/>
            <a:ahLst/>
            <a:cxnLst/>
            <a:rect l="l" t="t" r="r" b="b"/>
            <a:pathLst>
              <a:path w="15300" h="15289" extrusionOk="0">
                <a:moveTo>
                  <a:pt x="7644" y="1"/>
                </a:moveTo>
                <a:cubicBezTo>
                  <a:pt x="3429" y="1"/>
                  <a:pt x="0" y="3418"/>
                  <a:pt x="0" y="7644"/>
                </a:cubicBezTo>
                <a:cubicBezTo>
                  <a:pt x="0" y="11871"/>
                  <a:pt x="3429" y="15288"/>
                  <a:pt x="7644" y="15288"/>
                </a:cubicBezTo>
                <a:cubicBezTo>
                  <a:pt x="11871" y="15288"/>
                  <a:pt x="15300" y="11871"/>
                  <a:pt x="15300" y="7644"/>
                </a:cubicBezTo>
                <a:cubicBezTo>
                  <a:pt x="15300" y="3418"/>
                  <a:pt x="11871" y="1"/>
                  <a:pt x="7644" y="1"/>
                </a:cubicBezTo>
                <a:close/>
              </a:path>
            </a:pathLst>
          </a:custGeom>
          <a:solidFill>
            <a:srgbClr val="FFFFFF"/>
          </a:solidFill>
          <a:ln w="762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sz="1900">
              <a:solidFill>
                <a:schemeClr val="accent1"/>
              </a:solidFill>
            </a:endParaRPr>
          </a:p>
        </p:txBody>
      </p:sp>
      <p:sp>
        <p:nvSpPr>
          <p:cNvPr id="791" name="Google Shape;791;p22"/>
          <p:cNvSpPr/>
          <p:nvPr/>
        </p:nvSpPr>
        <p:spPr>
          <a:xfrm>
            <a:off x="3796809" y="2259993"/>
            <a:ext cx="1669505" cy="1669825"/>
          </a:xfrm>
          <a:custGeom>
            <a:avLst/>
            <a:gdLst/>
            <a:ahLst/>
            <a:cxnLst/>
            <a:rect l="l" t="t" r="r" b="b"/>
            <a:pathLst>
              <a:path w="62675" h="62687" extrusionOk="0">
                <a:moveTo>
                  <a:pt x="62675" y="31350"/>
                </a:moveTo>
                <a:cubicBezTo>
                  <a:pt x="62675" y="48649"/>
                  <a:pt x="48649" y="62687"/>
                  <a:pt x="31338" y="62687"/>
                </a:cubicBezTo>
                <a:cubicBezTo>
                  <a:pt x="14026" y="62687"/>
                  <a:pt x="1" y="48649"/>
                  <a:pt x="1" y="31350"/>
                </a:cubicBezTo>
                <a:cubicBezTo>
                  <a:pt x="1" y="14038"/>
                  <a:pt x="14026" y="0"/>
                  <a:pt x="31338" y="0"/>
                </a:cubicBezTo>
                <a:cubicBezTo>
                  <a:pt x="48649" y="0"/>
                  <a:pt x="62675" y="14038"/>
                  <a:pt x="62675" y="31350"/>
                </a:cubicBezTo>
                <a:close/>
              </a:path>
            </a:pathLst>
          </a:custGeom>
          <a:solidFill>
            <a:srgbClr val="FFFFFF"/>
          </a:solidFill>
          <a:ln w="1143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rgbClr val="000000"/>
              </a:buClr>
              <a:buSzPts val="1100"/>
              <a:buFont typeface="Arial"/>
              <a:buNone/>
            </a:pPr>
            <a:endParaRPr>
              <a:solidFill>
                <a:srgbClr val="000000"/>
              </a:solidFill>
            </a:endParaRPr>
          </a:p>
        </p:txBody>
      </p:sp>
      <p:sp>
        <p:nvSpPr>
          <p:cNvPr id="793" name="Google Shape;793;p22"/>
          <p:cNvSpPr txBox="1"/>
          <p:nvPr/>
        </p:nvSpPr>
        <p:spPr>
          <a:xfrm>
            <a:off x="457373" y="1282994"/>
            <a:ext cx="2007900" cy="3207611"/>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Günde 10 saat uyuyan bir kişi, yılda yaklaşık 152 gün uyur.</a:t>
            </a:r>
          </a:p>
          <a:p>
            <a:pPr marL="0" lvl="0" indent="0" algn="ctr" rtl="0">
              <a:spcBef>
                <a:spcPts val="0"/>
              </a:spcBef>
              <a:spcAft>
                <a:spcPts val="0"/>
              </a:spcAft>
              <a:buNone/>
            </a:pPr>
            <a:endParaRPr lang="tr-TR" dirty="0">
              <a:latin typeface="Open Sans" panose="020B0606030504020204" pitchFamily="34" charset="0"/>
              <a:ea typeface="Open Sans" panose="020B0606030504020204" pitchFamily="34" charset="0"/>
              <a:cs typeface="Open Sans" panose="020B0606030504020204" pitchFamily="34" charset="0"/>
              <a:sym typeface="Roboto"/>
            </a:endParaRPr>
          </a:p>
          <a:p>
            <a:pPr marL="0" lvl="0" indent="0" algn="ctr" rtl="0">
              <a:spcBef>
                <a:spcPts val="0"/>
              </a:spcBef>
              <a:spcAft>
                <a:spcPts val="0"/>
              </a:spcAft>
              <a:buNone/>
            </a:pPr>
            <a:r>
              <a:rPr lang="tr-TR" b="1"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365 günde 152 uyur.</a:t>
            </a:r>
            <a:endParaRPr b="1"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p:txBody>
      </p:sp>
      <p:grpSp>
        <p:nvGrpSpPr>
          <p:cNvPr id="800" name="Google Shape;800;p22"/>
          <p:cNvGrpSpPr/>
          <p:nvPr/>
        </p:nvGrpSpPr>
        <p:grpSpPr>
          <a:xfrm>
            <a:off x="3901336" y="2364911"/>
            <a:ext cx="1460453" cy="1460453"/>
            <a:chOff x="-840375" y="2193475"/>
            <a:chExt cx="447525" cy="447525"/>
          </a:xfrm>
        </p:grpSpPr>
        <p:sp>
          <p:nvSpPr>
            <p:cNvPr id="801" name="Google Shape;801;p22"/>
            <p:cNvSpPr/>
            <p:nvPr/>
          </p:nvSpPr>
          <p:spPr>
            <a:xfrm>
              <a:off x="-840375" y="2193475"/>
              <a:ext cx="447525" cy="447525"/>
            </a:xfrm>
            <a:custGeom>
              <a:avLst/>
              <a:gdLst/>
              <a:ahLst/>
              <a:cxnLst/>
              <a:rect l="l" t="t" r="r" b="b"/>
              <a:pathLst>
                <a:path w="17901" h="17901" extrusionOk="0">
                  <a:moveTo>
                    <a:pt x="8951" y="0"/>
                  </a:moveTo>
                  <a:cubicBezTo>
                    <a:pt x="6577" y="0"/>
                    <a:pt x="4300" y="944"/>
                    <a:pt x="2621" y="2623"/>
                  </a:cubicBezTo>
                  <a:cubicBezTo>
                    <a:pt x="944" y="4300"/>
                    <a:pt x="1" y="6577"/>
                    <a:pt x="1" y="8951"/>
                  </a:cubicBezTo>
                  <a:cubicBezTo>
                    <a:pt x="1" y="11324"/>
                    <a:pt x="944" y="13601"/>
                    <a:pt x="2621" y="15280"/>
                  </a:cubicBezTo>
                  <a:cubicBezTo>
                    <a:pt x="4300" y="16957"/>
                    <a:pt x="6577" y="17901"/>
                    <a:pt x="8951" y="17901"/>
                  </a:cubicBezTo>
                  <a:cubicBezTo>
                    <a:pt x="11324" y="17901"/>
                    <a:pt x="13599" y="16957"/>
                    <a:pt x="15279" y="15280"/>
                  </a:cubicBezTo>
                  <a:cubicBezTo>
                    <a:pt x="16958" y="13601"/>
                    <a:pt x="17901" y="11324"/>
                    <a:pt x="17901" y="8951"/>
                  </a:cubicBezTo>
                  <a:cubicBezTo>
                    <a:pt x="17901" y="6577"/>
                    <a:pt x="16958" y="4300"/>
                    <a:pt x="15279" y="2623"/>
                  </a:cubicBezTo>
                  <a:cubicBezTo>
                    <a:pt x="13599" y="944"/>
                    <a:pt x="11324" y="0"/>
                    <a:pt x="8951" y="0"/>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22"/>
            <p:cNvSpPr/>
            <p:nvPr/>
          </p:nvSpPr>
          <p:spPr>
            <a:xfrm>
              <a:off x="-658250" y="2214875"/>
              <a:ext cx="39725" cy="46450"/>
            </a:xfrm>
            <a:custGeom>
              <a:avLst/>
              <a:gdLst/>
              <a:ahLst/>
              <a:cxnLst/>
              <a:rect l="l" t="t" r="r" b="b"/>
              <a:pathLst>
                <a:path w="1589" h="1858" extrusionOk="0">
                  <a:moveTo>
                    <a:pt x="1538" y="1"/>
                  </a:moveTo>
                  <a:lnTo>
                    <a:pt x="1062" y="7"/>
                  </a:lnTo>
                  <a:lnTo>
                    <a:pt x="912" y="344"/>
                  </a:lnTo>
                  <a:cubicBezTo>
                    <a:pt x="867" y="451"/>
                    <a:pt x="833" y="534"/>
                    <a:pt x="792" y="652"/>
                  </a:cubicBezTo>
                  <a:lnTo>
                    <a:pt x="786" y="652"/>
                  </a:lnTo>
                  <a:cubicBezTo>
                    <a:pt x="740" y="547"/>
                    <a:pt x="699" y="459"/>
                    <a:pt x="642" y="348"/>
                  </a:cubicBezTo>
                  <a:lnTo>
                    <a:pt x="478" y="15"/>
                  </a:lnTo>
                  <a:lnTo>
                    <a:pt x="1" y="23"/>
                  </a:lnTo>
                  <a:lnTo>
                    <a:pt x="525" y="922"/>
                  </a:lnTo>
                  <a:lnTo>
                    <a:pt x="6" y="1858"/>
                  </a:lnTo>
                  <a:lnTo>
                    <a:pt x="480" y="1852"/>
                  </a:lnTo>
                  <a:lnTo>
                    <a:pt x="628" y="1516"/>
                  </a:lnTo>
                  <a:cubicBezTo>
                    <a:pt x="683" y="1388"/>
                    <a:pt x="729" y="1291"/>
                    <a:pt x="766" y="1185"/>
                  </a:cubicBezTo>
                  <a:lnTo>
                    <a:pt x="770" y="1185"/>
                  </a:lnTo>
                  <a:cubicBezTo>
                    <a:pt x="823" y="1291"/>
                    <a:pt x="869" y="1386"/>
                    <a:pt x="938" y="1512"/>
                  </a:cubicBezTo>
                  <a:lnTo>
                    <a:pt x="1109" y="1842"/>
                  </a:lnTo>
                  <a:lnTo>
                    <a:pt x="1589" y="1836"/>
                  </a:lnTo>
                  <a:lnTo>
                    <a:pt x="1031" y="904"/>
                  </a:lnTo>
                  <a:lnTo>
                    <a:pt x="1538"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22"/>
            <p:cNvSpPr/>
            <p:nvPr/>
          </p:nvSpPr>
          <p:spPr>
            <a:xfrm>
              <a:off x="-613600" y="2214675"/>
              <a:ext cx="11075" cy="46050"/>
            </a:xfrm>
            <a:custGeom>
              <a:avLst/>
              <a:gdLst/>
              <a:ahLst/>
              <a:cxnLst/>
              <a:rect l="l" t="t" r="r" b="b"/>
              <a:pathLst>
                <a:path w="443" h="1842" extrusionOk="0">
                  <a:moveTo>
                    <a:pt x="419" y="1"/>
                  </a:moveTo>
                  <a:lnTo>
                    <a:pt x="0" y="5"/>
                  </a:lnTo>
                  <a:lnTo>
                    <a:pt x="26" y="1842"/>
                  </a:lnTo>
                  <a:lnTo>
                    <a:pt x="442" y="1836"/>
                  </a:lnTo>
                  <a:lnTo>
                    <a:pt x="419"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22"/>
            <p:cNvSpPr/>
            <p:nvPr/>
          </p:nvSpPr>
          <p:spPr>
            <a:xfrm>
              <a:off x="-594175" y="2214400"/>
              <a:ext cx="11025" cy="46025"/>
            </a:xfrm>
            <a:custGeom>
              <a:avLst/>
              <a:gdLst/>
              <a:ahLst/>
              <a:cxnLst/>
              <a:rect l="l" t="t" r="r" b="b"/>
              <a:pathLst>
                <a:path w="441" h="1841" extrusionOk="0">
                  <a:moveTo>
                    <a:pt x="417" y="0"/>
                  </a:moveTo>
                  <a:lnTo>
                    <a:pt x="1" y="6"/>
                  </a:lnTo>
                  <a:lnTo>
                    <a:pt x="24" y="1841"/>
                  </a:lnTo>
                  <a:lnTo>
                    <a:pt x="441" y="1837"/>
                  </a:lnTo>
                  <a:lnTo>
                    <a:pt x="417"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22"/>
            <p:cNvSpPr/>
            <p:nvPr/>
          </p:nvSpPr>
          <p:spPr>
            <a:xfrm>
              <a:off x="-473775" y="2389300"/>
              <a:ext cx="11075" cy="46050"/>
            </a:xfrm>
            <a:custGeom>
              <a:avLst/>
              <a:gdLst/>
              <a:ahLst/>
              <a:cxnLst/>
              <a:rect l="l" t="t" r="r" b="b"/>
              <a:pathLst>
                <a:path w="443" h="1842" extrusionOk="0">
                  <a:moveTo>
                    <a:pt x="417" y="1"/>
                  </a:moveTo>
                  <a:lnTo>
                    <a:pt x="1" y="5"/>
                  </a:lnTo>
                  <a:lnTo>
                    <a:pt x="25" y="1842"/>
                  </a:lnTo>
                  <a:lnTo>
                    <a:pt x="443" y="1836"/>
                  </a:lnTo>
                  <a:lnTo>
                    <a:pt x="41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22"/>
            <p:cNvSpPr/>
            <p:nvPr/>
          </p:nvSpPr>
          <p:spPr>
            <a:xfrm>
              <a:off x="-454375" y="2389000"/>
              <a:ext cx="11075" cy="46050"/>
            </a:xfrm>
            <a:custGeom>
              <a:avLst/>
              <a:gdLst/>
              <a:ahLst/>
              <a:cxnLst/>
              <a:rect l="l" t="t" r="r" b="b"/>
              <a:pathLst>
                <a:path w="443" h="1842" extrusionOk="0">
                  <a:moveTo>
                    <a:pt x="417" y="1"/>
                  </a:moveTo>
                  <a:lnTo>
                    <a:pt x="0" y="7"/>
                  </a:lnTo>
                  <a:lnTo>
                    <a:pt x="26" y="1842"/>
                  </a:lnTo>
                  <a:lnTo>
                    <a:pt x="442" y="1838"/>
                  </a:lnTo>
                  <a:lnTo>
                    <a:pt x="417"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22"/>
            <p:cNvSpPr/>
            <p:nvPr/>
          </p:nvSpPr>
          <p:spPr>
            <a:xfrm>
              <a:off x="-434950" y="2388775"/>
              <a:ext cx="11025" cy="46025"/>
            </a:xfrm>
            <a:custGeom>
              <a:avLst/>
              <a:gdLst/>
              <a:ahLst/>
              <a:cxnLst/>
              <a:rect l="l" t="t" r="r" b="b"/>
              <a:pathLst>
                <a:path w="441" h="1841" extrusionOk="0">
                  <a:moveTo>
                    <a:pt x="417" y="0"/>
                  </a:moveTo>
                  <a:lnTo>
                    <a:pt x="1" y="6"/>
                  </a:lnTo>
                  <a:lnTo>
                    <a:pt x="24" y="1841"/>
                  </a:lnTo>
                  <a:lnTo>
                    <a:pt x="441" y="1835"/>
                  </a:lnTo>
                  <a:lnTo>
                    <a:pt x="417"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22"/>
            <p:cNvSpPr/>
            <p:nvPr/>
          </p:nvSpPr>
          <p:spPr>
            <a:xfrm>
              <a:off x="-809350" y="2393800"/>
              <a:ext cx="11075" cy="46050"/>
            </a:xfrm>
            <a:custGeom>
              <a:avLst/>
              <a:gdLst/>
              <a:ahLst/>
              <a:cxnLst/>
              <a:rect l="l" t="t" r="r" b="b"/>
              <a:pathLst>
                <a:path w="443" h="1842" extrusionOk="0">
                  <a:moveTo>
                    <a:pt x="417" y="0"/>
                  </a:moveTo>
                  <a:lnTo>
                    <a:pt x="1" y="4"/>
                  </a:lnTo>
                  <a:lnTo>
                    <a:pt x="27" y="1841"/>
                  </a:lnTo>
                  <a:lnTo>
                    <a:pt x="443" y="1835"/>
                  </a:lnTo>
                  <a:lnTo>
                    <a:pt x="41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22"/>
            <p:cNvSpPr/>
            <p:nvPr/>
          </p:nvSpPr>
          <p:spPr>
            <a:xfrm>
              <a:off x="-792875" y="2393150"/>
              <a:ext cx="39750" cy="46450"/>
            </a:xfrm>
            <a:custGeom>
              <a:avLst/>
              <a:gdLst/>
              <a:ahLst/>
              <a:cxnLst/>
              <a:rect l="l" t="t" r="r" b="b"/>
              <a:pathLst>
                <a:path w="1590" h="1858" extrusionOk="0">
                  <a:moveTo>
                    <a:pt x="1538" y="1"/>
                  </a:moveTo>
                  <a:lnTo>
                    <a:pt x="1064" y="9"/>
                  </a:lnTo>
                  <a:lnTo>
                    <a:pt x="913" y="344"/>
                  </a:lnTo>
                  <a:cubicBezTo>
                    <a:pt x="869" y="452"/>
                    <a:pt x="834" y="533"/>
                    <a:pt x="792" y="652"/>
                  </a:cubicBezTo>
                  <a:lnTo>
                    <a:pt x="786" y="652"/>
                  </a:lnTo>
                  <a:cubicBezTo>
                    <a:pt x="741" y="549"/>
                    <a:pt x="699" y="458"/>
                    <a:pt x="644" y="348"/>
                  </a:cubicBezTo>
                  <a:lnTo>
                    <a:pt x="478" y="16"/>
                  </a:lnTo>
                  <a:lnTo>
                    <a:pt x="1" y="22"/>
                  </a:lnTo>
                  <a:lnTo>
                    <a:pt x="526" y="922"/>
                  </a:lnTo>
                  <a:lnTo>
                    <a:pt x="7" y="1857"/>
                  </a:lnTo>
                  <a:lnTo>
                    <a:pt x="480" y="1851"/>
                  </a:lnTo>
                  <a:lnTo>
                    <a:pt x="628" y="1516"/>
                  </a:lnTo>
                  <a:cubicBezTo>
                    <a:pt x="684" y="1388"/>
                    <a:pt x="729" y="1293"/>
                    <a:pt x="767" y="1184"/>
                  </a:cubicBezTo>
                  <a:lnTo>
                    <a:pt x="772" y="1184"/>
                  </a:lnTo>
                  <a:cubicBezTo>
                    <a:pt x="824" y="1291"/>
                    <a:pt x="869" y="1386"/>
                    <a:pt x="940" y="1512"/>
                  </a:cubicBezTo>
                  <a:lnTo>
                    <a:pt x="1110" y="1844"/>
                  </a:lnTo>
                  <a:lnTo>
                    <a:pt x="1589" y="1836"/>
                  </a:lnTo>
                  <a:lnTo>
                    <a:pt x="1033" y="904"/>
                  </a:lnTo>
                  <a:lnTo>
                    <a:pt x="153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22"/>
            <p:cNvSpPr/>
            <p:nvPr/>
          </p:nvSpPr>
          <p:spPr>
            <a:xfrm>
              <a:off x="-645575" y="2567625"/>
              <a:ext cx="42300" cy="46300"/>
            </a:xfrm>
            <a:custGeom>
              <a:avLst/>
              <a:gdLst/>
              <a:ahLst/>
              <a:cxnLst/>
              <a:rect l="l" t="t" r="r" b="b"/>
              <a:pathLst>
                <a:path w="1692" h="1852" extrusionOk="0">
                  <a:moveTo>
                    <a:pt x="1692" y="1"/>
                  </a:moveTo>
                  <a:lnTo>
                    <a:pt x="1252" y="6"/>
                  </a:lnTo>
                  <a:lnTo>
                    <a:pt x="1027" y="794"/>
                  </a:lnTo>
                  <a:cubicBezTo>
                    <a:pt x="967" y="1005"/>
                    <a:pt x="912" y="1224"/>
                    <a:pt x="869" y="1445"/>
                  </a:cubicBezTo>
                  <a:lnTo>
                    <a:pt x="861" y="1445"/>
                  </a:lnTo>
                  <a:cubicBezTo>
                    <a:pt x="816" y="1216"/>
                    <a:pt x="754" y="1009"/>
                    <a:pt x="689" y="792"/>
                  </a:cubicBezTo>
                  <a:lnTo>
                    <a:pt x="456" y="18"/>
                  </a:lnTo>
                  <a:lnTo>
                    <a:pt x="1" y="24"/>
                  </a:lnTo>
                  <a:lnTo>
                    <a:pt x="614" y="1851"/>
                  </a:lnTo>
                  <a:lnTo>
                    <a:pt x="1098" y="1845"/>
                  </a:lnTo>
                  <a:lnTo>
                    <a:pt x="169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22"/>
            <p:cNvSpPr/>
            <p:nvPr/>
          </p:nvSpPr>
          <p:spPr>
            <a:xfrm>
              <a:off x="-598375" y="2567425"/>
              <a:ext cx="11025" cy="46050"/>
            </a:xfrm>
            <a:custGeom>
              <a:avLst/>
              <a:gdLst/>
              <a:ahLst/>
              <a:cxnLst/>
              <a:rect l="l" t="t" r="r" b="b"/>
              <a:pathLst>
                <a:path w="441" h="1842" extrusionOk="0">
                  <a:moveTo>
                    <a:pt x="417" y="1"/>
                  </a:moveTo>
                  <a:lnTo>
                    <a:pt x="1" y="7"/>
                  </a:lnTo>
                  <a:lnTo>
                    <a:pt x="25" y="1842"/>
                  </a:lnTo>
                  <a:lnTo>
                    <a:pt x="441" y="1836"/>
                  </a:lnTo>
                  <a:lnTo>
                    <a:pt x="41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22"/>
            <p:cNvSpPr/>
            <p:nvPr/>
          </p:nvSpPr>
          <p:spPr>
            <a:xfrm>
              <a:off x="-616575" y="2409525"/>
              <a:ext cx="93950" cy="14925"/>
            </a:xfrm>
            <a:custGeom>
              <a:avLst/>
              <a:gdLst/>
              <a:ahLst/>
              <a:cxnLst/>
              <a:rect l="l" t="t" r="r" b="b"/>
              <a:pathLst>
                <a:path w="3758" h="597" extrusionOk="0">
                  <a:moveTo>
                    <a:pt x="1967" y="0"/>
                  </a:moveTo>
                  <a:cubicBezTo>
                    <a:pt x="1228" y="0"/>
                    <a:pt x="473" y="105"/>
                    <a:pt x="1" y="324"/>
                  </a:cubicBezTo>
                  <a:cubicBezTo>
                    <a:pt x="421" y="506"/>
                    <a:pt x="1095" y="597"/>
                    <a:pt x="1781" y="597"/>
                  </a:cubicBezTo>
                  <a:cubicBezTo>
                    <a:pt x="2531" y="597"/>
                    <a:pt x="3296" y="488"/>
                    <a:pt x="3758" y="273"/>
                  </a:cubicBezTo>
                  <a:cubicBezTo>
                    <a:pt x="3346" y="94"/>
                    <a:pt x="2664" y="0"/>
                    <a:pt x="19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22"/>
            <p:cNvSpPr/>
            <p:nvPr/>
          </p:nvSpPr>
          <p:spPr>
            <a:xfrm>
              <a:off x="-629550" y="2286200"/>
              <a:ext cx="24200" cy="131450"/>
            </a:xfrm>
            <a:custGeom>
              <a:avLst/>
              <a:gdLst/>
              <a:ahLst/>
              <a:cxnLst/>
              <a:rect l="l" t="t" r="r" b="b"/>
              <a:pathLst>
                <a:path w="968" h="5258" extrusionOk="0">
                  <a:moveTo>
                    <a:pt x="449" y="1"/>
                  </a:moveTo>
                  <a:lnTo>
                    <a:pt x="449" y="1"/>
                  </a:lnTo>
                  <a:cubicBezTo>
                    <a:pt x="1" y="1260"/>
                    <a:pt x="42" y="4038"/>
                    <a:pt x="520" y="5257"/>
                  </a:cubicBezTo>
                  <a:cubicBezTo>
                    <a:pt x="968" y="4010"/>
                    <a:pt x="922" y="1228"/>
                    <a:pt x="4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22"/>
            <p:cNvSpPr/>
            <p:nvPr/>
          </p:nvSpPr>
          <p:spPr>
            <a:xfrm>
              <a:off x="-631700" y="2402225"/>
              <a:ext cx="30250" cy="30075"/>
            </a:xfrm>
            <a:custGeom>
              <a:avLst/>
              <a:gdLst/>
              <a:ahLst/>
              <a:cxnLst/>
              <a:rect l="l" t="t" r="r" b="b"/>
              <a:pathLst>
                <a:path w="1210" h="1203" extrusionOk="0">
                  <a:moveTo>
                    <a:pt x="603" y="1"/>
                  </a:moveTo>
                  <a:cubicBezTo>
                    <a:pt x="601" y="1"/>
                    <a:pt x="598" y="1"/>
                    <a:pt x="596" y="1"/>
                  </a:cubicBezTo>
                  <a:cubicBezTo>
                    <a:pt x="264" y="5"/>
                    <a:pt x="0" y="277"/>
                    <a:pt x="4" y="610"/>
                  </a:cubicBezTo>
                  <a:cubicBezTo>
                    <a:pt x="8" y="939"/>
                    <a:pt x="276" y="1202"/>
                    <a:pt x="606" y="1202"/>
                  </a:cubicBezTo>
                  <a:cubicBezTo>
                    <a:pt x="609" y="1202"/>
                    <a:pt x="611" y="1202"/>
                    <a:pt x="614" y="1202"/>
                  </a:cubicBezTo>
                  <a:cubicBezTo>
                    <a:pt x="945" y="1198"/>
                    <a:pt x="1210" y="926"/>
                    <a:pt x="1206" y="593"/>
                  </a:cubicBezTo>
                  <a:cubicBezTo>
                    <a:pt x="1202" y="264"/>
                    <a:pt x="933" y="1"/>
                    <a:pt x="603" y="1"/>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15" name="Google Shape;815;p22"/>
          <p:cNvGrpSpPr/>
          <p:nvPr/>
        </p:nvGrpSpPr>
        <p:grpSpPr>
          <a:xfrm>
            <a:off x="6050365" y="3206369"/>
            <a:ext cx="340221" cy="340168"/>
            <a:chOff x="3270475" y="1427025"/>
            <a:chExt cx="483200" cy="483125"/>
          </a:xfrm>
        </p:grpSpPr>
        <p:sp>
          <p:nvSpPr>
            <p:cNvPr id="816" name="Google Shape;816;p22"/>
            <p:cNvSpPr/>
            <p:nvPr/>
          </p:nvSpPr>
          <p:spPr>
            <a:xfrm>
              <a:off x="3270475" y="1427025"/>
              <a:ext cx="483200" cy="483125"/>
            </a:xfrm>
            <a:custGeom>
              <a:avLst/>
              <a:gdLst/>
              <a:ahLst/>
              <a:cxnLst/>
              <a:rect l="l" t="t" r="r" b="b"/>
              <a:pathLst>
                <a:path w="19328" h="19325" extrusionOk="0">
                  <a:moveTo>
                    <a:pt x="9630" y="1133"/>
                  </a:moveTo>
                  <a:cubicBezTo>
                    <a:pt x="14352" y="1133"/>
                    <a:pt x="18196" y="4943"/>
                    <a:pt x="18196" y="9626"/>
                  </a:cubicBezTo>
                  <a:cubicBezTo>
                    <a:pt x="18196" y="14349"/>
                    <a:pt x="14352" y="18193"/>
                    <a:pt x="9630" y="18193"/>
                  </a:cubicBezTo>
                  <a:cubicBezTo>
                    <a:pt x="4946" y="18193"/>
                    <a:pt x="1136" y="14349"/>
                    <a:pt x="1136" y="9626"/>
                  </a:cubicBezTo>
                  <a:cubicBezTo>
                    <a:pt x="1136" y="4943"/>
                    <a:pt x="4946" y="1133"/>
                    <a:pt x="9630" y="1133"/>
                  </a:cubicBezTo>
                  <a:close/>
                  <a:moveTo>
                    <a:pt x="9641" y="0"/>
                  </a:moveTo>
                  <a:cubicBezTo>
                    <a:pt x="9637" y="0"/>
                    <a:pt x="9633" y="0"/>
                    <a:pt x="9630" y="0"/>
                  </a:cubicBezTo>
                  <a:cubicBezTo>
                    <a:pt x="4312" y="0"/>
                    <a:pt x="4" y="4309"/>
                    <a:pt x="4" y="9626"/>
                  </a:cubicBezTo>
                  <a:cubicBezTo>
                    <a:pt x="1" y="12187"/>
                    <a:pt x="1012" y="14648"/>
                    <a:pt x="2821" y="16465"/>
                  </a:cubicBezTo>
                  <a:cubicBezTo>
                    <a:pt x="4644" y="18310"/>
                    <a:pt x="7063" y="19325"/>
                    <a:pt x="9630" y="19325"/>
                  </a:cubicBezTo>
                  <a:cubicBezTo>
                    <a:pt x="10922" y="19325"/>
                    <a:pt x="12199" y="19065"/>
                    <a:pt x="13389" y="18555"/>
                  </a:cubicBezTo>
                  <a:cubicBezTo>
                    <a:pt x="15711" y="17558"/>
                    <a:pt x="17562" y="15708"/>
                    <a:pt x="18558" y="13386"/>
                  </a:cubicBezTo>
                  <a:cubicBezTo>
                    <a:pt x="19068" y="12196"/>
                    <a:pt x="19328" y="10919"/>
                    <a:pt x="19328" y="9626"/>
                  </a:cubicBezTo>
                  <a:cubicBezTo>
                    <a:pt x="19328" y="7060"/>
                    <a:pt x="18313" y="4641"/>
                    <a:pt x="16469" y="2818"/>
                  </a:cubicBezTo>
                  <a:cubicBezTo>
                    <a:pt x="14654" y="1012"/>
                    <a:pt x="12197" y="0"/>
                    <a:pt x="96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17" name="Google Shape;817;p22"/>
            <p:cNvSpPr/>
            <p:nvPr/>
          </p:nvSpPr>
          <p:spPr>
            <a:xfrm>
              <a:off x="3497550" y="1596875"/>
              <a:ext cx="87650" cy="141525"/>
            </a:xfrm>
            <a:custGeom>
              <a:avLst/>
              <a:gdLst/>
              <a:ahLst/>
              <a:cxnLst/>
              <a:rect l="l" t="t" r="r" b="b"/>
              <a:pathLst>
                <a:path w="3506" h="5661" extrusionOk="0">
                  <a:moveTo>
                    <a:pt x="2885" y="1"/>
                  </a:moveTo>
                  <a:cubicBezTo>
                    <a:pt x="2740" y="1"/>
                    <a:pt x="2595" y="56"/>
                    <a:pt x="2485" y="166"/>
                  </a:cubicBezTo>
                  <a:lnTo>
                    <a:pt x="220" y="2431"/>
                  </a:lnTo>
                  <a:cubicBezTo>
                    <a:pt x="0" y="2651"/>
                    <a:pt x="0" y="3011"/>
                    <a:pt x="220" y="3231"/>
                  </a:cubicBezTo>
                  <a:lnTo>
                    <a:pt x="2485" y="5496"/>
                  </a:lnTo>
                  <a:cubicBezTo>
                    <a:pt x="2595" y="5606"/>
                    <a:pt x="2740" y="5661"/>
                    <a:pt x="2885" y="5661"/>
                  </a:cubicBezTo>
                  <a:cubicBezTo>
                    <a:pt x="3030" y="5661"/>
                    <a:pt x="3175" y="5606"/>
                    <a:pt x="3285" y="5496"/>
                  </a:cubicBezTo>
                  <a:cubicBezTo>
                    <a:pt x="3506" y="5275"/>
                    <a:pt x="3506" y="4916"/>
                    <a:pt x="3285" y="4695"/>
                  </a:cubicBezTo>
                  <a:lnTo>
                    <a:pt x="1422" y="2832"/>
                  </a:lnTo>
                  <a:lnTo>
                    <a:pt x="3285" y="966"/>
                  </a:lnTo>
                  <a:cubicBezTo>
                    <a:pt x="3506" y="746"/>
                    <a:pt x="3506" y="387"/>
                    <a:pt x="3285" y="166"/>
                  </a:cubicBezTo>
                  <a:cubicBezTo>
                    <a:pt x="3175" y="56"/>
                    <a:pt x="3030" y="1"/>
                    <a:pt x="28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sp>
          <p:nvSpPr>
            <p:cNvPr id="818" name="Google Shape;818;p22"/>
            <p:cNvSpPr/>
            <p:nvPr/>
          </p:nvSpPr>
          <p:spPr>
            <a:xfrm>
              <a:off x="3327100" y="1483625"/>
              <a:ext cx="369975" cy="369925"/>
            </a:xfrm>
            <a:custGeom>
              <a:avLst/>
              <a:gdLst/>
              <a:ahLst/>
              <a:cxnLst/>
              <a:rect l="l" t="t" r="r" b="b"/>
              <a:pathLst>
                <a:path w="14799" h="14797" extrusionOk="0">
                  <a:moveTo>
                    <a:pt x="7929" y="1157"/>
                  </a:moveTo>
                  <a:cubicBezTo>
                    <a:pt x="9206" y="1272"/>
                    <a:pt x="10420" y="1770"/>
                    <a:pt x="11411" y="2589"/>
                  </a:cubicBezTo>
                  <a:lnTo>
                    <a:pt x="11042" y="2957"/>
                  </a:lnTo>
                  <a:cubicBezTo>
                    <a:pt x="10828" y="3180"/>
                    <a:pt x="10831" y="3534"/>
                    <a:pt x="11048" y="3751"/>
                  </a:cubicBezTo>
                  <a:cubicBezTo>
                    <a:pt x="11158" y="3861"/>
                    <a:pt x="11303" y="3916"/>
                    <a:pt x="11448" y="3916"/>
                  </a:cubicBezTo>
                  <a:cubicBezTo>
                    <a:pt x="11590" y="3916"/>
                    <a:pt x="11732" y="3863"/>
                    <a:pt x="11842" y="3757"/>
                  </a:cubicBezTo>
                  <a:lnTo>
                    <a:pt x="12214" y="3389"/>
                  </a:lnTo>
                  <a:cubicBezTo>
                    <a:pt x="13026" y="4349"/>
                    <a:pt x="13524" y="5539"/>
                    <a:pt x="13639" y="6795"/>
                  </a:cubicBezTo>
                  <a:lnTo>
                    <a:pt x="13101" y="6795"/>
                  </a:lnTo>
                  <a:cubicBezTo>
                    <a:pt x="12787" y="6795"/>
                    <a:pt x="12534" y="7048"/>
                    <a:pt x="12534" y="7362"/>
                  </a:cubicBezTo>
                  <a:cubicBezTo>
                    <a:pt x="12534" y="7673"/>
                    <a:pt x="12787" y="7927"/>
                    <a:pt x="13101" y="7927"/>
                  </a:cubicBezTo>
                  <a:lnTo>
                    <a:pt x="13639" y="7927"/>
                  </a:lnTo>
                  <a:cubicBezTo>
                    <a:pt x="13515" y="9198"/>
                    <a:pt x="13005" y="10400"/>
                    <a:pt x="12178" y="11375"/>
                  </a:cubicBezTo>
                  <a:lnTo>
                    <a:pt x="11842" y="11040"/>
                  </a:lnTo>
                  <a:cubicBezTo>
                    <a:pt x="11732" y="10934"/>
                    <a:pt x="11590" y="10881"/>
                    <a:pt x="11448" y="10881"/>
                  </a:cubicBezTo>
                  <a:cubicBezTo>
                    <a:pt x="11303" y="10881"/>
                    <a:pt x="11158" y="10936"/>
                    <a:pt x="11048" y="11046"/>
                  </a:cubicBezTo>
                  <a:cubicBezTo>
                    <a:pt x="10831" y="11264"/>
                    <a:pt x="10828" y="11617"/>
                    <a:pt x="11042" y="11840"/>
                  </a:cubicBezTo>
                  <a:lnTo>
                    <a:pt x="11377" y="12175"/>
                  </a:lnTo>
                  <a:cubicBezTo>
                    <a:pt x="10402" y="13003"/>
                    <a:pt x="9200" y="13513"/>
                    <a:pt x="7929" y="13637"/>
                  </a:cubicBezTo>
                  <a:lnTo>
                    <a:pt x="7929" y="13099"/>
                  </a:lnTo>
                  <a:cubicBezTo>
                    <a:pt x="7929" y="12785"/>
                    <a:pt x="7676" y="12532"/>
                    <a:pt x="7365" y="12532"/>
                  </a:cubicBezTo>
                  <a:cubicBezTo>
                    <a:pt x="7051" y="12532"/>
                    <a:pt x="6797" y="12785"/>
                    <a:pt x="6797" y="13099"/>
                  </a:cubicBezTo>
                  <a:lnTo>
                    <a:pt x="6797" y="13637"/>
                  </a:lnTo>
                  <a:cubicBezTo>
                    <a:pt x="5541" y="13522"/>
                    <a:pt x="4351" y="13024"/>
                    <a:pt x="3391" y="12212"/>
                  </a:cubicBezTo>
                  <a:lnTo>
                    <a:pt x="3759" y="11840"/>
                  </a:lnTo>
                  <a:cubicBezTo>
                    <a:pt x="3974" y="11617"/>
                    <a:pt x="3971" y="11264"/>
                    <a:pt x="3753" y="11046"/>
                  </a:cubicBezTo>
                  <a:cubicBezTo>
                    <a:pt x="3643" y="10936"/>
                    <a:pt x="3499" y="10881"/>
                    <a:pt x="3354" y="10881"/>
                  </a:cubicBezTo>
                  <a:cubicBezTo>
                    <a:pt x="3212" y="10881"/>
                    <a:pt x="3070" y="10934"/>
                    <a:pt x="2959" y="11040"/>
                  </a:cubicBezTo>
                  <a:lnTo>
                    <a:pt x="2591" y="11408"/>
                  </a:lnTo>
                  <a:cubicBezTo>
                    <a:pt x="1773" y="10418"/>
                    <a:pt x="1274" y="9204"/>
                    <a:pt x="1160" y="7927"/>
                  </a:cubicBezTo>
                  <a:lnTo>
                    <a:pt x="1703" y="7927"/>
                  </a:lnTo>
                  <a:cubicBezTo>
                    <a:pt x="2014" y="7927"/>
                    <a:pt x="2268" y="7673"/>
                    <a:pt x="2268" y="7362"/>
                  </a:cubicBezTo>
                  <a:cubicBezTo>
                    <a:pt x="2268" y="7048"/>
                    <a:pt x="2014" y="6795"/>
                    <a:pt x="1703" y="6795"/>
                  </a:cubicBezTo>
                  <a:lnTo>
                    <a:pt x="1163" y="6795"/>
                  </a:lnTo>
                  <a:cubicBezTo>
                    <a:pt x="1274" y="5539"/>
                    <a:pt x="1770" y="4346"/>
                    <a:pt x="2579" y="3377"/>
                  </a:cubicBezTo>
                  <a:lnTo>
                    <a:pt x="2959" y="3757"/>
                  </a:lnTo>
                  <a:cubicBezTo>
                    <a:pt x="3070" y="3863"/>
                    <a:pt x="3212" y="3916"/>
                    <a:pt x="3354" y="3916"/>
                  </a:cubicBezTo>
                  <a:cubicBezTo>
                    <a:pt x="3499" y="3916"/>
                    <a:pt x="3643" y="3861"/>
                    <a:pt x="3753" y="3751"/>
                  </a:cubicBezTo>
                  <a:cubicBezTo>
                    <a:pt x="3971" y="3534"/>
                    <a:pt x="3974" y="3180"/>
                    <a:pt x="3759" y="2957"/>
                  </a:cubicBezTo>
                  <a:lnTo>
                    <a:pt x="3379" y="2577"/>
                  </a:lnTo>
                  <a:cubicBezTo>
                    <a:pt x="4348" y="1767"/>
                    <a:pt x="5541" y="1272"/>
                    <a:pt x="6797" y="1160"/>
                  </a:cubicBezTo>
                  <a:lnTo>
                    <a:pt x="6797" y="1701"/>
                  </a:lnTo>
                  <a:cubicBezTo>
                    <a:pt x="6797" y="2012"/>
                    <a:pt x="7051" y="2266"/>
                    <a:pt x="7365" y="2266"/>
                  </a:cubicBezTo>
                  <a:cubicBezTo>
                    <a:pt x="7676" y="2266"/>
                    <a:pt x="7929" y="2012"/>
                    <a:pt x="7929" y="1701"/>
                  </a:cubicBezTo>
                  <a:lnTo>
                    <a:pt x="7929" y="1157"/>
                  </a:lnTo>
                  <a:close/>
                  <a:moveTo>
                    <a:pt x="7376" y="1"/>
                  </a:moveTo>
                  <a:cubicBezTo>
                    <a:pt x="7372" y="1"/>
                    <a:pt x="7368" y="1"/>
                    <a:pt x="7365" y="1"/>
                  </a:cubicBezTo>
                  <a:cubicBezTo>
                    <a:pt x="5435" y="1"/>
                    <a:pt x="3581" y="759"/>
                    <a:pt x="2210" y="2115"/>
                  </a:cubicBezTo>
                  <a:cubicBezTo>
                    <a:pt x="2174" y="2142"/>
                    <a:pt x="2141" y="2172"/>
                    <a:pt x="2114" y="2208"/>
                  </a:cubicBezTo>
                  <a:cubicBezTo>
                    <a:pt x="761" y="3582"/>
                    <a:pt x="3" y="5433"/>
                    <a:pt x="3" y="7362"/>
                  </a:cubicBezTo>
                  <a:cubicBezTo>
                    <a:pt x="0" y="9322"/>
                    <a:pt x="776" y="11206"/>
                    <a:pt x="2159" y="12598"/>
                  </a:cubicBezTo>
                  <a:lnTo>
                    <a:pt x="2177" y="12616"/>
                  </a:lnTo>
                  <a:lnTo>
                    <a:pt x="2180" y="12619"/>
                  </a:lnTo>
                  <a:lnTo>
                    <a:pt x="2186" y="12625"/>
                  </a:lnTo>
                  <a:cubicBezTo>
                    <a:pt x="3578" y="14023"/>
                    <a:pt x="5414" y="14796"/>
                    <a:pt x="7365" y="14796"/>
                  </a:cubicBezTo>
                  <a:cubicBezTo>
                    <a:pt x="9327" y="14796"/>
                    <a:pt x="11187" y="14017"/>
                    <a:pt x="12603" y="12601"/>
                  </a:cubicBezTo>
                  <a:cubicBezTo>
                    <a:pt x="14019" y="11185"/>
                    <a:pt x="14798" y="9325"/>
                    <a:pt x="14798" y="7362"/>
                  </a:cubicBezTo>
                  <a:cubicBezTo>
                    <a:pt x="14798" y="5415"/>
                    <a:pt x="14028" y="3576"/>
                    <a:pt x="12627" y="2184"/>
                  </a:cubicBezTo>
                  <a:lnTo>
                    <a:pt x="12621" y="2178"/>
                  </a:lnTo>
                  <a:cubicBezTo>
                    <a:pt x="12621" y="2175"/>
                    <a:pt x="12618" y="2175"/>
                    <a:pt x="12618" y="2175"/>
                  </a:cubicBezTo>
                  <a:lnTo>
                    <a:pt x="12600" y="2157"/>
                  </a:lnTo>
                  <a:cubicBezTo>
                    <a:pt x="11211" y="777"/>
                    <a:pt x="9331" y="1"/>
                    <a:pt x="73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435D74"/>
                </a:solidFill>
              </a:endParaRPr>
            </a:p>
          </p:txBody>
        </p:sp>
      </p:grpSp>
      <p:grpSp>
        <p:nvGrpSpPr>
          <p:cNvPr id="819" name="Google Shape;819;p22"/>
          <p:cNvGrpSpPr/>
          <p:nvPr/>
        </p:nvGrpSpPr>
        <p:grpSpPr>
          <a:xfrm>
            <a:off x="2752921" y="2430511"/>
            <a:ext cx="338339" cy="327035"/>
            <a:chOff x="-42804750" y="1949600"/>
            <a:chExt cx="337125" cy="316925"/>
          </a:xfrm>
        </p:grpSpPr>
        <p:sp>
          <p:nvSpPr>
            <p:cNvPr id="820" name="Google Shape;820;p22"/>
            <p:cNvSpPr/>
            <p:nvPr/>
          </p:nvSpPr>
          <p:spPr>
            <a:xfrm>
              <a:off x="-42731500" y="2013125"/>
              <a:ext cx="189825" cy="189900"/>
            </a:xfrm>
            <a:custGeom>
              <a:avLst/>
              <a:gdLst/>
              <a:ahLst/>
              <a:cxnLst/>
              <a:rect l="l" t="t" r="r" b="b"/>
              <a:pathLst>
                <a:path w="7593" h="7596" extrusionOk="0">
                  <a:moveTo>
                    <a:pt x="3781" y="805"/>
                  </a:moveTo>
                  <a:cubicBezTo>
                    <a:pt x="5419" y="805"/>
                    <a:pt x="6742" y="2128"/>
                    <a:pt x="6742" y="3767"/>
                  </a:cubicBezTo>
                  <a:cubicBezTo>
                    <a:pt x="6774" y="5405"/>
                    <a:pt x="5419" y="6760"/>
                    <a:pt x="3781" y="6760"/>
                  </a:cubicBezTo>
                  <a:cubicBezTo>
                    <a:pt x="2426" y="6760"/>
                    <a:pt x="1292" y="5878"/>
                    <a:pt x="946" y="4649"/>
                  </a:cubicBezTo>
                  <a:cubicBezTo>
                    <a:pt x="347" y="2727"/>
                    <a:pt x="1765" y="805"/>
                    <a:pt x="3781" y="805"/>
                  </a:cubicBezTo>
                  <a:close/>
                  <a:moveTo>
                    <a:pt x="3809" y="1"/>
                  </a:moveTo>
                  <a:cubicBezTo>
                    <a:pt x="3297" y="1"/>
                    <a:pt x="2785" y="105"/>
                    <a:pt x="2300" y="301"/>
                  </a:cubicBezTo>
                  <a:cubicBezTo>
                    <a:pt x="946" y="868"/>
                    <a:pt x="0" y="2223"/>
                    <a:pt x="0" y="3798"/>
                  </a:cubicBezTo>
                  <a:cubicBezTo>
                    <a:pt x="0" y="5058"/>
                    <a:pt x="630" y="6224"/>
                    <a:pt x="1670" y="6949"/>
                  </a:cubicBezTo>
                  <a:cubicBezTo>
                    <a:pt x="2333" y="7390"/>
                    <a:pt x="3060" y="7596"/>
                    <a:pt x="3776" y="7596"/>
                  </a:cubicBezTo>
                  <a:cubicBezTo>
                    <a:pt x="4286" y="7596"/>
                    <a:pt x="4790" y="7492"/>
                    <a:pt x="5262" y="7295"/>
                  </a:cubicBezTo>
                  <a:cubicBezTo>
                    <a:pt x="6648" y="6697"/>
                    <a:pt x="7593" y="5373"/>
                    <a:pt x="7593" y="3798"/>
                  </a:cubicBezTo>
                  <a:cubicBezTo>
                    <a:pt x="7593" y="2506"/>
                    <a:pt x="6931" y="1341"/>
                    <a:pt x="5892" y="648"/>
                  </a:cubicBezTo>
                  <a:cubicBezTo>
                    <a:pt x="5248" y="206"/>
                    <a:pt x="4528" y="1"/>
                    <a:pt x="380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22"/>
            <p:cNvSpPr/>
            <p:nvPr/>
          </p:nvSpPr>
          <p:spPr>
            <a:xfrm>
              <a:off x="-42804750" y="1949600"/>
              <a:ext cx="337125" cy="316925"/>
            </a:xfrm>
            <a:custGeom>
              <a:avLst/>
              <a:gdLst/>
              <a:ahLst/>
              <a:cxnLst/>
              <a:rect l="l" t="t" r="r" b="b"/>
              <a:pathLst>
                <a:path w="13485" h="12677" extrusionOk="0">
                  <a:moveTo>
                    <a:pt x="3306" y="817"/>
                  </a:moveTo>
                  <a:cubicBezTo>
                    <a:pt x="3769" y="817"/>
                    <a:pt x="4233" y="967"/>
                    <a:pt x="4600" y="1267"/>
                  </a:cubicBezTo>
                  <a:cubicBezTo>
                    <a:pt x="3277" y="1802"/>
                    <a:pt x="2174" y="2905"/>
                    <a:pt x="1607" y="4260"/>
                  </a:cubicBezTo>
                  <a:cubicBezTo>
                    <a:pt x="914" y="3283"/>
                    <a:pt x="1072" y="1897"/>
                    <a:pt x="2143" y="1172"/>
                  </a:cubicBezTo>
                  <a:cubicBezTo>
                    <a:pt x="2484" y="935"/>
                    <a:pt x="2895" y="817"/>
                    <a:pt x="3306" y="817"/>
                  </a:cubicBezTo>
                  <a:close/>
                  <a:moveTo>
                    <a:pt x="10101" y="823"/>
                  </a:moveTo>
                  <a:cubicBezTo>
                    <a:pt x="10771" y="823"/>
                    <a:pt x="11436" y="1137"/>
                    <a:pt x="11846" y="1771"/>
                  </a:cubicBezTo>
                  <a:cubicBezTo>
                    <a:pt x="12382" y="2527"/>
                    <a:pt x="12319" y="3535"/>
                    <a:pt x="11783" y="4260"/>
                  </a:cubicBezTo>
                  <a:cubicBezTo>
                    <a:pt x="11248" y="2905"/>
                    <a:pt x="10177" y="1802"/>
                    <a:pt x="8790" y="1267"/>
                  </a:cubicBezTo>
                  <a:cubicBezTo>
                    <a:pt x="9176" y="971"/>
                    <a:pt x="9640" y="823"/>
                    <a:pt x="10101" y="823"/>
                  </a:cubicBezTo>
                  <a:close/>
                  <a:moveTo>
                    <a:pt x="6662" y="1686"/>
                  </a:moveTo>
                  <a:cubicBezTo>
                    <a:pt x="7287" y="1686"/>
                    <a:pt x="7908" y="1809"/>
                    <a:pt x="8475" y="2055"/>
                  </a:cubicBezTo>
                  <a:cubicBezTo>
                    <a:pt x="10177" y="2748"/>
                    <a:pt x="11311" y="4417"/>
                    <a:pt x="11311" y="6339"/>
                  </a:cubicBezTo>
                  <a:cubicBezTo>
                    <a:pt x="11374" y="8891"/>
                    <a:pt x="9263" y="10970"/>
                    <a:pt x="6711" y="10970"/>
                  </a:cubicBezTo>
                  <a:cubicBezTo>
                    <a:pt x="4159" y="10970"/>
                    <a:pt x="2048" y="8891"/>
                    <a:pt x="2017" y="6339"/>
                  </a:cubicBezTo>
                  <a:cubicBezTo>
                    <a:pt x="2017" y="4764"/>
                    <a:pt x="2804" y="3346"/>
                    <a:pt x="4065" y="2464"/>
                  </a:cubicBezTo>
                  <a:cubicBezTo>
                    <a:pt x="4846" y="1943"/>
                    <a:pt x="5759" y="1686"/>
                    <a:pt x="6662" y="1686"/>
                  </a:cubicBezTo>
                  <a:close/>
                  <a:moveTo>
                    <a:pt x="3282" y="1"/>
                  </a:moveTo>
                  <a:cubicBezTo>
                    <a:pt x="2347" y="1"/>
                    <a:pt x="1411" y="437"/>
                    <a:pt x="820" y="1298"/>
                  </a:cubicBezTo>
                  <a:cubicBezTo>
                    <a:pt x="0" y="2496"/>
                    <a:pt x="189" y="4165"/>
                    <a:pt x="1292" y="5142"/>
                  </a:cubicBezTo>
                  <a:cubicBezTo>
                    <a:pt x="820" y="7316"/>
                    <a:pt x="1702" y="9553"/>
                    <a:pt x="3497" y="10844"/>
                  </a:cubicBezTo>
                  <a:lnTo>
                    <a:pt x="2867" y="12073"/>
                  </a:lnTo>
                  <a:cubicBezTo>
                    <a:pt x="2773" y="12262"/>
                    <a:pt x="2867" y="12514"/>
                    <a:pt x="3088" y="12640"/>
                  </a:cubicBezTo>
                  <a:cubicBezTo>
                    <a:pt x="3137" y="12665"/>
                    <a:pt x="3189" y="12677"/>
                    <a:pt x="3240" y="12677"/>
                  </a:cubicBezTo>
                  <a:cubicBezTo>
                    <a:pt x="3386" y="12677"/>
                    <a:pt x="3530" y="12582"/>
                    <a:pt x="3623" y="12420"/>
                  </a:cubicBezTo>
                  <a:lnTo>
                    <a:pt x="4222" y="11254"/>
                  </a:lnTo>
                  <a:cubicBezTo>
                    <a:pt x="4994" y="11632"/>
                    <a:pt x="5821" y="11821"/>
                    <a:pt x="6648" y="11821"/>
                  </a:cubicBezTo>
                  <a:cubicBezTo>
                    <a:pt x="7475" y="11821"/>
                    <a:pt x="8302" y="11632"/>
                    <a:pt x="9074" y="11254"/>
                  </a:cubicBezTo>
                  <a:lnTo>
                    <a:pt x="9641" y="12420"/>
                  </a:lnTo>
                  <a:cubicBezTo>
                    <a:pt x="9736" y="12587"/>
                    <a:pt x="9904" y="12663"/>
                    <a:pt x="10062" y="12663"/>
                  </a:cubicBezTo>
                  <a:cubicBezTo>
                    <a:pt x="10113" y="12663"/>
                    <a:pt x="10162" y="12655"/>
                    <a:pt x="10208" y="12640"/>
                  </a:cubicBezTo>
                  <a:cubicBezTo>
                    <a:pt x="10397" y="12514"/>
                    <a:pt x="10492" y="12262"/>
                    <a:pt x="10397" y="12073"/>
                  </a:cubicBezTo>
                  <a:lnTo>
                    <a:pt x="9767" y="10844"/>
                  </a:lnTo>
                  <a:cubicBezTo>
                    <a:pt x="11594" y="9584"/>
                    <a:pt x="12476" y="7347"/>
                    <a:pt x="11972" y="5142"/>
                  </a:cubicBezTo>
                  <a:cubicBezTo>
                    <a:pt x="13485" y="3882"/>
                    <a:pt x="13359" y="1582"/>
                    <a:pt x="11752" y="511"/>
                  </a:cubicBezTo>
                  <a:cubicBezTo>
                    <a:pt x="11243" y="171"/>
                    <a:pt x="10658" y="5"/>
                    <a:pt x="10078" y="5"/>
                  </a:cubicBezTo>
                  <a:cubicBezTo>
                    <a:pt x="9258" y="5"/>
                    <a:pt x="8449" y="338"/>
                    <a:pt x="7877" y="983"/>
                  </a:cubicBezTo>
                  <a:cubicBezTo>
                    <a:pt x="7483" y="905"/>
                    <a:pt x="7081" y="865"/>
                    <a:pt x="6679" y="865"/>
                  </a:cubicBezTo>
                  <a:cubicBezTo>
                    <a:pt x="6278" y="865"/>
                    <a:pt x="5876" y="905"/>
                    <a:pt x="5482" y="983"/>
                  </a:cubicBezTo>
                  <a:cubicBezTo>
                    <a:pt x="4898" y="326"/>
                    <a:pt x="4090" y="1"/>
                    <a:pt x="328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22"/>
            <p:cNvSpPr/>
            <p:nvPr/>
          </p:nvSpPr>
          <p:spPr>
            <a:xfrm>
              <a:off x="-42644075" y="2060025"/>
              <a:ext cx="59100" cy="65400"/>
            </a:xfrm>
            <a:custGeom>
              <a:avLst/>
              <a:gdLst/>
              <a:ahLst/>
              <a:cxnLst/>
              <a:rect l="l" t="t" r="r" b="b"/>
              <a:pathLst>
                <a:path w="2364" h="2616" extrusionOk="0">
                  <a:moveTo>
                    <a:pt x="442" y="0"/>
                  </a:moveTo>
                  <a:cubicBezTo>
                    <a:pt x="189" y="0"/>
                    <a:pt x="0" y="189"/>
                    <a:pt x="0" y="410"/>
                  </a:cubicBezTo>
                  <a:lnTo>
                    <a:pt x="0" y="2237"/>
                  </a:lnTo>
                  <a:cubicBezTo>
                    <a:pt x="0" y="2458"/>
                    <a:pt x="189" y="2615"/>
                    <a:pt x="442" y="2615"/>
                  </a:cubicBezTo>
                  <a:lnTo>
                    <a:pt x="1922" y="2615"/>
                  </a:lnTo>
                  <a:cubicBezTo>
                    <a:pt x="2174" y="2615"/>
                    <a:pt x="2363" y="2426"/>
                    <a:pt x="2363" y="2237"/>
                  </a:cubicBezTo>
                  <a:cubicBezTo>
                    <a:pt x="2363" y="1954"/>
                    <a:pt x="2174" y="1796"/>
                    <a:pt x="1922" y="1796"/>
                  </a:cubicBezTo>
                  <a:lnTo>
                    <a:pt x="820" y="1796"/>
                  </a:lnTo>
                  <a:lnTo>
                    <a:pt x="820" y="410"/>
                  </a:lnTo>
                  <a:cubicBezTo>
                    <a:pt x="820" y="189"/>
                    <a:pt x="631" y="0"/>
                    <a:pt x="44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3" name="Google Shape;823;p22"/>
          <p:cNvGrpSpPr/>
          <p:nvPr/>
        </p:nvGrpSpPr>
        <p:grpSpPr>
          <a:xfrm>
            <a:off x="6051310" y="1612292"/>
            <a:ext cx="338331" cy="338338"/>
            <a:chOff x="-41695775" y="2683025"/>
            <a:chExt cx="319000" cy="317450"/>
          </a:xfrm>
        </p:grpSpPr>
        <p:sp>
          <p:nvSpPr>
            <p:cNvPr id="824" name="Google Shape;824;p22"/>
            <p:cNvSpPr/>
            <p:nvPr/>
          </p:nvSpPr>
          <p:spPr>
            <a:xfrm>
              <a:off x="-41695775" y="2683025"/>
              <a:ext cx="319000" cy="317450"/>
            </a:xfrm>
            <a:custGeom>
              <a:avLst/>
              <a:gdLst/>
              <a:ahLst/>
              <a:cxnLst/>
              <a:rect l="l" t="t" r="r" b="b"/>
              <a:pathLst>
                <a:path w="12760" h="12698" extrusionOk="0">
                  <a:moveTo>
                    <a:pt x="6238" y="2521"/>
                  </a:moveTo>
                  <a:lnTo>
                    <a:pt x="10240" y="5199"/>
                  </a:lnTo>
                  <a:lnTo>
                    <a:pt x="10240" y="11815"/>
                  </a:lnTo>
                  <a:lnTo>
                    <a:pt x="2521" y="11815"/>
                  </a:lnTo>
                  <a:lnTo>
                    <a:pt x="2521" y="5199"/>
                  </a:lnTo>
                  <a:lnTo>
                    <a:pt x="6238" y="2521"/>
                  </a:lnTo>
                  <a:close/>
                  <a:moveTo>
                    <a:pt x="6270" y="1"/>
                  </a:moveTo>
                  <a:cubicBezTo>
                    <a:pt x="6049" y="1"/>
                    <a:pt x="5860" y="190"/>
                    <a:pt x="5860" y="379"/>
                  </a:cubicBezTo>
                  <a:lnTo>
                    <a:pt x="5860" y="1859"/>
                  </a:lnTo>
                  <a:lnTo>
                    <a:pt x="1891" y="4695"/>
                  </a:lnTo>
                  <a:lnTo>
                    <a:pt x="221" y="5861"/>
                  </a:lnTo>
                  <a:cubicBezTo>
                    <a:pt x="32" y="5987"/>
                    <a:pt x="0" y="6270"/>
                    <a:pt x="158" y="6459"/>
                  </a:cubicBezTo>
                  <a:cubicBezTo>
                    <a:pt x="229" y="6566"/>
                    <a:pt x="342" y="6623"/>
                    <a:pt x="466" y="6623"/>
                  </a:cubicBezTo>
                  <a:cubicBezTo>
                    <a:pt x="560" y="6623"/>
                    <a:pt x="661" y="6590"/>
                    <a:pt x="757" y="6522"/>
                  </a:cubicBezTo>
                  <a:lnTo>
                    <a:pt x="1733" y="5829"/>
                  </a:lnTo>
                  <a:lnTo>
                    <a:pt x="1733" y="12288"/>
                  </a:lnTo>
                  <a:cubicBezTo>
                    <a:pt x="1733" y="12508"/>
                    <a:pt x="1922" y="12697"/>
                    <a:pt x="2111" y="12697"/>
                  </a:cubicBezTo>
                  <a:lnTo>
                    <a:pt x="10649" y="12697"/>
                  </a:lnTo>
                  <a:cubicBezTo>
                    <a:pt x="10901" y="12697"/>
                    <a:pt x="11059" y="12508"/>
                    <a:pt x="11059" y="12288"/>
                  </a:cubicBezTo>
                  <a:lnTo>
                    <a:pt x="11059" y="5798"/>
                  </a:lnTo>
                  <a:lnTo>
                    <a:pt x="12035" y="6491"/>
                  </a:lnTo>
                  <a:cubicBezTo>
                    <a:pt x="12114" y="6543"/>
                    <a:pt x="12204" y="6568"/>
                    <a:pt x="12294" y="6568"/>
                  </a:cubicBezTo>
                  <a:cubicBezTo>
                    <a:pt x="12418" y="6568"/>
                    <a:pt x="12542" y="6519"/>
                    <a:pt x="12634" y="6428"/>
                  </a:cubicBezTo>
                  <a:cubicBezTo>
                    <a:pt x="12760" y="6207"/>
                    <a:pt x="12697" y="5987"/>
                    <a:pt x="12571" y="5829"/>
                  </a:cubicBezTo>
                  <a:lnTo>
                    <a:pt x="10901" y="4632"/>
                  </a:lnTo>
                  <a:cubicBezTo>
                    <a:pt x="10901" y="4632"/>
                    <a:pt x="6679" y="1796"/>
                    <a:pt x="6648" y="1796"/>
                  </a:cubicBezTo>
                  <a:lnTo>
                    <a:pt x="6648" y="379"/>
                  </a:lnTo>
                  <a:cubicBezTo>
                    <a:pt x="6648" y="158"/>
                    <a:pt x="6459" y="1"/>
                    <a:pt x="627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22"/>
            <p:cNvSpPr/>
            <p:nvPr/>
          </p:nvSpPr>
          <p:spPr>
            <a:xfrm>
              <a:off x="-41615450" y="2813750"/>
              <a:ext cx="152050" cy="144975"/>
            </a:xfrm>
            <a:custGeom>
              <a:avLst/>
              <a:gdLst/>
              <a:ahLst/>
              <a:cxnLst/>
              <a:rect l="l" t="t" r="r" b="b"/>
              <a:pathLst>
                <a:path w="6082" h="5799" extrusionOk="0">
                  <a:moveTo>
                    <a:pt x="3050" y="782"/>
                  </a:moveTo>
                  <a:cubicBezTo>
                    <a:pt x="3325" y="782"/>
                    <a:pt x="3606" y="835"/>
                    <a:pt x="3876" y="947"/>
                  </a:cubicBezTo>
                  <a:cubicBezTo>
                    <a:pt x="4853" y="1419"/>
                    <a:pt x="5357" y="2616"/>
                    <a:pt x="4916" y="3656"/>
                  </a:cubicBezTo>
                  <a:cubicBezTo>
                    <a:pt x="4601" y="4412"/>
                    <a:pt x="3908" y="4916"/>
                    <a:pt x="3025" y="4916"/>
                  </a:cubicBezTo>
                  <a:cubicBezTo>
                    <a:pt x="1545" y="4916"/>
                    <a:pt x="568" y="3436"/>
                    <a:pt x="1135" y="2049"/>
                  </a:cubicBezTo>
                  <a:cubicBezTo>
                    <a:pt x="1465" y="1248"/>
                    <a:pt x="2235" y="782"/>
                    <a:pt x="3050" y="782"/>
                  </a:cubicBezTo>
                  <a:close/>
                  <a:moveTo>
                    <a:pt x="2968" y="0"/>
                  </a:moveTo>
                  <a:cubicBezTo>
                    <a:pt x="1995" y="0"/>
                    <a:pt x="1120" y="497"/>
                    <a:pt x="631" y="1262"/>
                  </a:cubicBezTo>
                  <a:cubicBezTo>
                    <a:pt x="95" y="2081"/>
                    <a:pt x="1" y="3152"/>
                    <a:pt x="347" y="4034"/>
                  </a:cubicBezTo>
                  <a:cubicBezTo>
                    <a:pt x="789" y="5074"/>
                    <a:pt x="1860" y="5798"/>
                    <a:pt x="3057" y="5798"/>
                  </a:cubicBezTo>
                  <a:cubicBezTo>
                    <a:pt x="4034" y="5798"/>
                    <a:pt x="4884" y="5326"/>
                    <a:pt x="5451" y="4538"/>
                  </a:cubicBezTo>
                  <a:cubicBezTo>
                    <a:pt x="5987" y="3719"/>
                    <a:pt x="6081" y="2648"/>
                    <a:pt x="5735" y="1766"/>
                  </a:cubicBezTo>
                  <a:cubicBezTo>
                    <a:pt x="5294" y="726"/>
                    <a:pt x="4223" y="1"/>
                    <a:pt x="3057" y="1"/>
                  </a:cubicBezTo>
                  <a:cubicBezTo>
                    <a:pt x="3027" y="1"/>
                    <a:pt x="2997" y="0"/>
                    <a:pt x="296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22"/>
            <p:cNvSpPr/>
            <p:nvPr/>
          </p:nvSpPr>
          <p:spPr>
            <a:xfrm>
              <a:off x="-41550075" y="2853950"/>
              <a:ext cx="40200" cy="42550"/>
            </a:xfrm>
            <a:custGeom>
              <a:avLst/>
              <a:gdLst/>
              <a:ahLst/>
              <a:cxnLst/>
              <a:rect l="l" t="t" r="r" b="b"/>
              <a:pathLst>
                <a:path w="1608" h="1702" extrusionOk="0">
                  <a:moveTo>
                    <a:pt x="379" y="0"/>
                  </a:moveTo>
                  <a:cubicBezTo>
                    <a:pt x="190" y="0"/>
                    <a:pt x="1" y="221"/>
                    <a:pt x="1" y="441"/>
                  </a:cubicBezTo>
                  <a:lnTo>
                    <a:pt x="1" y="1260"/>
                  </a:lnTo>
                  <a:cubicBezTo>
                    <a:pt x="1" y="1512"/>
                    <a:pt x="190" y="1701"/>
                    <a:pt x="379" y="1701"/>
                  </a:cubicBezTo>
                  <a:lnTo>
                    <a:pt x="1230" y="1701"/>
                  </a:lnTo>
                  <a:cubicBezTo>
                    <a:pt x="1450" y="1701"/>
                    <a:pt x="1608" y="1512"/>
                    <a:pt x="1608" y="1260"/>
                  </a:cubicBezTo>
                  <a:cubicBezTo>
                    <a:pt x="1608" y="1040"/>
                    <a:pt x="1419" y="851"/>
                    <a:pt x="1230" y="851"/>
                  </a:cubicBezTo>
                  <a:lnTo>
                    <a:pt x="788" y="851"/>
                  </a:lnTo>
                  <a:lnTo>
                    <a:pt x="788" y="410"/>
                  </a:lnTo>
                  <a:cubicBezTo>
                    <a:pt x="788" y="158"/>
                    <a:pt x="568" y="0"/>
                    <a:pt x="37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7" name="Google Shape;827;p22"/>
          <p:cNvGrpSpPr/>
          <p:nvPr/>
        </p:nvGrpSpPr>
        <p:grpSpPr>
          <a:xfrm>
            <a:off x="2752607" y="4010799"/>
            <a:ext cx="338319" cy="338315"/>
            <a:chOff x="1777925" y="1953700"/>
            <a:chExt cx="294600" cy="296950"/>
          </a:xfrm>
        </p:grpSpPr>
        <p:sp>
          <p:nvSpPr>
            <p:cNvPr id="828" name="Google Shape;828;p22"/>
            <p:cNvSpPr/>
            <p:nvPr/>
          </p:nvSpPr>
          <p:spPr>
            <a:xfrm>
              <a:off x="1794450" y="2052125"/>
              <a:ext cx="278075" cy="198525"/>
            </a:xfrm>
            <a:custGeom>
              <a:avLst/>
              <a:gdLst/>
              <a:ahLst/>
              <a:cxnLst/>
              <a:rect l="l" t="t" r="r" b="b"/>
              <a:pathLst>
                <a:path w="11123" h="7941" extrusionOk="0">
                  <a:moveTo>
                    <a:pt x="10545" y="1"/>
                  </a:moveTo>
                  <a:cubicBezTo>
                    <a:pt x="10499" y="1"/>
                    <a:pt x="10449" y="11"/>
                    <a:pt x="10397" y="33"/>
                  </a:cubicBezTo>
                  <a:cubicBezTo>
                    <a:pt x="10208" y="64"/>
                    <a:pt x="10145" y="253"/>
                    <a:pt x="10177" y="474"/>
                  </a:cubicBezTo>
                  <a:cubicBezTo>
                    <a:pt x="10334" y="1009"/>
                    <a:pt x="10460" y="1514"/>
                    <a:pt x="10460" y="1986"/>
                  </a:cubicBezTo>
                  <a:cubicBezTo>
                    <a:pt x="10460" y="4885"/>
                    <a:pt x="8129" y="7247"/>
                    <a:pt x="5199" y="7247"/>
                  </a:cubicBezTo>
                  <a:cubicBezTo>
                    <a:pt x="3561" y="7247"/>
                    <a:pt x="2017" y="6460"/>
                    <a:pt x="1040" y="5137"/>
                  </a:cubicBezTo>
                  <a:lnTo>
                    <a:pt x="1734" y="5137"/>
                  </a:lnTo>
                  <a:cubicBezTo>
                    <a:pt x="1954" y="5137"/>
                    <a:pt x="2112" y="4979"/>
                    <a:pt x="2112" y="4790"/>
                  </a:cubicBezTo>
                  <a:cubicBezTo>
                    <a:pt x="2112" y="4601"/>
                    <a:pt x="1954" y="4444"/>
                    <a:pt x="1734" y="4444"/>
                  </a:cubicBezTo>
                  <a:lnTo>
                    <a:pt x="379" y="4444"/>
                  </a:lnTo>
                  <a:cubicBezTo>
                    <a:pt x="158" y="4444"/>
                    <a:pt x="1" y="4601"/>
                    <a:pt x="1" y="4790"/>
                  </a:cubicBezTo>
                  <a:lnTo>
                    <a:pt x="1" y="6176"/>
                  </a:lnTo>
                  <a:cubicBezTo>
                    <a:pt x="1" y="6365"/>
                    <a:pt x="158" y="6523"/>
                    <a:pt x="379" y="6523"/>
                  </a:cubicBezTo>
                  <a:cubicBezTo>
                    <a:pt x="568" y="6523"/>
                    <a:pt x="725" y="6365"/>
                    <a:pt x="725" y="6176"/>
                  </a:cubicBezTo>
                  <a:lnTo>
                    <a:pt x="725" y="5830"/>
                  </a:lnTo>
                  <a:cubicBezTo>
                    <a:pt x="1860" y="7184"/>
                    <a:pt x="3529" y="7941"/>
                    <a:pt x="5199" y="7941"/>
                  </a:cubicBezTo>
                  <a:cubicBezTo>
                    <a:pt x="8476" y="7941"/>
                    <a:pt x="11122" y="5294"/>
                    <a:pt x="11122" y="2049"/>
                  </a:cubicBezTo>
                  <a:cubicBezTo>
                    <a:pt x="11122" y="1482"/>
                    <a:pt x="11028" y="883"/>
                    <a:pt x="10839" y="253"/>
                  </a:cubicBezTo>
                  <a:cubicBezTo>
                    <a:pt x="10814" y="109"/>
                    <a:pt x="10698" y="1"/>
                    <a:pt x="1054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22"/>
            <p:cNvSpPr/>
            <p:nvPr/>
          </p:nvSpPr>
          <p:spPr>
            <a:xfrm>
              <a:off x="1777925" y="1953700"/>
              <a:ext cx="278050" cy="198675"/>
            </a:xfrm>
            <a:custGeom>
              <a:avLst/>
              <a:gdLst/>
              <a:ahLst/>
              <a:cxnLst/>
              <a:rect l="l" t="t" r="r" b="b"/>
              <a:pathLst>
                <a:path w="11122" h="7947" extrusionOk="0">
                  <a:moveTo>
                    <a:pt x="5892" y="0"/>
                  </a:moveTo>
                  <a:cubicBezTo>
                    <a:pt x="2647" y="0"/>
                    <a:pt x="0" y="2615"/>
                    <a:pt x="0" y="5892"/>
                  </a:cubicBezTo>
                  <a:cubicBezTo>
                    <a:pt x="0" y="6459"/>
                    <a:pt x="63" y="7026"/>
                    <a:pt x="284" y="7656"/>
                  </a:cubicBezTo>
                  <a:cubicBezTo>
                    <a:pt x="310" y="7869"/>
                    <a:pt x="450" y="7947"/>
                    <a:pt x="606" y="7947"/>
                  </a:cubicBezTo>
                  <a:cubicBezTo>
                    <a:pt x="635" y="7947"/>
                    <a:pt x="664" y="7944"/>
                    <a:pt x="693" y="7939"/>
                  </a:cubicBezTo>
                  <a:cubicBezTo>
                    <a:pt x="914" y="7908"/>
                    <a:pt x="977" y="7719"/>
                    <a:pt x="945" y="7498"/>
                  </a:cubicBezTo>
                  <a:cubicBezTo>
                    <a:pt x="788" y="6963"/>
                    <a:pt x="662" y="6459"/>
                    <a:pt x="662" y="5923"/>
                  </a:cubicBezTo>
                  <a:cubicBezTo>
                    <a:pt x="662" y="3056"/>
                    <a:pt x="2993" y="693"/>
                    <a:pt x="5923" y="693"/>
                  </a:cubicBezTo>
                  <a:cubicBezTo>
                    <a:pt x="7561" y="693"/>
                    <a:pt x="9105" y="1481"/>
                    <a:pt x="10082" y="2773"/>
                  </a:cubicBezTo>
                  <a:lnTo>
                    <a:pt x="9389" y="2773"/>
                  </a:lnTo>
                  <a:cubicBezTo>
                    <a:pt x="9168" y="2773"/>
                    <a:pt x="9011" y="2930"/>
                    <a:pt x="9011" y="3151"/>
                  </a:cubicBezTo>
                  <a:cubicBezTo>
                    <a:pt x="9011" y="3340"/>
                    <a:pt x="9168" y="3497"/>
                    <a:pt x="9389" y="3497"/>
                  </a:cubicBezTo>
                  <a:lnTo>
                    <a:pt x="10743" y="3497"/>
                  </a:lnTo>
                  <a:cubicBezTo>
                    <a:pt x="10964" y="3497"/>
                    <a:pt x="11121" y="3340"/>
                    <a:pt x="11121" y="3151"/>
                  </a:cubicBezTo>
                  <a:lnTo>
                    <a:pt x="11121" y="1765"/>
                  </a:lnTo>
                  <a:cubicBezTo>
                    <a:pt x="11121" y="1575"/>
                    <a:pt x="10964" y="1418"/>
                    <a:pt x="10743" y="1418"/>
                  </a:cubicBezTo>
                  <a:cubicBezTo>
                    <a:pt x="10554" y="1418"/>
                    <a:pt x="10397" y="1575"/>
                    <a:pt x="10397" y="1765"/>
                  </a:cubicBezTo>
                  <a:lnTo>
                    <a:pt x="10397" y="2111"/>
                  </a:lnTo>
                  <a:cubicBezTo>
                    <a:pt x="9263" y="725"/>
                    <a:pt x="7593" y="0"/>
                    <a:pt x="589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22"/>
            <p:cNvSpPr/>
            <p:nvPr/>
          </p:nvSpPr>
          <p:spPr>
            <a:xfrm>
              <a:off x="1829125" y="2006475"/>
              <a:ext cx="191400" cy="191400"/>
            </a:xfrm>
            <a:custGeom>
              <a:avLst/>
              <a:gdLst/>
              <a:ahLst/>
              <a:cxnLst/>
              <a:rect l="l" t="t" r="r" b="b"/>
              <a:pathLst>
                <a:path w="7656" h="7656" extrusionOk="0">
                  <a:moveTo>
                    <a:pt x="4190" y="693"/>
                  </a:moveTo>
                  <a:cubicBezTo>
                    <a:pt x="4757" y="788"/>
                    <a:pt x="5324" y="1008"/>
                    <a:pt x="5797" y="1386"/>
                  </a:cubicBezTo>
                  <a:lnTo>
                    <a:pt x="5545" y="1607"/>
                  </a:lnTo>
                  <a:cubicBezTo>
                    <a:pt x="5450" y="1733"/>
                    <a:pt x="5450" y="1953"/>
                    <a:pt x="5545" y="2079"/>
                  </a:cubicBezTo>
                  <a:cubicBezTo>
                    <a:pt x="5608" y="2142"/>
                    <a:pt x="5702" y="2174"/>
                    <a:pt x="5793" y="2174"/>
                  </a:cubicBezTo>
                  <a:cubicBezTo>
                    <a:pt x="5884" y="2174"/>
                    <a:pt x="5970" y="2142"/>
                    <a:pt x="6017" y="2079"/>
                  </a:cubicBezTo>
                  <a:lnTo>
                    <a:pt x="6270" y="1859"/>
                  </a:lnTo>
                  <a:cubicBezTo>
                    <a:pt x="6616" y="2268"/>
                    <a:pt x="6868" y="2835"/>
                    <a:pt x="6931" y="3466"/>
                  </a:cubicBezTo>
                  <a:lnTo>
                    <a:pt x="6616" y="3466"/>
                  </a:lnTo>
                  <a:cubicBezTo>
                    <a:pt x="6427" y="3466"/>
                    <a:pt x="6270" y="3623"/>
                    <a:pt x="6270" y="3812"/>
                  </a:cubicBezTo>
                  <a:cubicBezTo>
                    <a:pt x="6270" y="4001"/>
                    <a:pt x="6427" y="4159"/>
                    <a:pt x="6616" y="4159"/>
                  </a:cubicBezTo>
                  <a:lnTo>
                    <a:pt x="6931" y="4159"/>
                  </a:lnTo>
                  <a:cubicBezTo>
                    <a:pt x="6868" y="4757"/>
                    <a:pt x="6616" y="5324"/>
                    <a:pt x="6270" y="5797"/>
                  </a:cubicBezTo>
                  <a:lnTo>
                    <a:pt x="6017" y="5545"/>
                  </a:lnTo>
                  <a:cubicBezTo>
                    <a:pt x="5970" y="5482"/>
                    <a:pt x="5884" y="5450"/>
                    <a:pt x="5793" y="5450"/>
                  </a:cubicBezTo>
                  <a:cubicBezTo>
                    <a:pt x="5702" y="5450"/>
                    <a:pt x="5608" y="5482"/>
                    <a:pt x="5545" y="5545"/>
                  </a:cubicBezTo>
                  <a:cubicBezTo>
                    <a:pt x="5450" y="5671"/>
                    <a:pt x="5450" y="5923"/>
                    <a:pt x="5545" y="6017"/>
                  </a:cubicBezTo>
                  <a:lnTo>
                    <a:pt x="5797" y="6270"/>
                  </a:lnTo>
                  <a:cubicBezTo>
                    <a:pt x="5356" y="6616"/>
                    <a:pt x="4820" y="6837"/>
                    <a:pt x="4190" y="6931"/>
                  </a:cubicBezTo>
                  <a:lnTo>
                    <a:pt x="4190" y="6616"/>
                  </a:lnTo>
                  <a:cubicBezTo>
                    <a:pt x="4190" y="6427"/>
                    <a:pt x="4033" y="6270"/>
                    <a:pt x="3812" y="6270"/>
                  </a:cubicBezTo>
                  <a:cubicBezTo>
                    <a:pt x="3623" y="6270"/>
                    <a:pt x="3466" y="6427"/>
                    <a:pt x="3466" y="6616"/>
                  </a:cubicBezTo>
                  <a:lnTo>
                    <a:pt x="3466" y="6931"/>
                  </a:lnTo>
                  <a:cubicBezTo>
                    <a:pt x="2867" y="6837"/>
                    <a:pt x="2331" y="6616"/>
                    <a:pt x="1859" y="6270"/>
                  </a:cubicBezTo>
                  <a:lnTo>
                    <a:pt x="2079" y="6017"/>
                  </a:lnTo>
                  <a:cubicBezTo>
                    <a:pt x="2205" y="5891"/>
                    <a:pt x="2205" y="5671"/>
                    <a:pt x="2079" y="5545"/>
                  </a:cubicBezTo>
                  <a:cubicBezTo>
                    <a:pt x="2032" y="5482"/>
                    <a:pt x="1945" y="5450"/>
                    <a:pt x="1855" y="5450"/>
                  </a:cubicBezTo>
                  <a:cubicBezTo>
                    <a:pt x="1764" y="5450"/>
                    <a:pt x="1670" y="5482"/>
                    <a:pt x="1607" y="5545"/>
                  </a:cubicBezTo>
                  <a:lnTo>
                    <a:pt x="1386" y="5797"/>
                  </a:lnTo>
                  <a:cubicBezTo>
                    <a:pt x="1040" y="5356"/>
                    <a:pt x="788" y="4789"/>
                    <a:pt x="725" y="4159"/>
                  </a:cubicBezTo>
                  <a:lnTo>
                    <a:pt x="1040" y="4159"/>
                  </a:lnTo>
                  <a:cubicBezTo>
                    <a:pt x="1229" y="4159"/>
                    <a:pt x="1386" y="4001"/>
                    <a:pt x="1386" y="3812"/>
                  </a:cubicBezTo>
                  <a:cubicBezTo>
                    <a:pt x="1386" y="3623"/>
                    <a:pt x="1229" y="3466"/>
                    <a:pt x="1040" y="3466"/>
                  </a:cubicBezTo>
                  <a:lnTo>
                    <a:pt x="725" y="3466"/>
                  </a:lnTo>
                  <a:cubicBezTo>
                    <a:pt x="788" y="2867"/>
                    <a:pt x="1040" y="2331"/>
                    <a:pt x="1386" y="1859"/>
                  </a:cubicBezTo>
                  <a:lnTo>
                    <a:pt x="1607" y="2079"/>
                  </a:lnTo>
                  <a:cubicBezTo>
                    <a:pt x="1701" y="2174"/>
                    <a:pt x="1764" y="2205"/>
                    <a:pt x="1859" y="2205"/>
                  </a:cubicBezTo>
                  <a:cubicBezTo>
                    <a:pt x="1922" y="2205"/>
                    <a:pt x="2048" y="2174"/>
                    <a:pt x="2079" y="2079"/>
                  </a:cubicBezTo>
                  <a:cubicBezTo>
                    <a:pt x="2205" y="1953"/>
                    <a:pt x="2205" y="1733"/>
                    <a:pt x="2079" y="1607"/>
                  </a:cubicBezTo>
                  <a:lnTo>
                    <a:pt x="1859" y="1386"/>
                  </a:lnTo>
                  <a:cubicBezTo>
                    <a:pt x="2300" y="1008"/>
                    <a:pt x="2835" y="788"/>
                    <a:pt x="3466" y="693"/>
                  </a:cubicBezTo>
                  <a:lnTo>
                    <a:pt x="3466" y="1008"/>
                  </a:lnTo>
                  <a:cubicBezTo>
                    <a:pt x="3466" y="1229"/>
                    <a:pt x="3623" y="1386"/>
                    <a:pt x="3812" y="1386"/>
                  </a:cubicBezTo>
                  <a:cubicBezTo>
                    <a:pt x="4033" y="1386"/>
                    <a:pt x="4190" y="1229"/>
                    <a:pt x="4190" y="1008"/>
                  </a:cubicBezTo>
                  <a:lnTo>
                    <a:pt x="4190" y="693"/>
                  </a:lnTo>
                  <a:close/>
                  <a:moveTo>
                    <a:pt x="3812" y="0"/>
                  </a:moveTo>
                  <a:cubicBezTo>
                    <a:pt x="1733" y="0"/>
                    <a:pt x="0" y="1701"/>
                    <a:pt x="0" y="3812"/>
                  </a:cubicBezTo>
                  <a:cubicBezTo>
                    <a:pt x="0" y="5923"/>
                    <a:pt x="1701" y="7656"/>
                    <a:pt x="3812" y="7656"/>
                  </a:cubicBezTo>
                  <a:cubicBezTo>
                    <a:pt x="5923" y="7656"/>
                    <a:pt x="7656" y="5954"/>
                    <a:pt x="7656" y="3812"/>
                  </a:cubicBezTo>
                  <a:cubicBezTo>
                    <a:pt x="7656" y="1733"/>
                    <a:pt x="5954" y="0"/>
                    <a:pt x="38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22"/>
            <p:cNvSpPr/>
            <p:nvPr/>
          </p:nvSpPr>
          <p:spPr>
            <a:xfrm>
              <a:off x="1915750" y="2058450"/>
              <a:ext cx="35475" cy="52800"/>
            </a:xfrm>
            <a:custGeom>
              <a:avLst/>
              <a:gdLst/>
              <a:ahLst/>
              <a:cxnLst/>
              <a:rect l="l" t="t" r="r" b="b"/>
              <a:pathLst>
                <a:path w="1419" h="2112" extrusionOk="0">
                  <a:moveTo>
                    <a:pt x="347" y="0"/>
                  </a:moveTo>
                  <a:cubicBezTo>
                    <a:pt x="158" y="0"/>
                    <a:pt x="1" y="158"/>
                    <a:pt x="1" y="378"/>
                  </a:cubicBezTo>
                  <a:lnTo>
                    <a:pt x="1" y="1733"/>
                  </a:lnTo>
                  <a:cubicBezTo>
                    <a:pt x="1" y="1954"/>
                    <a:pt x="158" y="2111"/>
                    <a:pt x="347" y="2111"/>
                  </a:cubicBezTo>
                  <a:lnTo>
                    <a:pt x="1072" y="2111"/>
                  </a:lnTo>
                  <a:cubicBezTo>
                    <a:pt x="1261" y="2111"/>
                    <a:pt x="1418" y="1954"/>
                    <a:pt x="1418" y="1733"/>
                  </a:cubicBezTo>
                  <a:cubicBezTo>
                    <a:pt x="1418" y="1544"/>
                    <a:pt x="1261" y="1387"/>
                    <a:pt x="1072" y="1387"/>
                  </a:cubicBezTo>
                  <a:lnTo>
                    <a:pt x="725" y="1387"/>
                  </a:lnTo>
                  <a:lnTo>
                    <a:pt x="725" y="378"/>
                  </a:lnTo>
                  <a:cubicBezTo>
                    <a:pt x="725" y="158"/>
                    <a:pt x="568" y="0"/>
                    <a:pt x="34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793;p22">
            <a:extLst>
              <a:ext uri="{FF2B5EF4-FFF2-40B4-BE49-F238E27FC236}">
                <a16:creationId xmlns:a16="http://schemas.microsoft.com/office/drawing/2014/main" xmlns="" id="{61078D39-CEF9-4690-9427-832B86C4DD0F}"/>
              </a:ext>
            </a:extLst>
          </p:cNvPr>
          <p:cNvSpPr txBox="1"/>
          <p:nvPr/>
        </p:nvSpPr>
        <p:spPr>
          <a:xfrm>
            <a:off x="6767250" y="1282994"/>
            <a:ext cx="2007900" cy="3207611"/>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Uyku fazla olduğunda zaman kaybı, yetersiz olduğunda ise verim kaybına sebep olur.</a:t>
            </a:r>
          </a:p>
          <a:p>
            <a:pPr marL="0" lvl="0" indent="0" algn="ctr" rtl="0">
              <a:spcBef>
                <a:spcPts val="0"/>
              </a:spcBef>
              <a:spcAft>
                <a:spcPts val="0"/>
              </a:spcAft>
              <a:buNone/>
            </a:pPr>
            <a:endParaRPr lang="tr-TR" dirty="0">
              <a:latin typeface="Open Sans" panose="020B0606030504020204" pitchFamily="34" charset="0"/>
              <a:ea typeface="Open Sans" panose="020B0606030504020204" pitchFamily="34" charset="0"/>
              <a:cs typeface="Open Sans" panose="020B0606030504020204" pitchFamily="34" charset="0"/>
              <a:sym typeface="Roboto"/>
            </a:endParaRPr>
          </a:p>
          <a:p>
            <a:pPr marL="0" lvl="0" indent="0" algn="ctr" rtl="0">
              <a:spcBef>
                <a:spcPts val="0"/>
              </a:spcBef>
              <a:spcAft>
                <a:spcPts val="0"/>
              </a:spcAft>
              <a:buNone/>
            </a:pPr>
            <a:r>
              <a:rPr lang="tr-T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rPr>
              <a:t>Bu yüzden gelişim döneminize uygun şekilde yeterli ve dengeli uyumalısınız.</a:t>
            </a:r>
            <a:endParaRPr dirty="0">
              <a:solidFill>
                <a:srgbClr val="000000"/>
              </a:solidFill>
              <a:latin typeface="Open Sans" panose="020B0606030504020204" pitchFamily="34" charset="0"/>
              <a:ea typeface="Open Sans" panose="020B0606030504020204" pitchFamily="34" charset="0"/>
              <a:cs typeface="Open Sans" panose="020B0606030504020204" pitchFamily="34" charset="0"/>
              <a:sym typeface="Roboto"/>
            </a:endParaRPr>
          </a:p>
        </p:txBody>
      </p:sp>
      <p:pic>
        <p:nvPicPr>
          <p:cNvPr id="46"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0" y="0"/>
            <a:ext cx="1293633" cy="1088969"/>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Zaman Yönetimi 15 temmuz">
  <a:themeElements>
    <a:clrScheme name="Simple Light">
      <a:dk1>
        <a:srgbClr val="000000"/>
      </a:dk1>
      <a:lt1>
        <a:srgbClr val="FFFFFF"/>
      </a:lt1>
      <a:dk2>
        <a:srgbClr val="818181"/>
      </a:dk2>
      <a:lt2>
        <a:srgbClr val="BEBEBE"/>
      </a:lt2>
      <a:accent1>
        <a:srgbClr val="FD8845"/>
      </a:accent1>
      <a:accent2>
        <a:srgbClr val="EC4A91"/>
      </a:accent2>
      <a:accent3>
        <a:srgbClr val="C868E6"/>
      </a:accent3>
      <a:accent4>
        <a:srgbClr val="763AC7"/>
      </a:accent4>
      <a:accent5>
        <a:srgbClr val="5B71E9"/>
      </a:accent5>
      <a:accent6>
        <a:srgbClr val="0B3796"/>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Zaman Yönetimi 15 temmuz</Template>
  <TotalTime>1</TotalTime>
  <Words>447</Words>
  <Application>Microsoft Office PowerPoint</Application>
  <PresentationFormat>Ekran Gösterisi (16:9)</PresentationFormat>
  <Paragraphs>60</Paragraphs>
  <Slides>10</Slides>
  <Notes>10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Fira Sans Extra Condensed Medium</vt:lpstr>
      <vt:lpstr>Open Sans</vt:lpstr>
      <vt:lpstr>Roboto</vt:lpstr>
      <vt:lpstr>Lato Light</vt:lpstr>
      <vt:lpstr>Zaman Yönetimi 15 temmuz</vt:lpstr>
      <vt:lpstr>ZAMAN YÖNETİMİ</vt:lpstr>
      <vt:lpstr>86.400 ALTIN</vt:lpstr>
      <vt:lpstr>86.400 ALTIN</vt:lpstr>
      <vt:lpstr>ERTELEME HASTALIĞI</vt:lpstr>
      <vt:lpstr>HAYIR DİYEBİLME</vt:lpstr>
      <vt:lpstr>ÖNCELİK SIRALAMASI</vt:lpstr>
      <vt:lpstr>GÜNLÜK KONTROL LİSTESİ</vt:lpstr>
      <vt:lpstr>HAFTALIK PLAN</vt:lpstr>
      <vt:lpstr>UYKU</vt:lpstr>
      <vt:lpstr>ZAMAN YÖNETİMİ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ZAMAN YÖNETİMİ</dc:title>
  <dc:creator>REHBERLİK SERVİSİ</dc:creator>
  <cp:lastModifiedBy>REHBERLİK SERVİSİ</cp:lastModifiedBy>
  <cp:revision>1</cp:revision>
  <dcterms:created xsi:type="dcterms:W3CDTF">2024-11-06T09:01:13Z</dcterms:created>
  <dcterms:modified xsi:type="dcterms:W3CDTF">2024-11-06T09:02:49Z</dcterms:modified>
</cp:coreProperties>
</file>