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7" r:id="rId1"/>
  </p:sldMasterIdLst>
  <p:notesMasterIdLst>
    <p:notesMasterId r:id="rId17"/>
  </p:notesMasterIdLst>
  <p:sldIdLst>
    <p:sldId id="256" r:id="rId2"/>
    <p:sldId id="257" r:id="rId3"/>
    <p:sldId id="259" r:id="rId4"/>
    <p:sldId id="265" r:id="rId5"/>
    <p:sldId id="258" r:id="rId6"/>
    <p:sldId id="260" r:id="rId7"/>
    <p:sldId id="262" r:id="rId8"/>
    <p:sldId id="271" r:id="rId9"/>
    <p:sldId id="274" r:id="rId10"/>
    <p:sldId id="261" r:id="rId11"/>
    <p:sldId id="268" r:id="rId12"/>
    <p:sldId id="270" r:id="rId13"/>
    <p:sldId id="266" r:id="rId14"/>
    <p:sldId id="279" r:id="rId15"/>
    <p:sldId id="280" r:id="rId16"/>
  </p:sldIdLst>
  <p:sldSz cx="9144000" cy="5143500" type="screen16x9"/>
  <p:notesSz cx="6858000" cy="9144000"/>
  <p:embeddedFontLst>
    <p:embeddedFont>
      <p:font typeface="Crete Round" charset="-94"/>
      <p:regular r:id="rId18"/>
      <p:italic r:id="rId19"/>
    </p:embeddedFont>
    <p:embeddedFont>
      <p:font typeface="Questrial" charset="-94"/>
      <p:regular r:id="rId20"/>
    </p:embeddedFont>
    <p:embeddedFont>
      <p:font typeface="Montserrat" charset="-94"/>
      <p:regular r:id="rId21"/>
      <p:bold r:id="rId22"/>
      <p:italic r:id="rId23"/>
      <p:boldItalic r:id="rId24"/>
    </p:embeddedFont>
    <p:embeddedFont>
      <p:font typeface="Roboto Condensed Light" charset="0"/>
      <p:regular r:id="rId25"/>
      <p: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5A54"/>
    <a:srgbClr val="F1F1F1"/>
    <a:srgbClr val="0C1E4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194E4EBA-11D9-41BF-8856-7D3E8EA4C763}">
  <a:tblStyle styleId="{194E4EBA-11D9-41BF-8856-7D3E8EA4C763}"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15" d="100"/>
          <a:sy n="115" d="100"/>
        </p:scale>
        <p:origin x="-684" y="-102"/>
      </p:cViewPr>
      <p:guideLst>
        <p:guide orient="horz" pos="162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8"/>
        <p:cNvGrpSpPr/>
        <p:nvPr/>
      </p:nvGrpSpPr>
      <p:grpSpPr>
        <a:xfrm>
          <a:off x="0" y="0"/>
          <a:ext cx="0" cy="0"/>
          <a:chOff x="0" y="0"/>
          <a:chExt cx="0" cy="0"/>
        </a:xfrm>
      </p:grpSpPr>
      <p:sp>
        <p:nvSpPr>
          <p:cNvPr id="689" name="Google Shape;689;gdc2888b138_0_6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0" name="Google Shape;690;gdc2888b138_0_6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4"/>
        <p:cNvGrpSpPr/>
        <p:nvPr/>
      </p:nvGrpSpPr>
      <p:grpSpPr>
        <a:xfrm>
          <a:off x="0" y="0"/>
          <a:ext cx="0" cy="0"/>
          <a:chOff x="0" y="0"/>
          <a:chExt cx="0" cy="0"/>
        </a:xfrm>
      </p:grpSpPr>
      <p:sp>
        <p:nvSpPr>
          <p:cNvPr id="1165" name="Google Shape;1165;gdc8814886f_1_158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66" name="Google Shape;1166;gdc8814886f_1_158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7"/>
        <p:cNvGrpSpPr/>
        <p:nvPr/>
      </p:nvGrpSpPr>
      <p:grpSpPr>
        <a:xfrm>
          <a:off x="0" y="0"/>
          <a:ext cx="0" cy="0"/>
          <a:chOff x="0" y="0"/>
          <a:chExt cx="0" cy="0"/>
        </a:xfrm>
      </p:grpSpPr>
      <p:sp>
        <p:nvSpPr>
          <p:cNvPr id="1228" name="Google Shape;1228;gdc8814886f_1_158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9" name="Google Shape;1229;gdc8814886f_1_158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8"/>
        <p:cNvGrpSpPr/>
        <p:nvPr/>
      </p:nvGrpSpPr>
      <p:grpSpPr>
        <a:xfrm>
          <a:off x="0" y="0"/>
          <a:ext cx="0" cy="0"/>
          <a:chOff x="0" y="0"/>
          <a:chExt cx="0" cy="0"/>
        </a:xfrm>
      </p:grpSpPr>
      <p:sp>
        <p:nvSpPr>
          <p:cNvPr id="969" name="Google Shape;969;gdc8814886f_1_155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0" name="Google Shape;970;gdc8814886f_1_155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2"/>
        <p:cNvGrpSpPr/>
        <p:nvPr/>
      </p:nvGrpSpPr>
      <p:grpSpPr>
        <a:xfrm>
          <a:off x="0" y="0"/>
          <a:ext cx="0" cy="0"/>
          <a:chOff x="0" y="0"/>
          <a:chExt cx="0" cy="0"/>
        </a:xfrm>
      </p:grpSpPr>
      <p:sp>
        <p:nvSpPr>
          <p:cNvPr id="1603" name="Google Shape;1603;gdc8814886f_1_173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4" name="Google Shape;1604;gdc8814886f_1_173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3"/>
        <p:cNvGrpSpPr/>
        <p:nvPr/>
      </p:nvGrpSpPr>
      <p:grpSpPr>
        <a:xfrm>
          <a:off x="0" y="0"/>
          <a:ext cx="0" cy="0"/>
          <a:chOff x="0" y="0"/>
          <a:chExt cx="0" cy="0"/>
        </a:xfrm>
      </p:grpSpPr>
      <p:sp>
        <p:nvSpPr>
          <p:cNvPr id="424" name="Google Shape;4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5" name="Google Shape;4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xmlns="" val="22350253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gdc8814886f_1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8" name="Google Shape;558;gdc8814886f_1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dc8814886f_1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dc8814886f_1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1"/>
        <p:cNvGrpSpPr/>
        <p:nvPr/>
      </p:nvGrpSpPr>
      <p:grpSpPr>
        <a:xfrm>
          <a:off x="0" y="0"/>
          <a:ext cx="0" cy="0"/>
          <a:chOff x="0" y="0"/>
          <a:chExt cx="0" cy="0"/>
        </a:xfrm>
      </p:grpSpPr>
      <p:sp>
        <p:nvSpPr>
          <p:cNvPr id="892" name="Google Shape;892;gdc8814886f_1_17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3" name="Google Shape;893;gdc8814886f_1_17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5"/>
        <p:cNvGrpSpPr/>
        <p:nvPr/>
      </p:nvGrpSpPr>
      <p:grpSpPr>
        <a:xfrm>
          <a:off x="0" y="0"/>
          <a:ext cx="0" cy="0"/>
          <a:chOff x="0" y="0"/>
          <a:chExt cx="0" cy="0"/>
        </a:xfrm>
      </p:grpSpPr>
      <p:sp>
        <p:nvSpPr>
          <p:cNvPr id="576" name="Google Shape;576;gdc8814886f_1_166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7" name="Google Shape;577;gdc8814886f_1_166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5"/>
        <p:cNvGrpSpPr/>
        <p:nvPr/>
      </p:nvGrpSpPr>
      <p:grpSpPr>
        <a:xfrm>
          <a:off x="0" y="0"/>
          <a:ext cx="0" cy="0"/>
          <a:chOff x="0" y="0"/>
          <a:chExt cx="0" cy="0"/>
        </a:xfrm>
      </p:grpSpPr>
      <p:sp>
        <p:nvSpPr>
          <p:cNvPr id="666" name="Google Shape;666;gdc2888b138_0_6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7" name="Google Shape;667;gdc2888b138_0_6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6"/>
        <p:cNvGrpSpPr/>
        <p:nvPr/>
      </p:nvGrpSpPr>
      <p:grpSpPr>
        <a:xfrm>
          <a:off x="0" y="0"/>
          <a:ext cx="0" cy="0"/>
          <a:chOff x="0" y="0"/>
          <a:chExt cx="0" cy="0"/>
        </a:xfrm>
      </p:grpSpPr>
      <p:sp>
        <p:nvSpPr>
          <p:cNvPr id="837" name="Google Shape;837;gdc8814886f_1_1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8" name="Google Shape;838;gdc8814886f_1_1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8"/>
        <p:cNvGrpSpPr/>
        <p:nvPr/>
      </p:nvGrpSpPr>
      <p:grpSpPr>
        <a:xfrm>
          <a:off x="0" y="0"/>
          <a:ext cx="0" cy="0"/>
          <a:chOff x="0" y="0"/>
          <a:chExt cx="0" cy="0"/>
        </a:xfrm>
      </p:grpSpPr>
      <p:sp>
        <p:nvSpPr>
          <p:cNvPr id="1239" name="Google Shape;1239;gdc8814886f_1_172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0" name="Google Shape;1240;gdc8814886f_1_172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1"/>
        <p:cNvGrpSpPr/>
        <p:nvPr/>
      </p:nvGrpSpPr>
      <p:grpSpPr>
        <a:xfrm>
          <a:off x="0" y="0"/>
          <a:ext cx="0" cy="0"/>
          <a:chOff x="0" y="0"/>
          <a:chExt cx="0" cy="0"/>
        </a:xfrm>
      </p:grpSpPr>
      <p:sp>
        <p:nvSpPr>
          <p:cNvPr id="1412" name="Google Shape;1412;gdc8814886f_1_159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3" name="Google Shape;1413;gdc8814886f_1_159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txBox="1">
            <a:spLocks noGrp="1"/>
          </p:cNvSpPr>
          <p:nvPr>
            <p:ph type="ctrTitle"/>
          </p:nvPr>
        </p:nvSpPr>
        <p:spPr>
          <a:xfrm>
            <a:off x="1378100" y="1266200"/>
            <a:ext cx="5114400" cy="1506300"/>
          </a:xfrm>
          <a:prstGeom prst="rect">
            <a:avLst/>
          </a:prstGeom>
        </p:spPr>
        <p:txBody>
          <a:bodyPr spcFirstLastPara="1" wrap="square" lIns="91425" tIns="91425" rIns="91425" bIns="91425" anchor="b" anchorCtr="0">
            <a:noAutofit/>
          </a:bodyPr>
          <a:lstStyle>
            <a:lvl1pPr lvl="0">
              <a:spcBef>
                <a:spcPts val="0"/>
              </a:spcBef>
              <a:spcAft>
                <a:spcPts val="0"/>
              </a:spcAft>
              <a:buSzPts val="5200"/>
              <a:buNone/>
              <a:defRPr sz="4000" b="1"/>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r>
              <a:rPr lang="tr-TR" smtClean="0"/>
              <a:t>Asıl başlık stili için tıklatın</a:t>
            </a:r>
            <a:endParaRPr/>
          </a:p>
        </p:txBody>
      </p:sp>
      <p:sp>
        <p:nvSpPr>
          <p:cNvPr id="12" name="Google Shape;12;p2"/>
          <p:cNvSpPr txBox="1">
            <a:spLocks noGrp="1"/>
          </p:cNvSpPr>
          <p:nvPr>
            <p:ph type="subTitle" idx="1"/>
          </p:nvPr>
        </p:nvSpPr>
        <p:spPr>
          <a:xfrm>
            <a:off x="6492500" y="672875"/>
            <a:ext cx="1546500" cy="592500"/>
          </a:xfrm>
          <a:prstGeom prst="rect">
            <a:avLst/>
          </a:prstGeom>
        </p:spPr>
        <p:txBody>
          <a:bodyPr spcFirstLastPara="1" wrap="square" lIns="91425" tIns="91425" rIns="91425" bIns="91425" anchor="t" anchorCtr="0">
            <a:noAutofit/>
          </a:bodyPr>
          <a:lstStyle>
            <a:lvl1pPr lvl="0" algn="r">
              <a:lnSpc>
                <a:spcPct val="125000"/>
              </a:lnSpc>
              <a:spcBef>
                <a:spcPts val="0"/>
              </a:spcBef>
              <a:spcAft>
                <a:spcPts val="0"/>
              </a:spcAft>
              <a:buClr>
                <a:schemeClr val="dk1"/>
              </a:buClr>
              <a:buSzPts val="1400"/>
              <a:buFont typeface="Montserrat"/>
              <a:buNone/>
              <a:defRPr sz="2000" b="1">
                <a:solidFill>
                  <a:schemeClr val="lt1"/>
                </a:solidFill>
                <a:latin typeface="Crete Round"/>
                <a:ea typeface="Crete Round"/>
                <a:cs typeface="Crete Round"/>
                <a:sym typeface="Crete Round"/>
              </a:defRPr>
            </a:lvl1pPr>
            <a:lvl2pPr lvl="1"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r>
              <a:rPr lang="tr-TR" smtClean="0"/>
              <a:t>Asıl alt başlık stilini düzenlemek için tıklatın</a:t>
            </a:r>
            <a:endParaRPr/>
          </a:p>
        </p:txBody>
      </p:sp>
      <p:sp>
        <p:nvSpPr>
          <p:cNvPr id="13" name="Google Shape;13;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14" name="Google Shape;14;p2"/>
          <p:cNvSpPr txBox="1">
            <a:spLocks noGrp="1"/>
          </p:cNvSpPr>
          <p:nvPr>
            <p:ph type="subTitle" idx="2"/>
          </p:nvPr>
        </p:nvSpPr>
        <p:spPr>
          <a:xfrm>
            <a:off x="1378100" y="2772500"/>
            <a:ext cx="51144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sz="2800"/>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r>
              <a:rPr lang="tr-TR" smtClean="0"/>
              <a:t>Asıl alt başlık stilini düzenlemek için tıklatın</a:t>
            </a:r>
            <a:endParaRPr/>
          </a:p>
        </p:txBody>
      </p:sp>
      <p:sp>
        <p:nvSpPr>
          <p:cNvPr id="15" name="Google Shape;15;p2"/>
          <p:cNvSpPr txBox="1">
            <a:spLocks noGrp="1"/>
          </p:cNvSpPr>
          <p:nvPr>
            <p:ph type="subTitle" idx="3"/>
          </p:nvPr>
        </p:nvSpPr>
        <p:spPr>
          <a:xfrm>
            <a:off x="1378100" y="3322100"/>
            <a:ext cx="51144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sz="2800"/>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r>
              <a:rPr lang="tr-TR" smtClean="0"/>
              <a:t>Asıl alt başlık stilini düzenlemek için tıklatın</a:t>
            </a:r>
            <a:endParaRPr/>
          </a:p>
        </p:txBody>
      </p:sp>
      <p:grpSp>
        <p:nvGrpSpPr>
          <p:cNvPr id="16" name="Google Shape;16;p2"/>
          <p:cNvGrpSpPr/>
          <p:nvPr/>
        </p:nvGrpSpPr>
        <p:grpSpPr>
          <a:xfrm rot="1027604">
            <a:off x="-125263" y="-242012"/>
            <a:ext cx="2297110" cy="2521878"/>
            <a:chOff x="-312899" y="-249103"/>
            <a:chExt cx="2297003" cy="2521761"/>
          </a:xfrm>
        </p:grpSpPr>
        <p:sp>
          <p:nvSpPr>
            <p:cNvPr id="17" name="Google Shape;17;p2"/>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 name="Google Shape;21;p2"/>
          <p:cNvGrpSpPr/>
          <p:nvPr/>
        </p:nvGrpSpPr>
        <p:grpSpPr>
          <a:xfrm rot="-1035479">
            <a:off x="-147607" y="3315289"/>
            <a:ext cx="1334799" cy="2212039"/>
            <a:chOff x="749313" y="2832300"/>
            <a:chExt cx="1284466" cy="2128432"/>
          </a:xfrm>
        </p:grpSpPr>
        <p:sp>
          <p:nvSpPr>
            <p:cNvPr id="22" name="Google Shape;22;p2"/>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rgbClr val="FFB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778625" y="3926850"/>
              <a:ext cx="928169" cy="1019451"/>
            </a:xfrm>
            <a:custGeom>
              <a:avLst/>
              <a:gdLst/>
              <a:ahLst/>
              <a:cxnLst/>
              <a:rect l="l" t="t" r="r" b="b"/>
              <a:pathLst>
                <a:path w="39729" h="44247" extrusionOk="0">
                  <a:moveTo>
                    <a:pt x="2503" y="0"/>
                  </a:moveTo>
                  <a:cubicBezTo>
                    <a:pt x="1425" y="0"/>
                    <a:pt x="1297" y="411"/>
                    <a:pt x="1168" y="1080"/>
                  </a:cubicBezTo>
                  <a:cubicBezTo>
                    <a:pt x="1" y="9386"/>
                    <a:pt x="1535" y="18092"/>
                    <a:pt x="5605" y="25431"/>
                  </a:cubicBezTo>
                  <a:cubicBezTo>
                    <a:pt x="9741" y="32836"/>
                    <a:pt x="16412" y="38574"/>
                    <a:pt x="24385" y="41509"/>
                  </a:cubicBezTo>
                  <a:cubicBezTo>
                    <a:pt x="26553" y="42310"/>
                    <a:pt x="28788" y="42910"/>
                    <a:pt x="31089" y="43277"/>
                  </a:cubicBezTo>
                  <a:cubicBezTo>
                    <a:pt x="31590" y="43344"/>
                    <a:pt x="32090" y="43444"/>
                    <a:pt x="32590" y="43477"/>
                  </a:cubicBezTo>
                  <a:cubicBezTo>
                    <a:pt x="34092" y="43844"/>
                    <a:pt x="35626" y="44111"/>
                    <a:pt x="37194" y="44244"/>
                  </a:cubicBezTo>
                  <a:cubicBezTo>
                    <a:pt x="37217" y="44245"/>
                    <a:pt x="37241" y="44246"/>
                    <a:pt x="37264" y="44246"/>
                  </a:cubicBezTo>
                  <a:cubicBezTo>
                    <a:pt x="37938" y="44246"/>
                    <a:pt x="38564" y="43787"/>
                    <a:pt x="38628" y="43110"/>
                  </a:cubicBezTo>
                  <a:cubicBezTo>
                    <a:pt x="38762" y="41776"/>
                    <a:pt x="38928" y="40442"/>
                    <a:pt x="39095" y="39107"/>
                  </a:cubicBezTo>
                  <a:cubicBezTo>
                    <a:pt x="39195" y="38440"/>
                    <a:pt x="39262" y="37806"/>
                    <a:pt x="39362" y="37173"/>
                  </a:cubicBezTo>
                  <a:cubicBezTo>
                    <a:pt x="39395" y="36772"/>
                    <a:pt x="39462" y="36305"/>
                    <a:pt x="39529" y="35905"/>
                  </a:cubicBezTo>
                  <a:cubicBezTo>
                    <a:pt x="39729" y="35205"/>
                    <a:pt x="39462" y="34437"/>
                    <a:pt x="38695" y="34237"/>
                  </a:cubicBezTo>
                  <a:cubicBezTo>
                    <a:pt x="38528" y="34170"/>
                    <a:pt x="38361" y="34137"/>
                    <a:pt x="38128" y="34137"/>
                  </a:cubicBezTo>
                  <a:cubicBezTo>
                    <a:pt x="32590" y="33403"/>
                    <a:pt x="27353" y="30968"/>
                    <a:pt x="23217" y="27132"/>
                  </a:cubicBezTo>
                  <a:cubicBezTo>
                    <a:pt x="19047" y="23296"/>
                    <a:pt x="16212" y="18126"/>
                    <a:pt x="15111" y="12588"/>
                  </a:cubicBezTo>
                  <a:cubicBezTo>
                    <a:pt x="14511" y="9419"/>
                    <a:pt x="14411" y="6217"/>
                    <a:pt x="14911" y="2981"/>
                  </a:cubicBezTo>
                  <a:cubicBezTo>
                    <a:pt x="15011" y="2314"/>
                    <a:pt x="14444" y="1647"/>
                    <a:pt x="13777" y="1580"/>
                  </a:cubicBezTo>
                  <a:cubicBezTo>
                    <a:pt x="11876" y="1247"/>
                    <a:pt x="9908" y="947"/>
                    <a:pt x="7940" y="646"/>
                  </a:cubicBezTo>
                  <a:cubicBezTo>
                    <a:pt x="6972" y="480"/>
                    <a:pt x="6038" y="380"/>
                    <a:pt x="5071" y="246"/>
                  </a:cubicBezTo>
                  <a:cubicBezTo>
                    <a:pt x="4604" y="179"/>
                    <a:pt x="4204" y="113"/>
                    <a:pt x="3737" y="113"/>
                  </a:cubicBezTo>
                  <a:cubicBezTo>
                    <a:pt x="3225" y="36"/>
                    <a:pt x="2822" y="0"/>
                    <a:pt x="2503"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Numbers and text">
  <p:cSld name="CUSTOM_7">
    <p:spTree>
      <p:nvGrpSpPr>
        <p:cNvPr id="1" name="Shape 180"/>
        <p:cNvGrpSpPr/>
        <p:nvPr/>
      </p:nvGrpSpPr>
      <p:grpSpPr>
        <a:xfrm>
          <a:off x="0" y="0"/>
          <a:ext cx="0" cy="0"/>
          <a:chOff x="0" y="0"/>
          <a:chExt cx="0" cy="0"/>
        </a:xfrm>
      </p:grpSpPr>
      <p:sp>
        <p:nvSpPr>
          <p:cNvPr id="181" name="Google Shape;181;p15"/>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15"/>
          <p:cNvSpPr txBox="1">
            <a:spLocks noGrp="1"/>
          </p:cNvSpPr>
          <p:nvPr>
            <p:ph type="title" hasCustomPrompt="1"/>
          </p:nvPr>
        </p:nvSpPr>
        <p:spPr>
          <a:xfrm>
            <a:off x="713259" y="2062213"/>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3" name="Google Shape;183;p15"/>
          <p:cNvSpPr txBox="1">
            <a:spLocks noGrp="1"/>
          </p:cNvSpPr>
          <p:nvPr>
            <p:ph type="subTitle" idx="1"/>
          </p:nvPr>
        </p:nvSpPr>
        <p:spPr>
          <a:xfrm>
            <a:off x="713225" y="2722263"/>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tr-TR" smtClean="0"/>
              <a:t>Asıl alt başlık stilini düzenlemek için tıklatın</a:t>
            </a:r>
            <a:endParaRPr/>
          </a:p>
        </p:txBody>
      </p:sp>
      <p:sp>
        <p:nvSpPr>
          <p:cNvPr id="184" name="Google Shape;184;p15"/>
          <p:cNvSpPr txBox="1">
            <a:spLocks noGrp="1"/>
          </p:cNvSpPr>
          <p:nvPr>
            <p:ph type="title" idx="2" hasCustomPrompt="1"/>
          </p:nvPr>
        </p:nvSpPr>
        <p:spPr>
          <a:xfrm>
            <a:off x="713259" y="711825"/>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5" name="Google Shape;185;p15"/>
          <p:cNvSpPr txBox="1">
            <a:spLocks noGrp="1"/>
          </p:cNvSpPr>
          <p:nvPr>
            <p:ph type="subTitle" idx="3"/>
          </p:nvPr>
        </p:nvSpPr>
        <p:spPr>
          <a:xfrm>
            <a:off x="713225" y="1371875"/>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tr-TR" smtClean="0"/>
              <a:t>Asıl alt başlık stilini düzenlemek için tıklatın</a:t>
            </a:r>
            <a:endParaRPr/>
          </a:p>
        </p:txBody>
      </p:sp>
      <p:sp>
        <p:nvSpPr>
          <p:cNvPr id="186" name="Google Shape;186;p15"/>
          <p:cNvSpPr txBox="1">
            <a:spLocks noGrp="1"/>
          </p:cNvSpPr>
          <p:nvPr>
            <p:ph type="title" idx="4" hasCustomPrompt="1"/>
          </p:nvPr>
        </p:nvSpPr>
        <p:spPr>
          <a:xfrm>
            <a:off x="713259" y="3336325"/>
            <a:ext cx="4537200" cy="6600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800"/>
              <a:buNone/>
              <a:defRPr>
                <a:solidFill>
                  <a:schemeClr val="accent3"/>
                </a:solidFill>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r>
              <a:t>xx%</a:t>
            </a:r>
          </a:p>
        </p:txBody>
      </p:sp>
      <p:sp>
        <p:nvSpPr>
          <p:cNvPr id="187" name="Google Shape;187;p15"/>
          <p:cNvSpPr txBox="1">
            <a:spLocks noGrp="1"/>
          </p:cNvSpPr>
          <p:nvPr>
            <p:ph type="subTitle" idx="5"/>
          </p:nvPr>
        </p:nvSpPr>
        <p:spPr>
          <a:xfrm>
            <a:off x="713225" y="3996375"/>
            <a:ext cx="4537200" cy="435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r>
              <a:rPr lang="tr-TR" smtClean="0"/>
              <a:t>Asıl alt başlık stilini düzenlemek için tıklatın</a:t>
            </a:r>
            <a:endParaRPr/>
          </a:p>
        </p:txBody>
      </p:sp>
      <p:grpSp>
        <p:nvGrpSpPr>
          <p:cNvPr id="188" name="Google Shape;188;p15"/>
          <p:cNvGrpSpPr/>
          <p:nvPr/>
        </p:nvGrpSpPr>
        <p:grpSpPr>
          <a:xfrm>
            <a:off x="-549387" y="92500"/>
            <a:ext cx="1295125" cy="742225"/>
            <a:chOff x="3377575" y="1904775"/>
            <a:chExt cx="1295125" cy="742225"/>
          </a:xfrm>
        </p:grpSpPr>
        <p:sp>
          <p:nvSpPr>
            <p:cNvPr id="189" name="Google Shape;189;p15"/>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5"/>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1" name="Google Shape;191;p15"/>
          <p:cNvSpPr/>
          <p:nvPr/>
        </p:nvSpPr>
        <p:spPr>
          <a:xfrm>
            <a:off x="-182887"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92" name="Google Shape;192;p15"/>
          <p:cNvGrpSpPr/>
          <p:nvPr/>
        </p:nvGrpSpPr>
        <p:grpSpPr>
          <a:xfrm>
            <a:off x="8116491" y="1102389"/>
            <a:ext cx="1845966" cy="2978222"/>
            <a:chOff x="3350882" y="3404329"/>
            <a:chExt cx="1304293" cy="2104304"/>
          </a:xfrm>
        </p:grpSpPr>
        <p:sp>
          <p:nvSpPr>
            <p:cNvPr id="193" name="Google Shape;193;p15"/>
            <p:cNvSpPr/>
            <p:nvPr/>
          </p:nvSpPr>
          <p:spPr>
            <a:xfrm>
              <a:off x="3637794" y="4448548"/>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15"/>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15"/>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15"/>
            <p:cNvSpPr/>
            <p:nvPr/>
          </p:nvSpPr>
          <p:spPr>
            <a:xfrm>
              <a:off x="3566061" y="4228076"/>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15"/>
            <p:cNvSpPr/>
            <p:nvPr/>
          </p:nvSpPr>
          <p:spPr>
            <a:xfrm>
              <a:off x="3750380" y="5333458"/>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15"/>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15"/>
            <p:cNvSpPr/>
            <p:nvPr/>
          </p:nvSpPr>
          <p:spPr>
            <a:xfrm>
              <a:off x="3350882" y="4904946"/>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15"/>
            <p:cNvSpPr/>
            <p:nvPr/>
          </p:nvSpPr>
          <p:spPr>
            <a:xfrm>
              <a:off x="3553550" y="3404329"/>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15"/>
            <p:cNvSpPr/>
            <p:nvPr/>
          </p:nvSpPr>
          <p:spPr>
            <a:xfrm>
              <a:off x="3777355" y="3930641"/>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2" name="Google Shape;202;p15"/>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1">
  <p:cSld name="CUSTOM_12">
    <p:spTree>
      <p:nvGrpSpPr>
        <p:cNvPr id="1" name="Shape 221"/>
        <p:cNvGrpSpPr/>
        <p:nvPr/>
      </p:nvGrpSpPr>
      <p:grpSpPr>
        <a:xfrm>
          <a:off x="0" y="0"/>
          <a:ext cx="0" cy="0"/>
          <a:chOff x="0" y="0"/>
          <a:chExt cx="0" cy="0"/>
        </a:xfrm>
      </p:grpSpPr>
      <p:sp>
        <p:nvSpPr>
          <p:cNvPr id="222" name="Google Shape;222;p17"/>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17"/>
          <p:cNvSpPr txBox="1">
            <a:spLocks noGrp="1"/>
          </p:cNvSpPr>
          <p:nvPr>
            <p:ph type="title"/>
          </p:nvPr>
        </p:nvSpPr>
        <p:spPr>
          <a:xfrm>
            <a:off x="4711675" y="2396575"/>
            <a:ext cx="2706000" cy="10149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sz="3600"/>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r>
              <a:rPr lang="tr-TR" smtClean="0"/>
              <a:t>Asıl başlık stili için tıklatın</a:t>
            </a:r>
            <a:endParaRPr/>
          </a:p>
        </p:txBody>
      </p:sp>
      <p:sp>
        <p:nvSpPr>
          <p:cNvPr id="224" name="Google Shape;224;p17"/>
          <p:cNvSpPr txBox="1">
            <a:spLocks noGrp="1"/>
          </p:cNvSpPr>
          <p:nvPr>
            <p:ph type="title" idx="2" hasCustomPrompt="1"/>
          </p:nvPr>
        </p:nvSpPr>
        <p:spPr>
          <a:xfrm>
            <a:off x="4711675" y="1047425"/>
            <a:ext cx="3185400" cy="11262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2000">
                <a:solidFill>
                  <a:schemeClr val="accent3"/>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225" name="Google Shape;225;p17"/>
          <p:cNvSpPr txBox="1">
            <a:spLocks noGrp="1"/>
          </p:cNvSpPr>
          <p:nvPr>
            <p:ph type="subTitle" idx="1"/>
          </p:nvPr>
        </p:nvSpPr>
        <p:spPr>
          <a:xfrm>
            <a:off x="4711675" y="3546475"/>
            <a:ext cx="27060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four columns">
  <p:cSld name="CUSTOM_3">
    <p:spTree>
      <p:nvGrpSpPr>
        <p:cNvPr id="1" name="Shape 257"/>
        <p:cNvGrpSpPr/>
        <p:nvPr/>
      </p:nvGrpSpPr>
      <p:grpSpPr>
        <a:xfrm>
          <a:off x="0" y="0"/>
          <a:ext cx="0" cy="0"/>
          <a:chOff x="0" y="0"/>
          <a:chExt cx="0" cy="0"/>
        </a:xfrm>
      </p:grpSpPr>
      <p:sp>
        <p:nvSpPr>
          <p:cNvPr id="258" name="Google Shape;258;p20"/>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20"/>
          <p:cNvSpPr txBox="1">
            <a:spLocks noGrp="1"/>
          </p:cNvSpPr>
          <p:nvPr>
            <p:ph type="subTitle" idx="1"/>
          </p:nvPr>
        </p:nvSpPr>
        <p:spPr>
          <a:xfrm>
            <a:off x="1187038" y="17316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260" name="Google Shape;260;p20"/>
          <p:cNvSpPr txBox="1">
            <a:spLocks noGrp="1"/>
          </p:cNvSpPr>
          <p:nvPr>
            <p:ph type="subTitle" idx="2"/>
          </p:nvPr>
        </p:nvSpPr>
        <p:spPr>
          <a:xfrm>
            <a:off x="1187050" y="2084450"/>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261" name="Google Shape;261;p20"/>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tr-TR" smtClean="0"/>
              <a:t>Asıl başlık stili için tıklatın</a:t>
            </a:r>
            <a:endParaRPr/>
          </a:p>
        </p:txBody>
      </p:sp>
      <p:sp>
        <p:nvSpPr>
          <p:cNvPr id="262" name="Google Shape;262;p20"/>
          <p:cNvSpPr txBox="1">
            <a:spLocks noGrp="1"/>
          </p:cNvSpPr>
          <p:nvPr>
            <p:ph type="subTitle" idx="3"/>
          </p:nvPr>
        </p:nvSpPr>
        <p:spPr>
          <a:xfrm>
            <a:off x="5901446" y="17316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263" name="Google Shape;263;p20"/>
          <p:cNvSpPr txBox="1">
            <a:spLocks noGrp="1"/>
          </p:cNvSpPr>
          <p:nvPr>
            <p:ph type="subTitle" idx="4"/>
          </p:nvPr>
        </p:nvSpPr>
        <p:spPr>
          <a:xfrm>
            <a:off x="5901453" y="2084452"/>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264" name="Google Shape;264;p20"/>
          <p:cNvSpPr txBox="1">
            <a:spLocks noGrp="1"/>
          </p:cNvSpPr>
          <p:nvPr>
            <p:ph type="subTitle" idx="5"/>
          </p:nvPr>
        </p:nvSpPr>
        <p:spPr>
          <a:xfrm>
            <a:off x="5901654" y="29750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265" name="Google Shape;265;p20"/>
          <p:cNvSpPr txBox="1">
            <a:spLocks noGrp="1"/>
          </p:cNvSpPr>
          <p:nvPr>
            <p:ph type="subTitle" idx="6"/>
          </p:nvPr>
        </p:nvSpPr>
        <p:spPr>
          <a:xfrm>
            <a:off x="5901650" y="3327823"/>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266" name="Google Shape;266;p20"/>
          <p:cNvSpPr txBox="1">
            <a:spLocks noGrp="1"/>
          </p:cNvSpPr>
          <p:nvPr>
            <p:ph type="subTitle" idx="7"/>
          </p:nvPr>
        </p:nvSpPr>
        <p:spPr>
          <a:xfrm>
            <a:off x="1187054" y="2975025"/>
            <a:ext cx="22566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267" name="Google Shape;267;p20"/>
          <p:cNvSpPr txBox="1">
            <a:spLocks noGrp="1"/>
          </p:cNvSpPr>
          <p:nvPr>
            <p:ph type="subTitle" idx="8"/>
          </p:nvPr>
        </p:nvSpPr>
        <p:spPr>
          <a:xfrm>
            <a:off x="1187050" y="3327823"/>
            <a:ext cx="22566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grpSp>
        <p:nvGrpSpPr>
          <p:cNvPr id="268" name="Google Shape;268;p20"/>
          <p:cNvGrpSpPr/>
          <p:nvPr/>
        </p:nvGrpSpPr>
        <p:grpSpPr>
          <a:xfrm rot="1231349">
            <a:off x="118513" y="4373843"/>
            <a:ext cx="816518" cy="823731"/>
            <a:chOff x="1087900" y="2832300"/>
            <a:chExt cx="785756" cy="792598"/>
          </a:xfrm>
        </p:grpSpPr>
        <p:sp>
          <p:nvSpPr>
            <p:cNvPr id="269" name="Google Shape;269;p20"/>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20"/>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20"/>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20"/>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20"/>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20"/>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20"/>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20"/>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20"/>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8" name="Google Shape;278;p20"/>
          <p:cNvGrpSpPr/>
          <p:nvPr/>
        </p:nvGrpSpPr>
        <p:grpSpPr>
          <a:xfrm rot="-1035479">
            <a:off x="-364353" y="-99866"/>
            <a:ext cx="1334799" cy="1178968"/>
            <a:chOff x="749313" y="3826325"/>
            <a:chExt cx="1284466" cy="1134407"/>
          </a:xfrm>
        </p:grpSpPr>
        <p:sp>
          <p:nvSpPr>
            <p:cNvPr id="279" name="Google Shape;279;p20"/>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20"/>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1" name="Google Shape;281;p20"/>
          <p:cNvGrpSpPr/>
          <p:nvPr/>
        </p:nvGrpSpPr>
        <p:grpSpPr>
          <a:xfrm rot="-10036787">
            <a:off x="7244267" y="2778568"/>
            <a:ext cx="2297104" cy="2521872"/>
            <a:chOff x="-312899" y="-249103"/>
            <a:chExt cx="2297003" cy="2521761"/>
          </a:xfrm>
        </p:grpSpPr>
        <p:sp>
          <p:nvSpPr>
            <p:cNvPr id="282" name="Google Shape;282;p20"/>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20"/>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20"/>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20"/>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309"/>
        <p:cNvGrpSpPr/>
        <p:nvPr/>
      </p:nvGrpSpPr>
      <p:grpSpPr>
        <a:xfrm>
          <a:off x="0" y="0"/>
          <a:ext cx="0" cy="0"/>
          <a:chOff x="0" y="0"/>
          <a:chExt cx="0" cy="0"/>
        </a:xfrm>
      </p:grpSpPr>
      <p:sp>
        <p:nvSpPr>
          <p:cNvPr id="310" name="Google Shape;310;p22"/>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22"/>
          <p:cNvSpPr txBox="1">
            <a:spLocks noGrp="1"/>
          </p:cNvSpPr>
          <p:nvPr>
            <p:ph type="ctrTitle"/>
          </p:nvPr>
        </p:nvSpPr>
        <p:spPr>
          <a:xfrm>
            <a:off x="4177800" y="1908050"/>
            <a:ext cx="3551700" cy="777900"/>
          </a:xfrm>
          <a:prstGeom prst="rect">
            <a:avLst/>
          </a:prstGeom>
        </p:spPr>
        <p:txBody>
          <a:bodyPr spcFirstLastPara="1" wrap="square" lIns="91425" tIns="91425" rIns="91425" bIns="91425" anchor="b" anchorCtr="0">
            <a:noAutofit/>
          </a:bodyPr>
          <a:lstStyle>
            <a:lvl1pPr lvl="0" rtl="0">
              <a:lnSpc>
                <a:spcPct val="100000"/>
              </a:lnSpc>
              <a:spcBef>
                <a:spcPts val="0"/>
              </a:spcBef>
              <a:spcAft>
                <a:spcPts val="0"/>
              </a:spcAft>
              <a:buSzPts val="5200"/>
              <a:buNone/>
              <a:defRPr sz="4000" b="1"/>
            </a:lvl1pPr>
            <a:lvl2pPr lvl="1" algn="ctr" rtl="0">
              <a:lnSpc>
                <a:spcPct val="100000"/>
              </a:lnSpc>
              <a:spcBef>
                <a:spcPts val="0"/>
              </a:spcBef>
              <a:spcAft>
                <a:spcPts val="0"/>
              </a:spcAft>
              <a:buSzPts val="5200"/>
              <a:buNone/>
              <a:defRPr sz="5200"/>
            </a:lvl2pPr>
            <a:lvl3pPr lvl="2" algn="ctr" rtl="0">
              <a:lnSpc>
                <a:spcPct val="100000"/>
              </a:lnSpc>
              <a:spcBef>
                <a:spcPts val="0"/>
              </a:spcBef>
              <a:spcAft>
                <a:spcPts val="0"/>
              </a:spcAft>
              <a:buSzPts val="5200"/>
              <a:buNone/>
              <a:defRPr sz="5200"/>
            </a:lvl3pPr>
            <a:lvl4pPr lvl="3" algn="ctr" rtl="0">
              <a:lnSpc>
                <a:spcPct val="100000"/>
              </a:lnSpc>
              <a:spcBef>
                <a:spcPts val="0"/>
              </a:spcBef>
              <a:spcAft>
                <a:spcPts val="0"/>
              </a:spcAft>
              <a:buSzPts val="5200"/>
              <a:buNone/>
              <a:defRPr sz="5200"/>
            </a:lvl4pPr>
            <a:lvl5pPr lvl="4" algn="ctr" rtl="0">
              <a:lnSpc>
                <a:spcPct val="100000"/>
              </a:lnSpc>
              <a:spcBef>
                <a:spcPts val="0"/>
              </a:spcBef>
              <a:spcAft>
                <a:spcPts val="0"/>
              </a:spcAft>
              <a:buSzPts val="5200"/>
              <a:buNone/>
              <a:defRPr sz="5200"/>
            </a:lvl5pPr>
            <a:lvl6pPr lvl="5" algn="ctr" rtl="0">
              <a:lnSpc>
                <a:spcPct val="100000"/>
              </a:lnSpc>
              <a:spcBef>
                <a:spcPts val="0"/>
              </a:spcBef>
              <a:spcAft>
                <a:spcPts val="0"/>
              </a:spcAft>
              <a:buSzPts val="5200"/>
              <a:buNone/>
              <a:defRPr sz="5200"/>
            </a:lvl6pPr>
            <a:lvl7pPr lvl="6" algn="ctr" rtl="0">
              <a:lnSpc>
                <a:spcPct val="100000"/>
              </a:lnSpc>
              <a:spcBef>
                <a:spcPts val="0"/>
              </a:spcBef>
              <a:spcAft>
                <a:spcPts val="0"/>
              </a:spcAft>
              <a:buSzPts val="5200"/>
              <a:buNone/>
              <a:defRPr sz="5200"/>
            </a:lvl7pPr>
            <a:lvl8pPr lvl="7" algn="ctr" rtl="0">
              <a:lnSpc>
                <a:spcPct val="100000"/>
              </a:lnSpc>
              <a:spcBef>
                <a:spcPts val="0"/>
              </a:spcBef>
              <a:spcAft>
                <a:spcPts val="0"/>
              </a:spcAft>
              <a:buSzPts val="5200"/>
              <a:buNone/>
              <a:defRPr sz="5200"/>
            </a:lvl8pPr>
            <a:lvl9pPr lvl="8" algn="ctr" rtl="0">
              <a:lnSpc>
                <a:spcPct val="100000"/>
              </a:lnSpc>
              <a:spcBef>
                <a:spcPts val="0"/>
              </a:spcBef>
              <a:spcAft>
                <a:spcPts val="0"/>
              </a:spcAft>
              <a:buSzPts val="5200"/>
              <a:buNone/>
              <a:defRPr sz="5200"/>
            </a:lvl9pPr>
          </a:lstStyle>
          <a:p>
            <a:r>
              <a:rPr lang="tr-TR" smtClean="0"/>
              <a:t>Asıl başlık stili için tıklatın</a:t>
            </a:r>
            <a:endParaRPr/>
          </a:p>
        </p:txBody>
      </p:sp>
      <p:sp>
        <p:nvSpPr>
          <p:cNvPr id="312" name="Google Shape;312;p22"/>
          <p:cNvSpPr txBox="1">
            <a:spLocks noGrp="1"/>
          </p:cNvSpPr>
          <p:nvPr>
            <p:ph type="subTitle" idx="1"/>
          </p:nvPr>
        </p:nvSpPr>
        <p:spPr>
          <a:xfrm>
            <a:off x="4177800" y="2685850"/>
            <a:ext cx="3551700" cy="833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Font typeface="Montserrat"/>
              <a:buNone/>
              <a:defRPr/>
            </a:lvl1pPr>
            <a:lvl2pPr lvl="1"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2pPr>
            <a:lvl3pPr lvl="2"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3pPr>
            <a:lvl4pPr lvl="3"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4pPr>
            <a:lvl5pPr lvl="4"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5pPr>
            <a:lvl6pPr lvl="5"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6pPr>
            <a:lvl7pPr lvl="6"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7pPr>
            <a:lvl8pPr lvl="7"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8pPr>
            <a:lvl9pPr lvl="8" algn="ctr" rtl="0">
              <a:lnSpc>
                <a:spcPct val="100000"/>
              </a:lnSpc>
              <a:spcBef>
                <a:spcPts val="0"/>
              </a:spcBef>
              <a:spcAft>
                <a:spcPts val="0"/>
              </a:spcAft>
              <a:buClr>
                <a:schemeClr val="dk1"/>
              </a:buClr>
              <a:buSzPts val="1400"/>
              <a:buFont typeface="Montserrat"/>
              <a:buNone/>
              <a:defRPr>
                <a:solidFill>
                  <a:schemeClr val="dk1"/>
                </a:solidFill>
                <a:latin typeface="Montserrat"/>
                <a:ea typeface="Montserrat"/>
                <a:cs typeface="Montserrat"/>
                <a:sym typeface="Montserrat"/>
              </a:defRPr>
            </a:lvl9pPr>
          </a:lstStyle>
          <a:p>
            <a:r>
              <a:rPr lang="tr-TR" smtClean="0"/>
              <a:t>Asıl alt başlık stilini düzenlemek için tıklatın</a:t>
            </a:r>
            <a:endParaRPr/>
          </a:p>
        </p:txBody>
      </p:sp>
      <p:grpSp>
        <p:nvGrpSpPr>
          <p:cNvPr id="313" name="Google Shape;313;p22"/>
          <p:cNvGrpSpPr/>
          <p:nvPr/>
        </p:nvGrpSpPr>
        <p:grpSpPr>
          <a:xfrm rot="5400000">
            <a:off x="730645" y="-281614"/>
            <a:ext cx="1147059" cy="1963506"/>
            <a:chOff x="2360200" y="3392875"/>
            <a:chExt cx="1038250" cy="1777250"/>
          </a:xfrm>
        </p:grpSpPr>
        <p:sp>
          <p:nvSpPr>
            <p:cNvPr id="314" name="Google Shape;314;p22"/>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22"/>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22"/>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22"/>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22"/>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9" name="Google Shape;319;p22"/>
          <p:cNvGrpSpPr/>
          <p:nvPr/>
        </p:nvGrpSpPr>
        <p:grpSpPr>
          <a:xfrm>
            <a:off x="8157075" y="3107425"/>
            <a:ext cx="746400" cy="1802275"/>
            <a:chOff x="3003150" y="1845675"/>
            <a:chExt cx="746400" cy="1802275"/>
          </a:xfrm>
        </p:grpSpPr>
        <p:sp>
          <p:nvSpPr>
            <p:cNvPr id="320" name="Google Shape;320;p22"/>
            <p:cNvSpPr/>
            <p:nvPr/>
          </p:nvSpPr>
          <p:spPr>
            <a:xfrm>
              <a:off x="3003150" y="283757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22"/>
            <p:cNvSpPr/>
            <p:nvPr/>
          </p:nvSpPr>
          <p:spPr>
            <a:xfrm>
              <a:off x="3174950" y="184567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ackground 1">
  <p:cSld name="CUSTOM_14">
    <p:spTree>
      <p:nvGrpSpPr>
        <p:cNvPr id="1" name="Shape 381"/>
        <p:cNvGrpSpPr/>
        <p:nvPr/>
      </p:nvGrpSpPr>
      <p:grpSpPr>
        <a:xfrm>
          <a:off x="0" y="0"/>
          <a:ext cx="0" cy="0"/>
          <a:chOff x="0" y="0"/>
          <a:chExt cx="0" cy="0"/>
        </a:xfrm>
      </p:grpSpPr>
      <p:sp>
        <p:nvSpPr>
          <p:cNvPr id="382" name="Google Shape;382;p28"/>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83" name="Google Shape;383;p28"/>
          <p:cNvGrpSpPr/>
          <p:nvPr/>
        </p:nvGrpSpPr>
        <p:grpSpPr>
          <a:xfrm rot="5400000">
            <a:off x="63041" y="3970569"/>
            <a:ext cx="1735016" cy="2170186"/>
            <a:chOff x="3429275" y="3800075"/>
            <a:chExt cx="1225900" cy="1533375"/>
          </a:xfrm>
        </p:grpSpPr>
        <p:sp>
          <p:nvSpPr>
            <p:cNvPr id="384" name="Google Shape;384;p28"/>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8"/>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8"/>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8"/>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28"/>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28"/>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8"/>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8"/>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8"/>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3" name="Google Shape;393;p28"/>
          <p:cNvGrpSpPr/>
          <p:nvPr/>
        </p:nvGrpSpPr>
        <p:grpSpPr>
          <a:xfrm rot="7199872">
            <a:off x="6906026" y="-548333"/>
            <a:ext cx="2297151" cy="2521924"/>
            <a:chOff x="-312899" y="-249103"/>
            <a:chExt cx="2297003" cy="2521761"/>
          </a:xfrm>
        </p:grpSpPr>
        <p:sp>
          <p:nvSpPr>
            <p:cNvPr id="394" name="Google Shape;394;p2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5" name="Google Shape;395;p2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8"/>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8" name="Google Shape;398;p28"/>
          <p:cNvGrpSpPr/>
          <p:nvPr/>
        </p:nvGrpSpPr>
        <p:grpSpPr>
          <a:xfrm>
            <a:off x="-186062" y="92500"/>
            <a:ext cx="1295125" cy="742225"/>
            <a:chOff x="3377575" y="1904775"/>
            <a:chExt cx="1295125" cy="742225"/>
          </a:xfrm>
        </p:grpSpPr>
        <p:sp>
          <p:nvSpPr>
            <p:cNvPr id="399" name="Google Shape;399;p28"/>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8"/>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1" name="Google Shape;401;p28"/>
          <p:cNvSpPr/>
          <p:nvPr/>
        </p:nvSpPr>
        <p:spPr>
          <a:xfrm>
            <a:off x="180438"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8"/>
          <p:cNvSpPr/>
          <p:nvPr/>
        </p:nvSpPr>
        <p:spPr>
          <a:xfrm rot="4785068">
            <a:off x="8229613" y="4364032"/>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8"/>
          <p:cNvSpPr/>
          <p:nvPr/>
        </p:nvSpPr>
        <p:spPr>
          <a:xfrm rot="7824313">
            <a:off x="7787923" y="4481215"/>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2">
  <p:cSld name="CUSTOM_15">
    <p:spTree>
      <p:nvGrpSpPr>
        <p:cNvPr id="1" name="Shape 404"/>
        <p:cNvGrpSpPr/>
        <p:nvPr/>
      </p:nvGrpSpPr>
      <p:grpSpPr>
        <a:xfrm>
          <a:off x="0" y="0"/>
          <a:ext cx="0" cy="0"/>
          <a:chOff x="0" y="0"/>
          <a:chExt cx="0" cy="0"/>
        </a:xfrm>
      </p:grpSpPr>
      <p:sp>
        <p:nvSpPr>
          <p:cNvPr id="405" name="Google Shape;405;p29"/>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29"/>
          <p:cNvGrpSpPr/>
          <p:nvPr/>
        </p:nvGrpSpPr>
        <p:grpSpPr>
          <a:xfrm>
            <a:off x="-270580" y="3179986"/>
            <a:ext cx="1147059" cy="1963506"/>
            <a:chOff x="2360200" y="3392875"/>
            <a:chExt cx="1038250" cy="1777250"/>
          </a:xfrm>
        </p:grpSpPr>
        <p:sp>
          <p:nvSpPr>
            <p:cNvPr id="407" name="Google Shape;407;p29"/>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29"/>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29"/>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9"/>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9"/>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2" name="Google Shape;412;p29"/>
          <p:cNvSpPr/>
          <p:nvPr/>
        </p:nvSpPr>
        <p:spPr>
          <a:xfrm rot="792347">
            <a:off x="8358235" y="171861"/>
            <a:ext cx="499436" cy="458719"/>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29"/>
          <p:cNvSpPr/>
          <p:nvPr/>
        </p:nvSpPr>
        <p:spPr>
          <a:xfrm>
            <a:off x="378856" y="232384"/>
            <a:ext cx="270897" cy="261838"/>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9"/>
          <p:cNvSpPr/>
          <p:nvPr/>
        </p:nvSpPr>
        <p:spPr>
          <a:xfrm>
            <a:off x="243506" y="120884"/>
            <a:ext cx="270897" cy="261838"/>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9"/>
          <p:cNvSpPr/>
          <p:nvPr/>
        </p:nvSpPr>
        <p:spPr>
          <a:xfrm rot="792347">
            <a:off x="8408110" y="433711"/>
            <a:ext cx="499436" cy="458719"/>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6" name="Google Shape;416;p29"/>
          <p:cNvGrpSpPr/>
          <p:nvPr/>
        </p:nvGrpSpPr>
        <p:grpSpPr>
          <a:xfrm>
            <a:off x="8157075" y="3107425"/>
            <a:ext cx="746400" cy="1802275"/>
            <a:chOff x="3003150" y="1845675"/>
            <a:chExt cx="746400" cy="1802275"/>
          </a:xfrm>
        </p:grpSpPr>
        <p:sp>
          <p:nvSpPr>
            <p:cNvPr id="417" name="Google Shape;417;p29"/>
            <p:cNvSpPr/>
            <p:nvPr/>
          </p:nvSpPr>
          <p:spPr>
            <a:xfrm>
              <a:off x="3003150" y="283757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8" name="Google Shape;418;p29"/>
            <p:cNvSpPr/>
            <p:nvPr/>
          </p:nvSpPr>
          <p:spPr>
            <a:xfrm>
              <a:off x="3174950" y="184567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4"/>
        <p:cNvGrpSpPr/>
        <p:nvPr/>
      </p:nvGrpSpPr>
      <p:grpSpPr>
        <a:xfrm>
          <a:off x="0" y="0"/>
          <a:ext cx="0" cy="0"/>
          <a:chOff x="0" y="0"/>
          <a:chExt cx="0" cy="0"/>
        </a:xfrm>
      </p:grpSpPr>
      <p:sp>
        <p:nvSpPr>
          <p:cNvPr id="35" name="Google Shape;35;p3"/>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txBox="1">
            <a:spLocks noGrp="1"/>
          </p:cNvSpPr>
          <p:nvPr>
            <p:ph type="title"/>
          </p:nvPr>
        </p:nvSpPr>
        <p:spPr>
          <a:xfrm>
            <a:off x="1297600" y="2396575"/>
            <a:ext cx="2706000" cy="10149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r>
              <a:rPr lang="tr-TR" smtClean="0"/>
              <a:t>Asıl başlık stili için tıklatın</a:t>
            </a:r>
            <a:endParaRPr/>
          </a:p>
        </p:txBody>
      </p:sp>
      <p:sp>
        <p:nvSpPr>
          <p:cNvPr id="37" name="Google Shape;37;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38" name="Google Shape;38;p3"/>
          <p:cNvSpPr txBox="1">
            <a:spLocks noGrp="1"/>
          </p:cNvSpPr>
          <p:nvPr>
            <p:ph type="title" idx="2" hasCustomPrompt="1"/>
          </p:nvPr>
        </p:nvSpPr>
        <p:spPr>
          <a:xfrm>
            <a:off x="1297600" y="1047425"/>
            <a:ext cx="3185400" cy="1126200"/>
          </a:xfrm>
          <a:prstGeom prst="rect">
            <a:avLst/>
          </a:prstGeom>
        </p:spPr>
        <p:txBody>
          <a:bodyPr spcFirstLastPara="1" wrap="square" lIns="91425" tIns="91425" rIns="91425" bIns="91425" anchor="ctr" anchorCtr="0">
            <a:noAutofit/>
          </a:bodyPr>
          <a:lstStyle>
            <a:lvl1pPr lvl="0" rtl="0">
              <a:spcBef>
                <a:spcPts val="0"/>
              </a:spcBef>
              <a:spcAft>
                <a:spcPts val="0"/>
              </a:spcAft>
              <a:buSzPts val="12000"/>
              <a:buNone/>
              <a:defRPr sz="12000">
                <a:solidFill>
                  <a:schemeClr val="accent3"/>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t>xx%</a:t>
            </a:r>
          </a:p>
        </p:txBody>
      </p:sp>
      <p:sp>
        <p:nvSpPr>
          <p:cNvPr id="39" name="Google Shape;39;p3"/>
          <p:cNvSpPr txBox="1">
            <a:spLocks noGrp="1"/>
          </p:cNvSpPr>
          <p:nvPr>
            <p:ph type="subTitle" idx="1"/>
          </p:nvPr>
        </p:nvSpPr>
        <p:spPr>
          <a:xfrm>
            <a:off x="1297600" y="3546475"/>
            <a:ext cx="2706000" cy="5496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0"/>
        <p:cNvGrpSpPr/>
        <p:nvPr/>
      </p:nvGrpSpPr>
      <p:grpSpPr>
        <a:xfrm>
          <a:off x="0" y="0"/>
          <a:ext cx="0" cy="0"/>
          <a:chOff x="0" y="0"/>
          <a:chExt cx="0" cy="0"/>
        </a:xfrm>
      </p:grpSpPr>
      <p:sp>
        <p:nvSpPr>
          <p:cNvPr id="41" name="Google Shape;41;p4"/>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tr-TR" smtClean="0"/>
              <a:t>Asıl başlık stili için tıklatın</a:t>
            </a:r>
            <a:endParaRPr/>
          </a:p>
        </p:txBody>
      </p:sp>
      <p:sp>
        <p:nvSpPr>
          <p:cNvPr id="42" name="Google Shape;42;p4"/>
          <p:cNvSpPr txBox="1">
            <a:spLocks noGrp="1"/>
          </p:cNvSpPr>
          <p:nvPr>
            <p:ph type="body" idx="1"/>
          </p:nvPr>
        </p:nvSpPr>
        <p:spPr>
          <a:xfrm>
            <a:off x="713225" y="1152475"/>
            <a:ext cx="7717500" cy="3416400"/>
          </a:xfrm>
          <a:prstGeom prst="rect">
            <a:avLst/>
          </a:prstGeom>
        </p:spPr>
        <p:txBody>
          <a:bodyPr spcFirstLastPara="1" wrap="square" lIns="91425" tIns="91425" rIns="91425" bIns="91425" anchor="t" anchorCtr="0">
            <a:noAutofit/>
          </a:bodyPr>
          <a:lstStyle>
            <a:lvl1pPr marL="457200" lvl="0" indent="-304800">
              <a:lnSpc>
                <a:spcPct val="100000"/>
              </a:lnSpc>
              <a:spcBef>
                <a:spcPts val="0"/>
              </a:spcBef>
              <a:spcAft>
                <a:spcPts val="0"/>
              </a:spcAft>
              <a:buClr>
                <a:srgbClr val="434343"/>
              </a:buClr>
              <a:buSzPts val="1200"/>
              <a:buFont typeface="Anaheim"/>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pPr lvl="0"/>
            <a:r>
              <a:rPr lang="tr-TR" smtClean="0"/>
              <a:t>Asıl metin stillerini düzenlemek için tıklatın</a:t>
            </a:r>
          </a:p>
        </p:txBody>
      </p:sp>
      <p:sp>
        <p:nvSpPr>
          <p:cNvPr id="43" name="Google Shape;4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44" name="Google Shape;44;p4"/>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5" name="Google Shape;45;p4"/>
          <p:cNvGrpSpPr/>
          <p:nvPr/>
        </p:nvGrpSpPr>
        <p:grpSpPr>
          <a:xfrm rot="6634728">
            <a:off x="-497120" y="4303430"/>
            <a:ext cx="1664717" cy="1510670"/>
            <a:chOff x="3730325" y="553550"/>
            <a:chExt cx="1345150" cy="1220675"/>
          </a:xfrm>
        </p:grpSpPr>
        <p:sp>
          <p:nvSpPr>
            <p:cNvPr id="46" name="Google Shape;46;p4"/>
            <p:cNvSpPr/>
            <p:nvPr/>
          </p:nvSpPr>
          <p:spPr>
            <a:xfrm>
              <a:off x="4718550" y="1187100"/>
              <a:ext cx="185150" cy="175175"/>
            </a:xfrm>
            <a:custGeom>
              <a:avLst/>
              <a:gdLst/>
              <a:ahLst/>
              <a:cxnLst/>
              <a:rect l="l" t="t" r="r" b="b"/>
              <a:pathLst>
                <a:path w="7406" h="7007" extrusionOk="0">
                  <a:moveTo>
                    <a:pt x="3647" y="0"/>
                  </a:moveTo>
                  <a:cubicBezTo>
                    <a:pt x="2740" y="0"/>
                    <a:pt x="1846" y="324"/>
                    <a:pt x="1168" y="1002"/>
                  </a:cubicBezTo>
                  <a:cubicBezTo>
                    <a:pt x="601" y="1536"/>
                    <a:pt x="267" y="2270"/>
                    <a:pt x="167" y="3070"/>
                  </a:cubicBezTo>
                  <a:cubicBezTo>
                    <a:pt x="0" y="4705"/>
                    <a:pt x="1101" y="6273"/>
                    <a:pt x="2635" y="6773"/>
                  </a:cubicBezTo>
                  <a:cubicBezTo>
                    <a:pt x="3102" y="6906"/>
                    <a:pt x="3603" y="7007"/>
                    <a:pt x="4070" y="7007"/>
                  </a:cubicBezTo>
                  <a:cubicBezTo>
                    <a:pt x="5471" y="7007"/>
                    <a:pt x="6471" y="6073"/>
                    <a:pt x="6972" y="4772"/>
                  </a:cubicBezTo>
                  <a:cubicBezTo>
                    <a:pt x="7305" y="3871"/>
                    <a:pt x="7405" y="2870"/>
                    <a:pt x="6972" y="2036"/>
                  </a:cubicBezTo>
                  <a:cubicBezTo>
                    <a:pt x="6672" y="1269"/>
                    <a:pt x="6004" y="702"/>
                    <a:pt x="5304" y="368"/>
                  </a:cubicBezTo>
                  <a:cubicBezTo>
                    <a:pt x="4779" y="125"/>
                    <a:pt x="4211" y="0"/>
                    <a:pt x="364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4"/>
            <p:cNvSpPr/>
            <p:nvPr/>
          </p:nvSpPr>
          <p:spPr>
            <a:xfrm>
              <a:off x="3990525" y="1150350"/>
              <a:ext cx="630475" cy="602200"/>
            </a:xfrm>
            <a:custGeom>
              <a:avLst/>
              <a:gdLst/>
              <a:ahLst/>
              <a:cxnLst/>
              <a:rect l="l" t="t" r="r" b="b"/>
              <a:pathLst>
                <a:path w="25219" h="24088" extrusionOk="0">
                  <a:moveTo>
                    <a:pt x="12257" y="0"/>
                  </a:moveTo>
                  <a:cubicBezTo>
                    <a:pt x="9173" y="0"/>
                    <a:pt x="6141" y="1054"/>
                    <a:pt x="3903" y="3373"/>
                  </a:cubicBezTo>
                  <a:cubicBezTo>
                    <a:pt x="2035" y="5341"/>
                    <a:pt x="834" y="7876"/>
                    <a:pt x="534" y="10578"/>
                  </a:cubicBezTo>
                  <a:cubicBezTo>
                    <a:pt x="0" y="16149"/>
                    <a:pt x="3736" y="21586"/>
                    <a:pt x="8940" y="23354"/>
                  </a:cubicBezTo>
                  <a:cubicBezTo>
                    <a:pt x="10508" y="23888"/>
                    <a:pt x="12209" y="24088"/>
                    <a:pt x="13844" y="24088"/>
                  </a:cubicBezTo>
                  <a:cubicBezTo>
                    <a:pt x="18680" y="24088"/>
                    <a:pt x="22183" y="20919"/>
                    <a:pt x="23851" y="16549"/>
                  </a:cubicBezTo>
                  <a:cubicBezTo>
                    <a:pt x="25018" y="13413"/>
                    <a:pt x="25218" y="9978"/>
                    <a:pt x="23851" y="6909"/>
                  </a:cubicBezTo>
                  <a:cubicBezTo>
                    <a:pt x="22750" y="4374"/>
                    <a:pt x="20515" y="2372"/>
                    <a:pt x="18047" y="1238"/>
                  </a:cubicBezTo>
                  <a:cubicBezTo>
                    <a:pt x="16225" y="431"/>
                    <a:pt x="14230" y="0"/>
                    <a:pt x="1225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4"/>
            <p:cNvSpPr/>
            <p:nvPr/>
          </p:nvSpPr>
          <p:spPr>
            <a:xfrm>
              <a:off x="3730325" y="1551725"/>
              <a:ext cx="215200" cy="205025"/>
            </a:xfrm>
            <a:custGeom>
              <a:avLst/>
              <a:gdLst/>
              <a:ahLst/>
              <a:cxnLst/>
              <a:rect l="l" t="t" r="r" b="b"/>
              <a:pathLst>
                <a:path w="8608" h="8201" extrusionOk="0">
                  <a:moveTo>
                    <a:pt x="4173" y="1"/>
                  </a:moveTo>
                  <a:cubicBezTo>
                    <a:pt x="3128" y="1"/>
                    <a:pt x="2103" y="373"/>
                    <a:pt x="1335" y="1161"/>
                  </a:cubicBezTo>
                  <a:cubicBezTo>
                    <a:pt x="668" y="1828"/>
                    <a:pt x="268" y="2696"/>
                    <a:pt x="168" y="3630"/>
                  </a:cubicBezTo>
                  <a:cubicBezTo>
                    <a:pt x="1" y="5498"/>
                    <a:pt x="1268" y="7366"/>
                    <a:pt x="3070" y="7966"/>
                  </a:cubicBezTo>
                  <a:cubicBezTo>
                    <a:pt x="3603" y="8133"/>
                    <a:pt x="4171" y="8199"/>
                    <a:pt x="4738" y="8199"/>
                  </a:cubicBezTo>
                  <a:cubicBezTo>
                    <a:pt x="4763" y="8200"/>
                    <a:pt x="4788" y="8200"/>
                    <a:pt x="4813" y="8200"/>
                  </a:cubicBezTo>
                  <a:cubicBezTo>
                    <a:pt x="6441" y="8200"/>
                    <a:pt x="7582" y="7143"/>
                    <a:pt x="8140" y="5664"/>
                  </a:cubicBezTo>
                  <a:cubicBezTo>
                    <a:pt x="8507" y="4630"/>
                    <a:pt x="8607" y="3463"/>
                    <a:pt x="8140" y="2362"/>
                  </a:cubicBezTo>
                  <a:cubicBezTo>
                    <a:pt x="7773" y="1528"/>
                    <a:pt x="7006" y="828"/>
                    <a:pt x="6172" y="461"/>
                  </a:cubicBezTo>
                  <a:cubicBezTo>
                    <a:pt x="5541" y="158"/>
                    <a:pt x="4853" y="1"/>
                    <a:pt x="41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4"/>
            <p:cNvSpPr/>
            <p:nvPr/>
          </p:nvSpPr>
          <p:spPr>
            <a:xfrm>
              <a:off x="3805400" y="1320650"/>
              <a:ext cx="635475" cy="367175"/>
            </a:xfrm>
            <a:custGeom>
              <a:avLst/>
              <a:gdLst/>
              <a:ahLst/>
              <a:cxnLst/>
              <a:rect l="l" t="t" r="r" b="b"/>
              <a:pathLst>
                <a:path w="25419" h="14687" extrusionOk="0">
                  <a:moveTo>
                    <a:pt x="19915" y="1"/>
                  </a:moveTo>
                  <a:cubicBezTo>
                    <a:pt x="18560" y="1"/>
                    <a:pt x="17194" y="499"/>
                    <a:pt x="16145" y="1698"/>
                  </a:cubicBezTo>
                  <a:cubicBezTo>
                    <a:pt x="14844" y="3199"/>
                    <a:pt x="14477" y="5100"/>
                    <a:pt x="15011" y="6835"/>
                  </a:cubicBezTo>
                  <a:cubicBezTo>
                    <a:pt x="13610" y="7402"/>
                    <a:pt x="12142" y="8002"/>
                    <a:pt x="10708" y="8536"/>
                  </a:cubicBezTo>
                  <a:cubicBezTo>
                    <a:pt x="9173" y="9170"/>
                    <a:pt x="7639" y="9737"/>
                    <a:pt x="6104" y="10337"/>
                  </a:cubicBezTo>
                  <a:cubicBezTo>
                    <a:pt x="4770" y="10804"/>
                    <a:pt x="3369" y="11338"/>
                    <a:pt x="2035" y="11905"/>
                  </a:cubicBezTo>
                  <a:cubicBezTo>
                    <a:pt x="1968" y="11872"/>
                    <a:pt x="1935" y="11838"/>
                    <a:pt x="1835" y="11838"/>
                  </a:cubicBezTo>
                  <a:cubicBezTo>
                    <a:pt x="1688" y="11790"/>
                    <a:pt x="1560" y="11759"/>
                    <a:pt x="1423" y="11759"/>
                  </a:cubicBezTo>
                  <a:cubicBezTo>
                    <a:pt x="1372" y="11759"/>
                    <a:pt x="1321" y="11763"/>
                    <a:pt x="1268" y="11772"/>
                  </a:cubicBezTo>
                  <a:cubicBezTo>
                    <a:pt x="1034" y="11772"/>
                    <a:pt x="867" y="11872"/>
                    <a:pt x="701" y="11939"/>
                  </a:cubicBezTo>
                  <a:cubicBezTo>
                    <a:pt x="534" y="12039"/>
                    <a:pt x="434" y="12172"/>
                    <a:pt x="300" y="12339"/>
                  </a:cubicBezTo>
                  <a:cubicBezTo>
                    <a:pt x="167" y="12439"/>
                    <a:pt x="100" y="12606"/>
                    <a:pt x="33" y="12839"/>
                  </a:cubicBezTo>
                  <a:cubicBezTo>
                    <a:pt x="33" y="12939"/>
                    <a:pt x="0" y="13073"/>
                    <a:pt x="0" y="13206"/>
                  </a:cubicBezTo>
                  <a:cubicBezTo>
                    <a:pt x="0" y="13440"/>
                    <a:pt x="100" y="13706"/>
                    <a:pt x="200" y="13940"/>
                  </a:cubicBezTo>
                  <a:cubicBezTo>
                    <a:pt x="300" y="14040"/>
                    <a:pt x="367" y="14173"/>
                    <a:pt x="467" y="14240"/>
                  </a:cubicBezTo>
                  <a:cubicBezTo>
                    <a:pt x="634" y="14407"/>
                    <a:pt x="867" y="14540"/>
                    <a:pt x="1134" y="14607"/>
                  </a:cubicBezTo>
                  <a:cubicBezTo>
                    <a:pt x="1281" y="14656"/>
                    <a:pt x="1409" y="14687"/>
                    <a:pt x="1546" y="14687"/>
                  </a:cubicBezTo>
                  <a:cubicBezTo>
                    <a:pt x="1596" y="14687"/>
                    <a:pt x="1648" y="14683"/>
                    <a:pt x="1701" y="14674"/>
                  </a:cubicBezTo>
                  <a:cubicBezTo>
                    <a:pt x="1935" y="14674"/>
                    <a:pt x="2102" y="14574"/>
                    <a:pt x="2268" y="14507"/>
                  </a:cubicBezTo>
                  <a:cubicBezTo>
                    <a:pt x="2435" y="14407"/>
                    <a:pt x="2535" y="14274"/>
                    <a:pt x="2669" y="14107"/>
                  </a:cubicBezTo>
                  <a:cubicBezTo>
                    <a:pt x="2769" y="14040"/>
                    <a:pt x="2835" y="13907"/>
                    <a:pt x="2869" y="13773"/>
                  </a:cubicBezTo>
                  <a:cubicBezTo>
                    <a:pt x="4203" y="13340"/>
                    <a:pt x="5504" y="12772"/>
                    <a:pt x="6805" y="12272"/>
                  </a:cubicBezTo>
                  <a:cubicBezTo>
                    <a:pt x="8373" y="11672"/>
                    <a:pt x="9974" y="11071"/>
                    <a:pt x="11542" y="10437"/>
                  </a:cubicBezTo>
                  <a:cubicBezTo>
                    <a:pt x="13109" y="9870"/>
                    <a:pt x="14644" y="9270"/>
                    <a:pt x="16212" y="8703"/>
                  </a:cubicBezTo>
                  <a:cubicBezTo>
                    <a:pt x="16212" y="8703"/>
                    <a:pt x="16278" y="8703"/>
                    <a:pt x="16278" y="8670"/>
                  </a:cubicBezTo>
                  <a:cubicBezTo>
                    <a:pt x="16445" y="8836"/>
                    <a:pt x="16645" y="9036"/>
                    <a:pt x="16845" y="9170"/>
                  </a:cubicBezTo>
                  <a:cubicBezTo>
                    <a:pt x="17740" y="9851"/>
                    <a:pt x="18817" y="10191"/>
                    <a:pt x="19903" y="10191"/>
                  </a:cubicBezTo>
                  <a:cubicBezTo>
                    <a:pt x="20679" y="10191"/>
                    <a:pt x="21460" y="10018"/>
                    <a:pt x="22183" y="9670"/>
                  </a:cubicBezTo>
                  <a:cubicBezTo>
                    <a:pt x="23784" y="8936"/>
                    <a:pt x="25018" y="7235"/>
                    <a:pt x="25285" y="5534"/>
                  </a:cubicBezTo>
                  <a:cubicBezTo>
                    <a:pt x="25418" y="4500"/>
                    <a:pt x="25285" y="3332"/>
                    <a:pt x="24618" y="2365"/>
                  </a:cubicBezTo>
                  <a:cubicBezTo>
                    <a:pt x="23984" y="1431"/>
                    <a:pt x="23117" y="864"/>
                    <a:pt x="22116" y="430"/>
                  </a:cubicBezTo>
                  <a:cubicBezTo>
                    <a:pt x="21423" y="156"/>
                    <a:pt x="20670" y="1"/>
                    <a:pt x="199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4"/>
            <p:cNvSpPr/>
            <p:nvPr/>
          </p:nvSpPr>
          <p:spPr>
            <a:xfrm>
              <a:off x="4639300" y="1497225"/>
              <a:ext cx="436175" cy="277000"/>
            </a:xfrm>
            <a:custGeom>
              <a:avLst/>
              <a:gdLst/>
              <a:ahLst/>
              <a:cxnLst/>
              <a:rect l="l" t="t" r="r" b="b"/>
              <a:pathLst>
                <a:path w="17447" h="11080" extrusionOk="0">
                  <a:moveTo>
                    <a:pt x="9814" y="1"/>
                  </a:moveTo>
                  <a:cubicBezTo>
                    <a:pt x="4875" y="1"/>
                    <a:pt x="0" y="4080"/>
                    <a:pt x="1636" y="9379"/>
                  </a:cubicBezTo>
                  <a:cubicBezTo>
                    <a:pt x="1669" y="9546"/>
                    <a:pt x="1769" y="9679"/>
                    <a:pt x="1836" y="9812"/>
                  </a:cubicBezTo>
                  <a:cubicBezTo>
                    <a:pt x="1836" y="10313"/>
                    <a:pt x="2136" y="10780"/>
                    <a:pt x="2636" y="10846"/>
                  </a:cubicBezTo>
                  <a:cubicBezTo>
                    <a:pt x="3404" y="10980"/>
                    <a:pt x="4104" y="11080"/>
                    <a:pt x="4838" y="11080"/>
                  </a:cubicBezTo>
                  <a:lnTo>
                    <a:pt x="7006" y="11080"/>
                  </a:lnTo>
                  <a:cubicBezTo>
                    <a:pt x="8474" y="11080"/>
                    <a:pt x="9975" y="11080"/>
                    <a:pt x="11443" y="11047"/>
                  </a:cubicBezTo>
                  <a:cubicBezTo>
                    <a:pt x="12110" y="11047"/>
                    <a:pt x="12810" y="11013"/>
                    <a:pt x="13477" y="10980"/>
                  </a:cubicBezTo>
                  <a:cubicBezTo>
                    <a:pt x="14311" y="10947"/>
                    <a:pt x="15245" y="11013"/>
                    <a:pt x="15946" y="10546"/>
                  </a:cubicBezTo>
                  <a:cubicBezTo>
                    <a:pt x="17447" y="9579"/>
                    <a:pt x="16980" y="7444"/>
                    <a:pt x="16746" y="6010"/>
                  </a:cubicBezTo>
                  <a:cubicBezTo>
                    <a:pt x="16079" y="2507"/>
                    <a:pt x="13778" y="139"/>
                    <a:pt x="10108" y="5"/>
                  </a:cubicBezTo>
                  <a:cubicBezTo>
                    <a:pt x="10010" y="2"/>
                    <a:pt x="9912" y="1"/>
                    <a:pt x="9814" y="1"/>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4"/>
            <p:cNvSpPr/>
            <p:nvPr/>
          </p:nvSpPr>
          <p:spPr>
            <a:xfrm>
              <a:off x="3909625" y="553550"/>
              <a:ext cx="933975" cy="519775"/>
            </a:xfrm>
            <a:custGeom>
              <a:avLst/>
              <a:gdLst/>
              <a:ahLst/>
              <a:cxnLst/>
              <a:rect l="l" t="t" r="r" b="b"/>
              <a:pathLst>
                <a:path w="37359" h="20791" extrusionOk="0">
                  <a:moveTo>
                    <a:pt x="34032" y="1"/>
                  </a:moveTo>
                  <a:cubicBezTo>
                    <a:pt x="28926" y="1"/>
                    <a:pt x="23780" y="884"/>
                    <a:pt x="19014" y="2627"/>
                  </a:cubicBezTo>
                  <a:cubicBezTo>
                    <a:pt x="13677" y="4562"/>
                    <a:pt x="8540" y="7431"/>
                    <a:pt x="4637" y="11600"/>
                  </a:cubicBezTo>
                  <a:cubicBezTo>
                    <a:pt x="3570" y="12734"/>
                    <a:pt x="2603" y="14035"/>
                    <a:pt x="1769" y="15370"/>
                  </a:cubicBezTo>
                  <a:cubicBezTo>
                    <a:pt x="1335" y="16037"/>
                    <a:pt x="1001" y="16704"/>
                    <a:pt x="668" y="17404"/>
                  </a:cubicBezTo>
                  <a:cubicBezTo>
                    <a:pt x="401" y="18072"/>
                    <a:pt x="1" y="18839"/>
                    <a:pt x="134" y="19573"/>
                  </a:cubicBezTo>
                  <a:cubicBezTo>
                    <a:pt x="101" y="19940"/>
                    <a:pt x="201" y="20273"/>
                    <a:pt x="568" y="20540"/>
                  </a:cubicBezTo>
                  <a:cubicBezTo>
                    <a:pt x="760" y="20700"/>
                    <a:pt x="1020" y="20791"/>
                    <a:pt x="1284" y="20791"/>
                  </a:cubicBezTo>
                  <a:cubicBezTo>
                    <a:pt x="1570" y="20791"/>
                    <a:pt x="1860" y="20683"/>
                    <a:pt x="2069" y="20440"/>
                  </a:cubicBezTo>
                  <a:cubicBezTo>
                    <a:pt x="2769" y="19606"/>
                    <a:pt x="3470" y="18739"/>
                    <a:pt x="4337" y="18038"/>
                  </a:cubicBezTo>
                  <a:cubicBezTo>
                    <a:pt x="5138" y="17338"/>
                    <a:pt x="6105" y="16771"/>
                    <a:pt x="7072" y="16270"/>
                  </a:cubicBezTo>
                  <a:cubicBezTo>
                    <a:pt x="9174" y="15203"/>
                    <a:pt x="11609" y="14536"/>
                    <a:pt x="13944" y="14069"/>
                  </a:cubicBezTo>
                  <a:cubicBezTo>
                    <a:pt x="15584" y="13734"/>
                    <a:pt x="17243" y="13560"/>
                    <a:pt x="18894" y="13560"/>
                  </a:cubicBezTo>
                  <a:cubicBezTo>
                    <a:pt x="22176" y="13560"/>
                    <a:pt x="25424" y="14249"/>
                    <a:pt x="28421" y="15737"/>
                  </a:cubicBezTo>
                  <a:cubicBezTo>
                    <a:pt x="30689" y="16904"/>
                    <a:pt x="32757" y="18439"/>
                    <a:pt x="34492" y="20373"/>
                  </a:cubicBezTo>
                  <a:cubicBezTo>
                    <a:pt x="34727" y="20618"/>
                    <a:pt x="35006" y="20723"/>
                    <a:pt x="35280" y="20723"/>
                  </a:cubicBezTo>
                  <a:cubicBezTo>
                    <a:pt x="35903" y="20723"/>
                    <a:pt x="36504" y="20187"/>
                    <a:pt x="36527" y="19539"/>
                  </a:cubicBezTo>
                  <a:cubicBezTo>
                    <a:pt x="36827" y="13702"/>
                    <a:pt x="37027" y="7898"/>
                    <a:pt x="37327" y="2060"/>
                  </a:cubicBezTo>
                  <a:cubicBezTo>
                    <a:pt x="37359" y="336"/>
                    <a:pt x="37066" y="56"/>
                    <a:pt x="36422" y="56"/>
                  </a:cubicBezTo>
                  <a:cubicBezTo>
                    <a:pt x="36381" y="56"/>
                    <a:pt x="36338" y="57"/>
                    <a:pt x="36293" y="59"/>
                  </a:cubicBezTo>
                  <a:cubicBezTo>
                    <a:pt x="35541" y="20"/>
                    <a:pt x="34787" y="1"/>
                    <a:pt x="3403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9"/>
        <p:cNvGrpSpPr/>
        <p:nvPr/>
      </p:nvGrpSpPr>
      <p:grpSpPr>
        <a:xfrm>
          <a:off x="0" y="0"/>
          <a:ext cx="0" cy="0"/>
          <a:chOff x="0" y="0"/>
          <a:chExt cx="0" cy="0"/>
        </a:xfrm>
      </p:grpSpPr>
      <p:sp>
        <p:nvSpPr>
          <p:cNvPr id="70" name="Google Shape;70;p7"/>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7"/>
          <p:cNvSpPr txBox="1">
            <a:spLocks noGrp="1"/>
          </p:cNvSpPr>
          <p:nvPr>
            <p:ph type="title"/>
          </p:nvPr>
        </p:nvSpPr>
        <p:spPr>
          <a:xfrm>
            <a:off x="2336250" y="1395075"/>
            <a:ext cx="4471500" cy="521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r>
              <a:rPr lang="tr-TR" smtClean="0"/>
              <a:t>Asıl başlık stili için tıklatın</a:t>
            </a:r>
            <a:endParaRPr/>
          </a:p>
        </p:txBody>
      </p:sp>
      <p:sp>
        <p:nvSpPr>
          <p:cNvPr id="72" name="Google Shape;72;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73" name="Google Shape;73;p7"/>
          <p:cNvSpPr txBox="1">
            <a:spLocks noGrp="1"/>
          </p:cNvSpPr>
          <p:nvPr>
            <p:ph type="subTitle" idx="1"/>
          </p:nvPr>
        </p:nvSpPr>
        <p:spPr>
          <a:xfrm>
            <a:off x="2336250" y="1916375"/>
            <a:ext cx="4471500" cy="21003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grpSp>
        <p:nvGrpSpPr>
          <p:cNvPr id="74" name="Google Shape;74;p7"/>
          <p:cNvGrpSpPr/>
          <p:nvPr/>
        </p:nvGrpSpPr>
        <p:grpSpPr>
          <a:xfrm rot="5400000">
            <a:off x="63041" y="3970569"/>
            <a:ext cx="1735016" cy="2170186"/>
            <a:chOff x="3429275" y="3800075"/>
            <a:chExt cx="1225900" cy="1533375"/>
          </a:xfrm>
        </p:grpSpPr>
        <p:sp>
          <p:nvSpPr>
            <p:cNvPr id="75" name="Google Shape;75;p7"/>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7"/>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7"/>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7"/>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7"/>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7"/>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7"/>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7"/>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7"/>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7"/>
          <p:cNvGrpSpPr/>
          <p:nvPr/>
        </p:nvGrpSpPr>
        <p:grpSpPr>
          <a:xfrm>
            <a:off x="-186062" y="92500"/>
            <a:ext cx="1295125" cy="742225"/>
            <a:chOff x="3377575" y="1904775"/>
            <a:chExt cx="1295125" cy="742225"/>
          </a:xfrm>
        </p:grpSpPr>
        <p:sp>
          <p:nvSpPr>
            <p:cNvPr id="85" name="Google Shape;85;p7"/>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7"/>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7" name="Google Shape;87;p7"/>
          <p:cNvSpPr/>
          <p:nvPr/>
        </p:nvSpPr>
        <p:spPr>
          <a:xfrm>
            <a:off x="180438"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7"/>
          <p:cNvSpPr/>
          <p:nvPr/>
        </p:nvSpPr>
        <p:spPr>
          <a:xfrm rot="4785068">
            <a:off x="8229613" y="4364032"/>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7"/>
          <p:cNvSpPr/>
          <p:nvPr/>
        </p:nvSpPr>
        <p:spPr>
          <a:xfrm rot="7824313">
            <a:off x="7787923" y="4481215"/>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90"/>
        <p:cNvGrpSpPr/>
        <p:nvPr/>
      </p:nvGrpSpPr>
      <p:grpSpPr>
        <a:xfrm>
          <a:off x="0" y="0"/>
          <a:ext cx="0" cy="0"/>
          <a:chOff x="0" y="0"/>
          <a:chExt cx="0" cy="0"/>
        </a:xfrm>
      </p:grpSpPr>
      <p:sp>
        <p:nvSpPr>
          <p:cNvPr id="91" name="Google Shape;91;p8"/>
          <p:cNvSpPr txBox="1">
            <a:spLocks noGrp="1"/>
          </p:cNvSpPr>
          <p:nvPr>
            <p:ph type="title"/>
          </p:nvPr>
        </p:nvSpPr>
        <p:spPr>
          <a:xfrm>
            <a:off x="3213725" y="2023200"/>
            <a:ext cx="5217000" cy="9447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r>
              <a:rPr lang="tr-TR" smtClean="0"/>
              <a:t>Asıl başlık stili için tıklatın</a:t>
            </a:r>
            <a:endParaRPr/>
          </a:p>
        </p:txBody>
      </p:sp>
      <p:sp>
        <p:nvSpPr>
          <p:cNvPr id="92" name="Google Shape;92;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93" name="Google Shape;93;p8"/>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4" name="Google Shape;94;p8"/>
          <p:cNvGrpSpPr/>
          <p:nvPr/>
        </p:nvGrpSpPr>
        <p:grpSpPr>
          <a:xfrm rot="1027604">
            <a:off x="-125263" y="-242012"/>
            <a:ext cx="2297110" cy="2521878"/>
            <a:chOff x="-312899" y="-249103"/>
            <a:chExt cx="2297003" cy="2521761"/>
          </a:xfrm>
        </p:grpSpPr>
        <p:sp>
          <p:nvSpPr>
            <p:cNvPr id="95" name="Google Shape;95;p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8"/>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 name="Google Shape;99;p8"/>
          <p:cNvSpPr/>
          <p:nvPr/>
        </p:nvSpPr>
        <p:spPr>
          <a:xfrm flipH="1">
            <a:off x="8140498" y="3895850"/>
            <a:ext cx="870748" cy="1161949"/>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0"/>
        <p:cNvGrpSpPr/>
        <p:nvPr/>
      </p:nvGrpSpPr>
      <p:grpSpPr>
        <a:xfrm>
          <a:off x="0" y="0"/>
          <a:ext cx="0" cy="0"/>
          <a:chOff x="0" y="0"/>
          <a:chExt cx="0" cy="0"/>
        </a:xfrm>
      </p:grpSpPr>
      <p:sp>
        <p:nvSpPr>
          <p:cNvPr id="101" name="Google Shape;101;p9"/>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9"/>
          <p:cNvSpPr txBox="1">
            <a:spLocks noGrp="1"/>
          </p:cNvSpPr>
          <p:nvPr>
            <p:ph type="title"/>
          </p:nvPr>
        </p:nvSpPr>
        <p:spPr>
          <a:xfrm>
            <a:off x="2549400" y="1641150"/>
            <a:ext cx="4045200" cy="88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r>
              <a:rPr lang="tr-TR" smtClean="0"/>
              <a:t>Asıl başlık stili için tıklatın</a:t>
            </a:r>
            <a:endParaRPr/>
          </a:p>
        </p:txBody>
      </p:sp>
      <p:sp>
        <p:nvSpPr>
          <p:cNvPr id="103" name="Google Shape;103;p9"/>
          <p:cNvSpPr txBox="1">
            <a:spLocks noGrp="1"/>
          </p:cNvSpPr>
          <p:nvPr>
            <p:ph type="subTitle" idx="1"/>
          </p:nvPr>
        </p:nvSpPr>
        <p:spPr>
          <a:xfrm>
            <a:off x="2549400" y="2615550"/>
            <a:ext cx="4045200" cy="886800"/>
          </a:xfrm>
          <a:prstGeom prst="rect">
            <a:avLst/>
          </a:prstGeom>
        </p:spPr>
        <p:txBody>
          <a:bodyPr spcFirstLastPara="1" wrap="square" lIns="91425" tIns="91425" rIns="91425" bIns="91425" anchor="t" anchorCtr="0">
            <a:noAutofit/>
          </a:bodyPr>
          <a:lstStyle>
            <a:lvl1pPr lvl="0" algn="ctr">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r>
              <a:rPr lang="tr-TR" smtClean="0"/>
              <a:t>Asıl alt başlık stilini düzenlemek için tıklatın</a:t>
            </a:r>
            <a:endParaRPr/>
          </a:p>
        </p:txBody>
      </p:sp>
      <p:sp>
        <p:nvSpPr>
          <p:cNvPr id="104" name="Google Shape;104;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105" name="Google Shape;105;p9"/>
          <p:cNvSpPr/>
          <p:nvPr/>
        </p:nvSpPr>
        <p:spPr>
          <a:xfrm rot="4500229">
            <a:off x="8227722" y="4354878"/>
            <a:ext cx="364338" cy="633433"/>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9"/>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9"/>
          <p:cNvSpPr/>
          <p:nvPr/>
        </p:nvSpPr>
        <p:spPr>
          <a:xfrm rot="792347">
            <a:off x="-502056" y="-314232"/>
            <a:ext cx="1533504" cy="1252952"/>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9"/>
          <p:cNvSpPr/>
          <p:nvPr/>
        </p:nvSpPr>
        <p:spPr>
          <a:xfrm rot="792347">
            <a:off x="203219" y="-235882"/>
            <a:ext cx="1533504" cy="1252952"/>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9"/>
          <p:cNvSpPr/>
          <p:nvPr/>
        </p:nvSpPr>
        <p:spPr>
          <a:xfrm rot="6377810">
            <a:off x="8010080" y="4316994"/>
            <a:ext cx="323103" cy="561742"/>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10"/>
        <p:cNvGrpSpPr/>
        <p:nvPr/>
      </p:nvGrpSpPr>
      <p:grpSpPr>
        <a:xfrm>
          <a:off x="0" y="0"/>
          <a:ext cx="0" cy="0"/>
          <a:chOff x="0" y="0"/>
          <a:chExt cx="0" cy="0"/>
        </a:xfrm>
      </p:grpSpPr>
      <p:sp>
        <p:nvSpPr>
          <p:cNvPr id="111" name="Google Shape;111;p10"/>
          <p:cNvSpPr txBox="1">
            <a:spLocks noGrp="1"/>
          </p:cNvSpPr>
          <p:nvPr>
            <p:ph type="body" idx="1"/>
          </p:nvPr>
        </p:nvSpPr>
        <p:spPr>
          <a:xfrm>
            <a:off x="4305225" y="1357375"/>
            <a:ext cx="3741900" cy="1195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400"/>
              <a:buNone/>
              <a:defRPr sz="3300">
                <a:solidFill>
                  <a:schemeClr val="dk1"/>
                </a:solidFill>
                <a:latin typeface="Crete Round"/>
                <a:ea typeface="Crete Round"/>
                <a:cs typeface="Crete Round"/>
                <a:sym typeface="Crete Round"/>
              </a:defRPr>
            </a:lvl1pPr>
          </a:lstStyle>
          <a:p>
            <a:pPr lvl="0"/>
            <a:r>
              <a:rPr lang="tr-TR" smtClean="0"/>
              <a:t>Asıl metin stillerini düzenlemek için tıklatın</a:t>
            </a:r>
          </a:p>
        </p:txBody>
      </p:sp>
      <p:sp>
        <p:nvSpPr>
          <p:cNvPr id="112" name="Google Shape;112;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
        <p:nvSpPr>
          <p:cNvPr id="113" name="Google Shape;113;p10"/>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4" name="Google Shape;114;p10"/>
          <p:cNvGrpSpPr/>
          <p:nvPr/>
        </p:nvGrpSpPr>
        <p:grpSpPr>
          <a:xfrm rot="5400000">
            <a:off x="63041" y="3970569"/>
            <a:ext cx="1735016" cy="2170186"/>
            <a:chOff x="3429275" y="3800075"/>
            <a:chExt cx="1225900" cy="1533375"/>
          </a:xfrm>
        </p:grpSpPr>
        <p:sp>
          <p:nvSpPr>
            <p:cNvPr id="115" name="Google Shape;115;p10"/>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0"/>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0"/>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0"/>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0"/>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0"/>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0"/>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0"/>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0"/>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37"/>
        <p:cNvGrpSpPr/>
        <p:nvPr/>
      </p:nvGrpSpPr>
      <p:grpSpPr>
        <a:xfrm>
          <a:off x="0" y="0"/>
          <a:ext cx="0" cy="0"/>
          <a:chOff x="0" y="0"/>
          <a:chExt cx="0" cy="0"/>
        </a:xfrm>
      </p:grpSpPr>
      <p:sp>
        <p:nvSpPr>
          <p:cNvPr id="138" name="Google Shape;138;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139"/>
        <p:cNvGrpSpPr/>
        <p:nvPr/>
      </p:nvGrpSpPr>
      <p:grpSpPr>
        <a:xfrm>
          <a:off x="0" y="0"/>
          <a:ext cx="0" cy="0"/>
          <a:chOff x="0" y="0"/>
          <a:chExt cx="0" cy="0"/>
        </a:xfrm>
      </p:grpSpPr>
      <p:sp>
        <p:nvSpPr>
          <p:cNvPr id="140" name="Google Shape;140;p13"/>
          <p:cNvSpPr/>
          <p:nvPr/>
        </p:nvSpPr>
        <p:spPr>
          <a:xfrm>
            <a:off x="548275" y="362975"/>
            <a:ext cx="8047800" cy="4412100"/>
          </a:xfrm>
          <a:prstGeom prst="snip2DiagRect">
            <a:avLst>
              <a:gd name="adj1" fmla="val 0"/>
              <a:gd name="adj2" fmla="val 0"/>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3"/>
          <p:cNvSpPr txBox="1">
            <a:spLocks noGrp="1"/>
          </p:cNvSpPr>
          <p:nvPr>
            <p:ph type="title" hasCustomPrompt="1"/>
          </p:nvPr>
        </p:nvSpPr>
        <p:spPr>
          <a:xfrm>
            <a:off x="1588246" y="1322200"/>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2" name="Google Shape;142;p13"/>
          <p:cNvSpPr txBox="1">
            <a:spLocks noGrp="1"/>
          </p:cNvSpPr>
          <p:nvPr>
            <p:ph type="subTitle" idx="1"/>
          </p:nvPr>
        </p:nvSpPr>
        <p:spPr>
          <a:xfrm>
            <a:off x="1588250" y="1863896"/>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143" name="Google Shape;143;p13"/>
          <p:cNvSpPr txBox="1">
            <a:spLocks noGrp="1"/>
          </p:cNvSpPr>
          <p:nvPr>
            <p:ph type="subTitle" idx="2"/>
          </p:nvPr>
        </p:nvSpPr>
        <p:spPr>
          <a:xfrm>
            <a:off x="1588238" y="2216713"/>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144" name="Google Shape;144;p13"/>
          <p:cNvSpPr txBox="1">
            <a:spLocks noGrp="1"/>
          </p:cNvSpPr>
          <p:nvPr>
            <p:ph type="title" idx="3"/>
          </p:nvPr>
        </p:nvSpPr>
        <p:spPr>
          <a:xfrm>
            <a:off x="713225" y="445025"/>
            <a:ext cx="77175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r>
              <a:rPr lang="tr-TR" smtClean="0"/>
              <a:t>Asıl başlık stili için tıklatın</a:t>
            </a:r>
            <a:endParaRPr/>
          </a:p>
        </p:txBody>
      </p:sp>
      <p:sp>
        <p:nvSpPr>
          <p:cNvPr id="145" name="Google Shape;145;p13"/>
          <p:cNvSpPr txBox="1">
            <a:spLocks noGrp="1"/>
          </p:cNvSpPr>
          <p:nvPr>
            <p:ph type="title" idx="4" hasCustomPrompt="1"/>
          </p:nvPr>
        </p:nvSpPr>
        <p:spPr>
          <a:xfrm>
            <a:off x="4754672" y="1322200"/>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6" name="Google Shape;146;p13"/>
          <p:cNvSpPr txBox="1">
            <a:spLocks noGrp="1"/>
          </p:cNvSpPr>
          <p:nvPr>
            <p:ph type="subTitle" idx="5"/>
          </p:nvPr>
        </p:nvSpPr>
        <p:spPr>
          <a:xfrm>
            <a:off x="4754675" y="1863896"/>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147" name="Google Shape;147;p13"/>
          <p:cNvSpPr txBox="1">
            <a:spLocks noGrp="1"/>
          </p:cNvSpPr>
          <p:nvPr>
            <p:ph type="subTitle" idx="6"/>
          </p:nvPr>
        </p:nvSpPr>
        <p:spPr>
          <a:xfrm>
            <a:off x="4754663" y="2216713"/>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148" name="Google Shape;148;p13"/>
          <p:cNvSpPr txBox="1">
            <a:spLocks noGrp="1"/>
          </p:cNvSpPr>
          <p:nvPr>
            <p:ph type="title" idx="7" hasCustomPrompt="1"/>
          </p:nvPr>
        </p:nvSpPr>
        <p:spPr>
          <a:xfrm>
            <a:off x="1588247" y="2997288"/>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49" name="Google Shape;149;p13"/>
          <p:cNvSpPr txBox="1">
            <a:spLocks noGrp="1"/>
          </p:cNvSpPr>
          <p:nvPr>
            <p:ph type="subTitle" idx="8"/>
          </p:nvPr>
        </p:nvSpPr>
        <p:spPr>
          <a:xfrm>
            <a:off x="1588250" y="3539008"/>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150" name="Google Shape;150;p13"/>
          <p:cNvSpPr txBox="1">
            <a:spLocks noGrp="1"/>
          </p:cNvSpPr>
          <p:nvPr>
            <p:ph type="subTitle" idx="9"/>
          </p:nvPr>
        </p:nvSpPr>
        <p:spPr>
          <a:xfrm>
            <a:off x="1588238" y="3891800"/>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sp>
        <p:nvSpPr>
          <p:cNvPr id="151" name="Google Shape;151;p13"/>
          <p:cNvSpPr txBox="1">
            <a:spLocks noGrp="1"/>
          </p:cNvSpPr>
          <p:nvPr>
            <p:ph type="title" idx="13" hasCustomPrompt="1"/>
          </p:nvPr>
        </p:nvSpPr>
        <p:spPr>
          <a:xfrm>
            <a:off x="4754672" y="2997288"/>
            <a:ext cx="562200" cy="4131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solidFill>
                  <a:schemeClr val="lt1"/>
                </a:solidFill>
              </a:defRPr>
            </a:lvl1pPr>
            <a:lvl2pPr lvl="1" algn="ctr" rtl="0">
              <a:spcBef>
                <a:spcPts val="0"/>
              </a:spcBef>
              <a:spcAft>
                <a:spcPts val="0"/>
              </a:spcAft>
              <a:buSzPts val="2000"/>
              <a:buNone/>
              <a:defRPr sz="2000"/>
            </a:lvl2pPr>
            <a:lvl3pPr lvl="2" algn="ctr" rtl="0">
              <a:spcBef>
                <a:spcPts val="0"/>
              </a:spcBef>
              <a:spcAft>
                <a:spcPts val="0"/>
              </a:spcAft>
              <a:buSzPts val="2000"/>
              <a:buNone/>
              <a:defRPr sz="2000"/>
            </a:lvl3pPr>
            <a:lvl4pPr lvl="3" algn="ctr" rtl="0">
              <a:spcBef>
                <a:spcPts val="0"/>
              </a:spcBef>
              <a:spcAft>
                <a:spcPts val="0"/>
              </a:spcAft>
              <a:buSzPts val="2000"/>
              <a:buNone/>
              <a:defRPr sz="2000"/>
            </a:lvl4pPr>
            <a:lvl5pPr lvl="4" algn="ctr" rtl="0">
              <a:spcBef>
                <a:spcPts val="0"/>
              </a:spcBef>
              <a:spcAft>
                <a:spcPts val="0"/>
              </a:spcAft>
              <a:buSzPts val="2000"/>
              <a:buNone/>
              <a:defRPr sz="2000"/>
            </a:lvl5pPr>
            <a:lvl6pPr lvl="5" algn="ctr" rtl="0">
              <a:spcBef>
                <a:spcPts val="0"/>
              </a:spcBef>
              <a:spcAft>
                <a:spcPts val="0"/>
              </a:spcAft>
              <a:buSzPts val="2000"/>
              <a:buNone/>
              <a:defRPr sz="2000"/>
            </a:lvl6pPr>
            <a:lvl7pPr lvl="6" algn="ctr" rtl="0">
              <a:spcBef>
                <a:spcPts val="0"/>
              </a:spcBef>
              <a:spcAft>
                <a:spcPts val="0"/>
              </a:spcAft>
              <a:buSzPts val="2000"/>
              <a:buNone/>
              <a:defRPr sz="2000"/>
            </a:lvl7pPr>
            <a:lvl8pPr lvl="7" algn="ctr" rtl="0">
              <a:spcBef>
                <a:spcPts val="0"/>
              </a:spcBef>
              <a:spcAft>
                <a:spcPts val="0"/>
              </a:spcAft>
              <a:buSzPts val="2000"/>
              <a:buNone/>
              <a:defRPr sz="2000"/>
            </a:lvl8pPr>
            <a:lvl9pPr lvl="8" algn="ctr" rtl="0">
              <a:spcBef>
                <a:spcPts val="0"/>
              </a:spcBef>
              <a:spcAft>
                <a:spcPts val="0"/>
              </a:spcAft>
              <a:buSzPts val="2000"/>
              <a:buNone/>
              <a:defRPr sz="2000"/>
            </a:lvl9pPr>
          </a:lstStyle>
          <a:p>
            <a:r>
              <a:t>xx%</a:t>
            </a:r>
          </a:p>
        </p:txBody>
      </p:sp>
      <p:sp>
        <p:nvSpPr>
          <p:cNvPr id="152" name="Google Shape;152;p13"/>
          <p:cNvSpPr txBox="1">
            <a:spLocks noGrp="1"/>
          </p:cNvSpPr>
          <p:nvPr>
            <p:ph type="subTitle" idx="14"/>
          </p:nvPr>
        </p:nvSpPr>
        <p:spPr>
          <a:xfrm>
            <a:off x="4754675" y="3539008"/>
            <a:ext cx="2744100" cy="3528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000"/>
              <a:buFont typeface="Crete Round"/>
              <a:buNone/>
              <a:defRPr sz="1800" b="1">
                <a:solidFill>
                  <a:schemeClr val="dk1"/>
                </a:solidFill>
                <a:latin typeface="Crete Round"/>
                <a:ea typeface="Crete Round"/>
                <a:cs typeface="Crete Round"/>
                <a:sym typeface="Crete Round"/>
              </a:defRPr>
            </a:lvl1pPr>
            <a:lvl2pPr lvl="1"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2pPr>
            <a:lvl3pPr lvl="2"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3pPr>
            <a:lvl4pPr lvl="3"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4pPr>
            <a:lvl5pPr lvl="4"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5pPr>
            <a:lvl6pPr lvl="5"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6pPr>
            <a:lvl7pPr lvl="6"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7pPr>
            <a:lvl8pPr lvl="7"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8pPr>
            <a:lvl9pPr lvl="8" algn="ctr" rtl="0">
              <a:lnSpc>
                <a:spcPct val="100000"/>
              </a:lnSpc>
              <a:spcBef>
                <a:spcPts val="0"/>
              </a:spcBef>
              <a:spcAft>
                <a:spcPts val="0"/>
              </a:spcAft>
              <a:buClr>
                <a:schemeClr val="dk1"/>
              </a:buClr>
              <a:buSzPts val="2000"/>
              <a:buFont typeface="Crete Round"/>
              <a:buNone/>
              <a:defRPr sz="2000">
                <a:solidFill>
                  <a:schemeClr val="dk1"/>
                </a:solidFill>
                <a:latin typeface="Crete Round"/>
                <a:ea typeface="Crete Round"/>
                <a:cs typeface="Crete Round"/>
                <a:sym typeface="Crete Round"/>
              </a:defRPr>
            </a:lvl9pPr>
          </a:lstStyle>
          <a:p>
            <a:r>
              <a:rPr lang="tr-TR" smtClean="0"/>
              <a:t>Asıl alt başlık stilini düzenlemek için tıklatın</a:t>
            </a:r>
            <a:endParaRPr/>
          </a:p>
        </p:txBody>
      </p:sp>
      <p:sp>
        <p:nvSpPr>
          <p:cNvPr id="153" name="Google Shape;153;p13"/>
          <p:cNvSpPr txBox="1">
            <a:spLocks noGrp="1"/>
          </p:cNvSpPr>
          <p:nvPr>
            <p:ph type="subTitle" idx="15"/>
          </p:nvPr>
        </p:nvSpPr>
        <p:spPr>
          <a:xfrm>
            <a:off x="4754663" y="3891800"/>
            <a:ext cx="2744100" cy="5727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1400"/>
              <a:buNone/>
              <a:defRPr/>
            </a:lvl1pPr>
            <a:lvl2pPr lvl="1" algn="ctr" rtl="0">
              <a:lnSpc>
                <a:spcPct val="100000"/>
              </a:lnSpc>
              <a:spcBef>
                <a:spcPts val="0"/>
              </a:spcBef>
              <a:spcAft>
                <a:spcPts val="0"/>
              </a:spcAft>
              <a:buClr>
                <a:schemeClr val="dk1"/>
              </a:buClr>
              <a:buSzPts val="1400"/>
              <a:buNone/>
              <a:defRPr>
                <a:solidFill>
                  <a:schemeClr val="dk1"/>
                </a:solidFill>
              </a:defRPr>
            </a:lvl2pPr>
            <a:lvl3pPr lvl="2" algn="ctr" rtl="0">
              <a:lnSpc>
                <a:spcPct val="100000"/>
              </a:lnSpc>
              <a:spcBef>
                <a:spcPts val="0"/>
              </a:spcBef>
              <a:spcAft>
                <a:spcPts val="0"/>
              </a:spcAft>
              <a:buClr>
                <a:schemeClr val="dk1"/>
              </a:buClr>
              <a:buSzPts val="1400"/>
              <a:buNone/>
              <a:defRPr>
                <a:solidFill>
                  <a:schemeClr val="dk1"/>
                </a:solidFill>
              </a:defRPr>
            </a:lvl3pPr>
            <a:lvl4pPr lvl="3" algn="ctr" rtl="0">
              <a:lnSpc>
                <a:spcPct val="100000"/>
              </a:lnSpc>
              <a:spcBef>
                <a:spcPts val="0"/>
              </a:spcBef>
              <a:spcAft>
                <a:spcPts val="0"/>
              </a:spcAft>
              <a:buClr>
                <a:schemeClr val="dk1"/>
              </a:buClr>
              <a:buSzPts val="1400"/>
              <a:buNone/>
              <a:defRPr>
                <a:solidFill>
                  <a:schemeClr val="dk1"/>
                </a:solidFill>
              </a:defRPr>
            </a:lvl4pPr>
            <a:lvl5pPr lvl="4" algn="ctr" rtl="0">
              <a:lnSpc>
                <a:spcPct val="100000"/>
              </a:lnSpc>
              <a:spcBef>
                <a:spcPts val="0"/>
              </a:spcBef>
              <a:spcAft>
                <a:spcPts val="0"/>
              </a:spcAft>
              <a:buClr>
                <a:schemeClr val="dk1"/>
              </a:buClr>
              <a:buSzPts val="1400"/>
              <a:buNone/>
              <a:defRPr>
                <a:solidFill>
                  <a:schemeClr val="dk1"/>
                </a:solidFill>
              </a:defRPr>
            </a:lvl5pPr>
            <a:lvl6pPr lvl="5" algn="ctr" rtl="0">
              <a:lnSpc>
                <a:spcPct val="100000"/>
              </a:lnSpc>
              <a:spcBef>
                <a:spcPts val="0"/>
              </a:spcBef>
              <a:spcAft>
                <a:spcPts val="0"/>
              </a:spcAft>
              <a:buClr>
                <a:schemeClr val="dk1"/>
              </a:buClr>
              <a:buSzPts val="1400"/>
              <a:buNone/>
              <a:defRPr>
                <a:solidFill>
                  <a:schemeClr val="dk1"/>
                </a:solidFill>
              </a:defRPr>
            </a:lvl6pPr>
            <a:lvl7pPr lvl="6" algn="ctr" rtl="0">
              <a:lnSpc>
                <a:spcPct val="100000"/>
              </a:lnSpc>
              <a:spcBef>
                <a:spcPts val="0"/>
              </a:spcBef>
              <a:spcAft>
                <a:spcPts val="0"/>
              </a:spcAft>
              <a:buClr>
                <a:schemeClr val="dk1"/>
              </a:buClr>
              <a:buSzPts val="1400"/>
              <a:buNone/>
              <a:defRPr>
                <a:solidFill>
                  <a:schemeClr val="dk1"/>
                </a:solidFill>
              </a:defRPr>
            </a:lvl7pPr>
            <a:lvl8pPr lvl="7" algn="ctr" rtl="0">
              <a:lnSpc>
                <a:spcPct val="100000"/>
              </a:lnSpc>
              <a:spcBef>
                <a:spcPts val="0"/>
              </a:spcBef>
              <a:spcAft>
                <a:spcPts val="0"/>
              </a:spcAft>
              <a:buClr>
                <a:schemeClr val="dk1"/>
              </a:buClr>
              <a:buSzPts val="1400"/>
              <a:buNone/>
              <a:defRPr>
                <a:solidFill>
                  <a:schemeClr val="dk1"/>
                </a:solidFill>
              </a:defRPr>
            </a:lvl8pPr>
            <a:lvl9pPr lvl="8" algn="ctr" rtl="0">
              <a:lnSpc>
                <a:spcPct val="100000"/>
              </a:lnSpc>
              <a:spcBef>
                <a:spcPts val="0"/>
              </a:spcBef>
              <a:spcAft>
                <a:spcPts val="0"/>
              </a:spcAft>
              <a:buClr>
                <a:schemeClr val="dk1"/>
              </a:buClr>
              <a:buSzPts val="1400"/>
              <a:buNone/>
              <a:defRPr>
                <a:solidFill>
                  <a:schemeClr val="dk1"/>
                </a:solidFill>
              </a:defRPr>
            </a:lvl9pPr>
          </a:lstStyle>
          <a:p>
            <a:r>
              <a:rPr lang="tr-TR" smtClean="0"/>
              <a:t>Asıl alt başlık stilini düzenlemek için tıklatın</a:t>
            </a:r>
            <a:endParaRPr/>
          </a:p>
        </p:txBody>
      </p:sp>
      <p:grpSp>
        <p:nvGrpSpPr>
          <p:cNvPr id="154" name="Google Shape;154;p13"/>
          <p:cNvGrpSpPr/>
          <p:nvPr/>
        </p:nvGrpSpPr>
        <p:grpSpPr>
          <a:xfrm>
            <a:off x="-549387" y="92500"/>
            <a:ext cx="1295125" cy="742225"/>
            <a:chOff x="3377575" y="1904775"/>
            <a:chExt cx="1295125" cy="742225"/>
          </a:xfrm>
        </p:grpSpPr>
        <p:sp>
          <p:nvSpPr>
            <p:cNvPr id="155" name="Google Shape;155;p13"/>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3"/>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7" name="Google Shape;157;p13"/>
          <p:cNvSpPr/>
          <p:nvPr/>
        </p:nvSpPr>
        <p:spPr>
          <a:xfrm rot="4500229">
            <a:off x="7379972" y="4545203"/>
            <a:ext cx="364338" cy="633433"/>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13"/>
          <p:cNvSpPr/>
          <p:nvPr/>
        </p:nvSpPr>
        <p:spPr>
          <a:xfrm>
            <a:off x="-182887" y="5714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3"/>
          <p:cNvSpPr/>
          <p:nvPr/>
        </p:nvSpPr>
        <p:spPr>
          <a:xfrm>
            <a:off x="448100" y="34679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13"/>
          <p:cNvSpPr/>
          <p:nvPr/>
        </p:nvSpPr>
        <p:spPr>
          <a:xfrm rot="6377810">
            <a:off x="7162330" y="4507319"/>
            <a:ext cx="323103" cy="561742"/>
          </a:xfrm>
          <a:custGeom>
            <a:avLst/>
            <a:gdLst/>
            <a:ahLst/>
            <a:cxnLst/>
            <a:rect l="l" t="t" r="r" b="b"/>
            <a:pathLst>
              <a:path w="32791" h="57010" extrusionOk="0">
                <a:moveTo>
                  <a:pt x="31395" y="0"/>
                </a:moveTo>
                <a:cubicBezTo>
                  <a:pt x="31107" y="0"/>
                  <a:pt x="30813" y="101"/>
                  <a:pt x="30555" y="331"/>
                </a:cubicBezTo>
                <a:cubicBezTo>
                  <a:pt x="27453" y="3099"/>
                  <a:pt x="24384" y="5868"/>
                  <a:pt x="21349" y="8670"/>
                </a:cubicBezTo>
                <a:cubicBezTo>
                  <a:pt x="17879" y="11338"/>
                  <a:pt x="14711" y="14341"/>
                  <a:pt x="11508" y="17309"/>
                </a:cubicBezTo>
                <a:cubicBezTo>
                  <a:pt x="7839" y="20678"/>
                  <a:pt x="4170" y="24047"/>
                  <a:pt x="534" y="27483"/>
                </a:cubicBezTo>
                <a:cubicBezTo>
                  <a:pt x="100" y="27950"/>
                  <a:pt x="0" y="28717"/>
                  <a:pt x="467" y="29218"/>
                </a:cubicBezTo>
                <a:cubicBezTo>
                  <a:pt x="7105" y="36790"/>
                  <a:pt x="14177" y="43962"/>
                  <a:pt x="21482" y="50833"/>
                </a:cubicBezTo>
                <a:cubicBezTo>
                  <a:pt x="23517" y="52801"/>
                  <a:pt x="25652" y="54703"/>
                  <a:pt x="27720" y="56637"/>
                </a:cubicBezTo>
                <a:cubicBezTo>
                  <a:pt x="28005" y="56887"/>
                  <a:pt x="28362" y="57010"/>
                  <a:pt x="28710" y="57010"/>
                </a:cubicBezTo>
                <a:cubicBezTo>
                  <a:pt x="29338" y="57010"/>
                  <a:pt x="29936" y="56610"/>
                  <a:pt x="30021" y="55837"/>
                </a:cubicBezTo>
                <a:cubicBezTo>
                  <a:pt x="31122" y="41693"/>
                  <a:pt x="32023" y="27550"/>
                  <a:pt x="32523" y="13373"/>
                </a:cubicBezTo>
                <a:cubicBezTo>
                  <a:pt x="32657" y="9370"/>
                  <a:pt x="32690" y="5434"/>
                  <a:pt x="32790" y="1431"/>
                </a:cubicBezTo>
                <a:cubicBezTo>
                  <a:pt x="32790" y="622"/>
                  <a:pt x="32111" y="0"/>
                  <a:pt x="3139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1" name="Google Shape;161;p13"/>
          <p:cNvGrpSpPr/>
          <p:nvPr/>
        </p:nvGrpSpPr>
        <p:grpSpPr>
          <a:xfrm>
            <a:off x="8227441" y="2973314"/>
            <a:ext cx="1735016" cy="2170186"/>
            <a:chOff x="3429275" y="3800075"/>
            <a:chExt cx="1225900" cy="1533375"/>
          </a:xfrm>
        </p:grpSpPr>
        <p:sp>
          <p:nvSpPr>
            <p:cNvPr id="162" name="Google Shape;162;p13"/>
            <p:cNvSpPr/>
            <p:nvPr/>
          </p:nvSpPr>
          <p:spPr>
            <a:xfrm>
              <a:off x="3764525" y="4562375"/>
              <a:ext cx="407825" cy="386625"/>
            </a:xfrm>
            <a:custGeom>
              <a:avLst/>
              <a:gdLst/>
              <a:ahLst/>
              <a:cxnLst/>
              <a:rect l="l" t="t" r="r" b="b"/>
              <a:pathLst>
                <a:path w="16313" h="15465" extrusionOk="0">
                  <a:moveTo>
                    <a:pt x="7962" y="0"/>
                  </a:moveTo>
                  <a:cubicBezTo>
                    <a:pt x="5975" y="0"/>
                    <a:pt x="4021" y="683"/>
                    <a:pt x="2569" y="2155"/>
                  </a:cubicBezTo>
                  <a:cubicBezTo>
                    <a:pt x="1368" y="3423"/>
                    <a:pt x="568" y="5024"/>
                    <a:pt x="401" y="6792"/>
                  </a:cubicBezTo>
                  <a:cubicBezTo>
                    <a:pt x="1" y="10361"/>
                    <a:pt x="2436" y="13864"/>
                    <a:pt x="5805" y="14998"/>
                  </a:cubicBezTo>
                  <a:cubicBezTo>
                    <a:pt x="6805" y="15331"/>
                    <a:pt x="7906" y="15465"/>
                    <a:pt x="8940" y="15465"/>
                  </a:cubicBezTo>
                  <a:cubicBezTo>
                    <a:pt x="12076" y="15465"/>
                    <a:pt x="14311" y="13463"/>
                    <a:pt x="15412" y="10628"/>
                  </a:cubicBezTo>
                  <a:cubicBezTo>
                    <a:pt x="16145" y="8627"/>
                    <a:pt x="16312" y="6425"/>
                    <a:pt x="15345" y="4424"/>
                  </a:cubicBezTo>
                  <a:cubicBezTo>
                    <a:pt x="14644" y="2823"/>
                    <a:pt x="13243" y="1488"/>
                    <a:pt x="11642" y="788"/>
                  </a:cubicBezTo>
                  <a:cubicBezTo>
                    <a:pt x="10481" y="272"/>
                    <a:pt x="9215" y="0"/>
                    <a:pt x="796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13"/>
            <p:cNvSpPr/>
            <p:nvPr/>
          </p:nvSpPr>
          <p:spPr>
            <a:xfrm>
              <a:off x="4154800" y="4856475"/>
              <a:ext cx="500375" cy="476975"/>
            </a:xfrm>
            <a:custGeom>
              <a:avLst/>
              <a:gdLst/>
              <a:ahLst/>
              <a:cxnLst/>
              <a:rect l="l" t="t" r="r" b="b"/>
              <a:pathLst>
                <a:path w="20015" h="19079" extrusionOk="0">
                  <a:moveTo>
                    <a:pt x="9784" y="0"/>
                  </a:moveTo>
                  <a:cubicBezTo>
                    <a:pt x="7350" y="0"/>
                    <a:pt x="4957" y="839"/>
                    <a:pt x="3170" y="2667"/>
                  </a:cubicBezTo>
                  <a:cubicBezTo>
                    <a:pt x="1635" y="4235"/>
                    <a:pt x="668" y="6203"/>
                    <a:pt x="468" y="8371"/>
                  </a:cubicBezTo>
                  <a:cubicBezTo>
                    <a:pt x="1" y="12774"/>
                    <a:pt x="3003" y="17110"/>
                    <a:pt x="7139" y="18511"/>
                  </a:cubicBezTo>
                  <a:cubicBezTo>
                    <a:pt x="8373" y="18912"/>
                    <a:pt x="9708" y="19079"/>
                    <a:pt x="11009" y="19079"/>
                  </a:cubicBezTo>
                  <a:cubicBezTo>
                    <a:pt x="14811" y="19079"/>
                    <a:pt x="17647" y="16577"/>
                    <a:pt x="18948" y="13108"/>
                  </a:cubicBezTo>
                  <a:cubicBezTo>
                    <a:pt x="19848" y="10673"/>
                    <a:pt x="20015" y="7937"/>
                    <a:pt x="18981" y="5502"/>
                  </a:cubicBezTo>
                  <a:cubicBezTo>
                    <a:pt x="18080" y="3501"/>
                    <a:pt x="16346" y="1866"/>
                    <a:pt x="14378" y="999"/>
                  </a:cubicBezTo>
                  <a:cubicBezTo>
                    <a:pt x="12929" y="347"/>
                    <a:pt x="11348" y="0"/>
                    <a:pt x="978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13"/>
            <p:cNvSpPr/>
            <p:nvPr/>
          </p:nvSpPr>
          <p:spPr>
            <a:xfrm>
              <a:off x="4144800" y="4323800"/>
              <a:ext cx="246875" cy="234100"/>
            </a:xfrm>
            <a:custGeom>
              <a:avLst/>
              <a:gdLst/>
              <a:ahLst/>
              <a:cxnLst/>
              <a:rect l="l" t="t" r="r" b="b"/>
              <a:pathLst>
                <a:path w="9875" h="9364" extrusionOk="0">
                  <a:moveTo>
                    <a:pt x="4808" y="0"/>
                  </a:moveTo>
                  <a:cubicBezTo>
                    <a:pt x="3593" y="0"/>
                    <a:pt x="2395" y="424"/>
                    <a:pt x="1535" y="1324"/>
                  </a:cubicBezTo>
                  <a:cubicBezTo>
                    <a:pt x="768" y="2058"/>
                    <a:pt x="334" y="3059"/>
                    <a:pt x="201" y="4126"/>
                  </a:cubicBezTo>
                  <a:cubicBezTo>
                    <a:pt x="0" y="6294"/>
                    <a:pt x="1435" y="8396"/>
                    <a:pt x="3503" y="9063"/>
                  </a:cubicBezTo>
                  <a:cubicBezTo>
                    <a:pt x="4103" y="9297"/>
                    <a:pt x="4770" y="9363"/>
                    <a:pt x="5404" y="9363"/>
                  </a:cubicBezTo>
                  <a:cubicBezTo>
                    <a:pt x="7272" y="9363"/>
                    <a:pt x="8707" y="8163"/>
                    <a:pt x="9340" y="6461"/>
                  </a:cubicBezTo>
                  <a:cubicBezTo>
                    <a:pt x="9774" y="5227"/>
                    <a:pt x="9874" y="3859"/>
                    <a:pt x="9274" y="2692"/>
                  </a:cubicBezTo>
                  <a:cubicBezTo>
                    <a:pt x="8873" y="1691"/>
                    <a:pt x="8006" y="891"/>
                    <a:pt x="7039" y="490"/>
                  </a:cubicBezTo>
                  <a:cubicBezTo>
                    <a:pt x="6343" y="168"/>
                    <a:pt x="5572" y="0"/>
                    <a:pt x="480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13"/>
            <p:cNvSpPr/>
            <p:nvPr/>
          </p:nvSpPr>
          <p:spPr>
            <a:xfrm>
              <a:off x="3470975" y="4618700"/>
              <a:ext cx="184325" cy="175200"/>
            </a:xfrm>
            <a:custGeom>
              <a:avLst/>
              <a:gdLst/>
              <a:ahLst/>
              <a:cxnLst/>
              <a:rect l="l" t="t" r="r" b="b"/>
              <a:pathLst>
                <a:path w="7373" h="7008" extrusionOk="0">
                  <a:moveTo>
                    <a:pt x="3647" y="1"/>
                  </a:moveTo>
                  <a:cubicBezTo>
                    <a:pt x="2741" y="1"/>
                    <a:pt x="1847" y="325"/>
                    <a:pt x="1168" y="1003"/>
                  </a:cubicBezTo>
                  <a:cubicBezTo>
                    <a:pt x="601" y="1537"/>
                    <a:pt x="234" y="2271"/>
                    <a:pt x="168" y="3071"/>
                  </a:cubicBezTo>
                  <a:cubicBezTo>
                    <a:pt x="1" y="4706"/>
                    <a:pt x="1102" y="6274"/>
                    <a:pt x="2636" y="6774"/>
                  </a:cubicBezTo>
                  <a:cubicBezTo>
                    <a:pt x="3103" y="6907"/>
                    <a:pt x="3603" y="7007"/>
                    <a:pt x="4037" y="7007"/>
                  </a:cubicBezTo>
                  <a:cubicBezTo>
                    <a:pt x="5471" y="7007"/>
                    <a:pt x="6472" y="6073"/>
                    <a:pt x="6972" y="4773"/>
                  </a:cubicBezTo>
                  <a:cubicBezTo>
                    <a:pt x="7306" y="3872"/>
                    <a:pt x="7373" y="2871"/>
                    <a:pt x="6972" y="2037"/>
                  </a:cubicBezTo>
                  <a:cubicBezTo>
                    <a:pt x="6672" y="1270"/>
                    <a:pt x="6005" y="703"/>
                    <a:pt x="5305" y="369"/>
                  </a:cubicBezTo>
                  <a:cubicBezTo>
                    <a:pt x="4780" y="126"/>
                    <a:pt x="4211" y="1"/>
                    <a:pt x="364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13"/>
            <p:cNvSpPr/>
            <p:nvPr/>
          </p:nvSpPr>
          <p:spPr>
            <a:xfrm>
              <a:off x="3877950" y="5081550"/>
              <a:ext cx="182650" cy="175175"/>
            </a:xfrm>
            <a:custGeom>
              <a:avLst/>
              <a:gdLst/>
              <a:ahLst/>
              <a:cxnLst/>
              <a:rect l="l" t="t" r="r" b="b"/>
              <a:pathLst>
                <a:path w="7306" h="7007" extrusionOk="0">
                  <a:moveTo>
                    <a:pt x="3615" y="0"/>
                  </a:moveTo>
                  <a:cubicBezTo>
                    <a:pt x="2712" y="0"/>
                    <a:pt x="1826" y="324"/>
                    <a:pt x="1168" y="1002"/>
                  </a:cubicBezTo>
                  <a:cubicBezTo>
                    <a:pt x="567" y="1536"/>
                    <a:pt x="234" y="2270"/>
                    <a:pt x="167" y="3071"/>
                  </a:cubicBezTo>
                  <a:cubicBezTo>
                    <a:pt x="0" y="4705"/>
                    <a:pt x="1068" y="6273"/>
                    <a:pt x="2602" y="6773"/>
                  </a:cubicBezTo>
                  <a:cubicBezTo>
                    <a:pt x="3069" y="6907"/>
                    <a:pt x="3569" y="7007"/>
                    <a:pt x="4036" y="7007"/>
                  </a:cubicBezTo>
                  <a:cubicBezTo>
                    <a:pt x="5437" y="7007"/>
                    <a:pt x="6438" y="6073"/>
                    <a:pt x="6938" y="4772"/>
                  </a:cubicBezTo>
                  <a:cubicBezTo>
                    <a:pt x="7272" y="3904"/>
                    <a:pt x="7305" y="2870"/>
                    <a:pt x="6938" y="2036"/>
                  </a:cubicBezTo>
                  <a:cubicBezTo>
                    <a:pt x="6672" y="1269"/>
                    <a:pt x="6004" y="702"/>
                    <a:pt x="5271" y="369"/>
                  </a:cubicBezTo>
                  <a:cubicBezTo>
                    <a:pt x="4746" y="126"/>
                    <a:pt x="4177" y="0"/>
                    <a:pt x="361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13"/>
            <p:cNvSpPr/>
            <p:nvPr/>
          </p:nvSpPr>
          <p:spPr>
            <a:xfrm>
              <a:off x="4310750" y="4648325"/>
              <a:ext cx="119275" cy="113875"/>
            </a:xfrm>
            <a:custGeom>
              <a:avLst/>
              <a:gdLst/>
              <a:ahLst/>
              <a:cxnLst/>
              <a:rect l="l" t="t" r="r" b="b"/>
              <a:pathLst>
                <a:path w="4771" h="4555" extrusionOk="0">
                  <a:moveTo>
                    <a:pt x="2371" y="1"/>
                  </a:moveTo>
                  <a:cubicBezTo>
                    <a:pt x="1784" y="1"/>
                    <a:pt x="1200" y="200"/>
                    <a:pt x="768" y="652"/>
                  </a:cubicBezTo>
                  <a:cubicBezTo>
                    <a:pt x="434" y="1019"/>
                    <a:pt x="201" y="1519"/>
                    <a:pt x="134" y="2020"/>
                  </a:cubicBezTo>
                  <a:cubicBezTo>
                    <a:pt x="0" y="3054"/>
                    <a:pt x="734" y="4088"/>
                    <a:pt x="1735" y="4421"/>
                  </a:cubicBezTo>
                  <a:cubicBezTo>
                    <a:pt x="2035" y="4522"/>
                    <a:pt x="2369" y="4555"/>
                    <a:pt x="2636" y="4555"/>
                  </a:cubicBezTo>
                  <a:cubicBezTo>
                    <a:pt x="3570" y="4555"/>
                    <a:pt x="4237" y="3988"/>
                    <a:pt x="4537" y="3154"/>
                  </a:cubicBezTo>
                  <a:cubicBezTo>
                    <a:pt x="4737" y="2553"/>
                    <a:pt x="4771" y="1886"/>
                    <a:pt x="4537" y="1319"/>
                  </a:cubicBezTo>
                  <a:cubicBezTo>
                    <a:pt x="4304" y="786"/>
                    <a:pt x="3903" y="419"/>
                    <a:pt x="3436" y="218"/>
                  </a:cubicBezTo>
                  <a:cubicBezTo>
                    <a:pt x="3104" y="78"/>
                    <a:pt x="2737" y="1"/>
                    <a:pt x="237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168;p13"/>
            <p:cNvSpPr/>
            <p:nvPr/>
          </p:nvSpPr>
          <p:spPr>
            <a:xfrm>
              <a:off x="3429275" y="4905900"/>
              <a:ext cx="399500" cy="380025"/>
            </a:xfrm>
            <a:custGeom>
              <a:avLst/>
              <a:gdLst/>
              <a:ahLst/>
              <a:cxnLst/>
              <a:rect l="l" t="t" r="r" b="b"/>
              <a:pathLst>
                <a:path w="15980" h="15201" extrusionOk="0">
                  <a:moveTo>
                    <a:pt x="7790" y="0"/>
                  </a:moveTo>
                  <a:cubicBezTo>
                    <a:pt x="5831" y="0"/>
                    <a:pt x="3911" y="675"/>
                    <a:pt x="2503" y="2124"/>
                  </a:cubicBezTo>
                  <a:cubicBezTo>
                    <a:pt x="1335" y="3392"/>
                    <a:pt x="535" y="4960"/>
                    <a:pt x="368" y="6661"/>
                  </a:cubicBezTo>
                  <a:cubicBezTo>
                    <a:pt x="1" y="10197"/>
                    <a:pt x="2369" y="13632"/>
                    <a:pt x="5672" y="14733"/>
                  </a:cubicBezTo>
                  <a:cubicBezTo>
                    <a:pt x="6672" y="15067"/>
                    <a:pt x="7706" y="15200"/>
                    <a:pt x="8774" y="15200"/>
                  </a:cubicBezTo>
                  <a:cubicBezTo>
                    <a:pt x="11843" y="15200"/>
                    <a:pt x="14044" y="13199"/>
                    <a:pt x="15112" y="10430"/>
                  </a:cubicBezTo>
                  <a:cubicBezTo>
                    <a:pt x="15846" y="8462"/>
                    <a:pt x="15979" y="6260"/>
                    <a:pt x="15112" y="4392"/>
                  </a:cubicBezTo>
                  <a:cubicBezTo>
                    <a:pt x="14378" y="2791"/>
                    <a:pt x="12977" y="1524"/>
                    <a:pt x="11442" y="790"/>
                  </a:cubicBezTo>
                  <a:cubicBezTo>
                    <a:pt x="10290" y="272"/>
                    <a:pt x="9032" y="0"/>
                    <a:pt x="7790" y="0"/>
                  </a:cubicBezTo>
                  <a:close/>
                </a:path>
              </a:pathLst>
            </a:custGeom>
            <a:solidFill>
              <a:srgbClr val="FFDCB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13"/>
            <p:cNvSpPr/>
            <p:nvPr/>
          </p:nvSpPr>
          <p:spPr>
            <a:xfrm>
              <a:off x="3553550" y="3800075"/>
              <a:ext cx="512050" cy="688375"/>
            </a:xfrm>
            <a:custGeom>
              <a:avLst/>
              <a:gdLst/>
              <a:ahLst/>
              <a:cxnLst/>
              <a:rect l="l" t="t" r="r" b="b"/>
              <a:pathLst>
                <a:path w="20482" h="27535" extrusionOk="0">
                  <a:moveTo>
                    <a:pt x="7818" y="0"/>
                  </a:moveTo>
                  <a:cubicBezTo>
                    <a:pt x="7277" y="0"/>
                    <a:pt x="6740" y="163"/>
                    <a:pt x="6171" y="391"/>
                  </a:cubicBezTo>
                  <a:cubicBezTo>
                    <a:pt x="4337" y="1091"/>
                    <a:pt x="2502" y="1725"/>
                    <a:pt x="701" y="2492"/>
                  </a:cubicBezTo>
                  <a:cubicBezTo>
                    <a:pt x="334" y="2726"/>
                    <a:pt x="0" y="3293"/>
                    <a:pt x="34" y="3727"/>
                  </a:cubicBezTo>
                  <a:cubicBezTo>
                    <a:pt x="300" y="7463"/>
                    <a:pt x="234" y="11265"/>
                    <a:pt x="367" y="15001"/>
                  </a:cubicBezTo>
                  <a:cubicBezTo>
                    <a:pt x="467" y="16836"/>
                    <a:pt x="534" y="18737"/>
                    <a:pt x="634" y="20605"/>
                  </a:cubicBezTo>
                  <a:cubicBezTo>
                    <a:pt x="667" y="22407"/>
                    <a:pt x="734" y="24141"/>
                    <a:pt x="1001" y="25909"/>
                  </a:cubicBezTo>
                  <a:lnTo>
                    <a:pt x="1001" y="25976"/>
                  </a:lnTo>
                  <a:cubicBezTo>
                    <a:pt x="867" y="26576"/>
                    <a:pt x="1068" y="27177"/>
                    <a:pt x="1701" y="27444"/>
                  </a:cubicBezTo>
                  <a:cubicBezTo>
                    <a:pt x="1843" y="27506"/>
                    <a:pt x="1989" y="27535"/>
                    <a:pt x="2135" y="27535"/>
                  </a:cubicBezTo>
                  <a:cubicBezTo>
                    <a:pt x="2539" y="27535"/>
                    <a:pt x="2942" y="27311"/>
                    <a:pt x="3236" y="26943"/>
                  </a:cubicBezTo>
                  <a:cubicBezTo>
                    <a:pt x="5804" y="23908"/>
                    <a:pt x="9340" y="20272"/>
                    <a:pt x="10808" y="18971"/>
                  </a:cubicBezTo>
                  <a:cubicBezTo>
                    <a:pt x="13810" y="16269"/>
                    <a:pt x="16846" y="13500"/>
                    <a:pt x="19981" y="10898"/>
                  </a:cubicBezTo>
                  <a:cubicBezTo>
                    <a:pt x="20415" y="10498"/>
                    <a:pt x="20481" y="9598"/>
                    <a:pt x="20014" y="9164"/>
                  </a:cubicBezTo>
                  <a:cubicBezTo>
                    <a:pt x="17046" y="6796"/>
                    <a:pt x="14044" y="4494"/>
                    <a:pt x="11175" y="2092"/>
                  </a:cubicBezTo>
                  <a:cubicBezTo>
                    <a:pt x="10474" y="1492"/>
                    <a:pt x="9874" y="758"/>
                    <a:pt x="9073" y="324"/>
                  </a:cubicBezTo>
                  <a:cubicBezTo>
                    <a:pt x="8642" y="94"/>
                    <a:pt x="8229" y="0"/>
                    <a:pt x="781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13"/>
            <p:cNvSpPr/>
            <p:nvPr/>
          </p:nvSpPr>
          <p:spPr>
            <a:xfrm>
              <a:off x="3816225" y="4262850"/>
              <a:ext cx="262725" cy="230025"/>
            </a:xfrm>
            <a:custGeom>
              <a:avLst/>
              <a:gdLst/>
              <a:ahLst/>
              <a:cxnLst/>
              <a:rect l="l" t="t" r="r" b="b"/>
              <a:pathLst>
                <a:path w="10509" h="9201" extrusionOk="0">
                  <a:moveTo>
                    <a:pt x="6633" y="0"/>
                  </a:moveTo>
                  <a:cubicBezTo>
                    <a:pt x="6529" y="0"/>
                    <a:pt x="6427" y="30"/>
                    <a:pt x="6339" y="93"/>
                  </a:cubicBezTo>
                  <a:cubicBezTo>
                    <a:pt x="5938" y="393"/>
                    <a:pt x="5538" y="593"/>
                    <a:pt x="5204" y="927"/>
                  </a:cubicBezTo>
                  <a:cubicBezTo>
                    <a:pt x="4871" y="1260"/>
                    <a:pt x="4537" y="1561"/>
                    <a:pt x="4204" y="1828"/>
                  </a:cubicBezTo>
                  <a:cubicBezTo>
                    <a:pt x="3503" y="2461"/>
                    <a:pt x="2836" y="3095"/>
                    <a:pt x="2169" y="3729"/>
                  </a:cubicBezTo>
                  <a:cubicBezTo>
                    <a:pt x="1869" y="3996"/>
                    <a:pt x="1535" y="4296"/>
                    <a:pt x="1235" y="4596"/>
                  </a:cubicBezTo>
                  <a:cubicBezTo>
                    <a:pt x="901" y="4963"/>
                    <a:pt x="401" y="5297"/>
                    <a:pt x="268" y="5797"/>
                  </a:cubicBezTo>
                  <a:cubicBezTo>
                    <a:pt x="1" y="6831"/>
                    <a:pt x="1101" y="7632"/>
                    <a:pt x="1869" y="8165"/>
                  </a:cubicBezTo>
                  <a:cubicBezTo>
                    <a:pt x="2791" y="8831"/>
                    <a:pt x="3783" y="9200"/>
                    <a:pt x="4769" y="9200"/>
                  </a:cubicBezTo>
                  <a:cubicBezTo>
                    <a:pt x="5709" y="9200"/>
                    <a:pt x="6643" y="8865"/>
                    <a:pt x="7506" y="8132"/>
                  </a:cubicBezTo>
                  <a:cubicBezTo>
                    <a:pt x="9908" y="6097"/>
                    <a:pt x="10508" y="2128"/>
                    <a:pt x="7406" y="326"/>
                  </a:cubicBezTo>
                  <a:cubicBezTo>
                    <a:pt x="7273" y="260"/>
                    <a:pt x="7206" y="260"/>
                    <a:pt x="7106" y="226"/>
                  </a:cubicBezTo>
                  <a:cubicBezTo>
                    <a:pt x="6981" y="81"/>
                    <a:pt x="6805" y="0"/>
                    <a:pt x="663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445025"/>
            <a:ext cx="77175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1pPr>
            <a:lvl2pPr lvl="1">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2pPr>
            <a:lvl3pPr lvl="2">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3pPr>
            <a:lvl4pPr lvl="3">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4pPr>
            <a:lvl5pPr lvl="4">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5pPr>
            <a:lvl6pPr lvl="5">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6pPr>
            <a:lvl7pPr lvl="6">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7pPr>
            <a:lvl8pPr lvl="7">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8pPr>
            <a:lvl9pPr lvl="8">
              <a:spcBef>
                <a:spcPts val="0"/>
              </a:spcBef>
              <a:spcAft>
                <a:spcPts val="0"/>
              </a:spcAft>
              <a:buClr>
                <a:schemeClr val="dk1"/>
              </a:buClr>
              <a:buSzPts val="2800"/>
              <a:buFont typeface="Crete Round"/>
              <a:buNone/>
              <a:defRPr sz="2800" b="1">
                <a:solidFill>
                  <a:schemeClr val="dk1"/>
                </a:solidFill>
                <a:latin typeface="Crete Round"/>
                <a:ea typeface="Crete Round"/>
                <a:cs typeface="Crete Round"/>
                <a:sym typeface="Crete Round"/>
              </a:defRPr>
            </a:lvl9pPr>
          </a:lstStyle>
          <a:p>
            <a:endParaRPr/>
          </a:p>
        </p:txBody>
      </p:sp>
      <p:sp>
        <p:nvSpPr>
          <p:cNvPr id="7" name="Google Shape;7;p1"/>
          <p:cNvSpPr txBox="1">
            <a:spLocks noGrp="1"/>
          </p:cNvSpPr>
          <p:nvPr>
            <p:ph type="body" idx="1"/>
          </p:nvPr>
        </p:nvSpPr>
        <p:spPr>
          <a:xfrm>
            <a:off x="713225" y="1152475"/>
            <a:ext cx="7717500" cy="3416400"/>
          </a:xfrm>
          <a:prstGeom prst="rect">
            <a:avLst/>
          </a:prstGeom>
          <a:noFill/>
          <a:ln>
            <a:noFill/>
          </a:ln>
        </p:spPr>
        <p:txBody>
          <a:bodyPr spcFirstLastPara="1" wrap="square" lIns="91425" tIns="91425" rIns="91425" bIns="91425" anchor="t" anchorCtr="0">
            <a:noAutofit/>
          </a:bodyPr>
          <a:lstStyle>
            <a:lvl1pPr marL="457200" lvl="0"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1pPr>
            <a:lvl2pPr marL="914400" lvl="1"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2pPr>
            <a:lvl3pPr marL="1371600" lvl="2"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3pPr>
            <a:lvl4pPr marL="1828800" lvl="3"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4pPr>
            <a:lvl5pPr marL="2286000" lvl="4"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5pPr>
            <a:lvl6pPr marL="2743200" lvl="5"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6pPr>
            <a:lvl7pPr marL="3200400" lvl="6"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7pPr>
            <a:lvl8pPr marL="3657600" lvl="7"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8pPr>
            <a:lvl9pPr marL="4114800" lvl="8" indent="-317500">
              <a:lnSpc>
                <a:spcPct val="115000"/>
              </a:lnSpc>
              <a:spcBef>
                <a:spcPts val="0"/>
              </a:spcBef>
              <a:spcAft>
                <a:spcPts val="0"/>
              </a:spcAft>
              <a:buClr>
                <a:schemeClr val="dk2"/>
              </a:buClr>
              <a:buSzPts val="1400"/>
              <a:buFont typeface="Questrial"/>
              <a:buChar char="■"/>
              <a:defRPr>
                <a:solidFill>
                  <a:schemeClr val="dk2"/>
                </a:solidFill>
                <a:latin typeface="Questrial"/>
                <a:ea typeface="Questrial"/>
                <a:cs typeface="Questrial"/>
                <a:sym typeface="Quest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4" r:id="rId5"/>
    <p:sldLayoutId id="2147483655" r:id="rId6"/>
    <p:sldLayoutId id="2147483656" r:id="rId7"/>
    <p:sldLayoutId id="2147483658" r:id="rId8"/>
    <p:sldLayoutId id="2147483659" r:id="rId9"/>
    <p:sldLayoutId id="2147483661" r:id="rId10"/>
    <p:sldLayoutId id="2147483663" r:id="rId11"/>
    <p:sldLayoutId id="2147483666" r:id="rId12"/>
    <p:sldLayoutId id="2147483668" r:id="rId13"/>
    <p:sldLayoutId id="2147483674" r:id="rId14"/>
    <p:sldLayoutId id="2147483675" r:id="rId15"/>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2"/>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txBox="1">
            <a:spLocks noGrp="1"/>
          </p:cNvSpPr>
          <p:nvPr>
            <p:ph type="ctrTitle"/>
          </p:nvPr>
        </p:nvSpPr>
        <p:spPr>
          <a:xfrm>
            <a:off x="1023204" y="2087512"/>
            <a:ext cx="5408749" cy="182825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5000" dirty="0"/>
              <a:t>TEKNİKLERİYLE</a:t>
            </a:r>
            <a:r>
              <a:rPr lang="tr-TR" sz="6000" dirty="0"/>
              <a:t> TEST ÇÖZ!</a:t>
            </a:r>
            <a:endParaRPr sz="6000" dirty="0"/>
          </a:p>
        </p:txBody>
      </p:sp>
      <p:sp>
        <p:nvSpPr>
          <p:cNvPr id="429" name="Google Shape;429;p32"/>
          <p:cNvSpPr txBox="1">
            <a:spLocks noGrp="1"/>
          </p:cNvSpPr>
          <p:nvPr>
            <p:ph type="subTitle" idx="1"/>
          </p:nvPr>
        </p:nvSpPr>
        <p:spPr>
          <a:xfrm>
            <a:off x="6411956" y="566268"/>
            <a:ext cx="1784297" cy="47128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tr-TR" sz="2700" dirty="0"/>
              <a:t>LGS </a:t>
            </a:r>
            <a:r>
              <a:rPr lang="tr-TR" sz="2700" dirty="0" smtClean="0"/>
              <a:t>2025</a:t>
            </a:r>
            <a:endParaRPr sz="2700" dirty="0"/>
          </a:p>
        </p:txBody>
      </p:sp>
      <p:grpSp>
        <p:nvGrpSpPr>
          <p:cNvPr id="432" name="Google Shape;432;p32"/>
          <p:cNvGrpSpPr/>
          <p:nvPr/>
        </p:nvGrpSpPr>
        <p:grpSpPr>
          <a:xfrm>
            <a:off x="8327075" y="-283699"/>
            <a:ext cx="681836" cy="1646378"/>
            <a:chOff x="6781875" y="-1122725"/>
            <a:chExt cx="746400" cy="1802275"/>
          </a:xfrm>
        </p:grpSpPr>
        <p:sp>
          <p:nvSpPr>
            <p:cNvPr id="433" name="Google Shape;433;p32"/>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5" name="Google Shape;435;p32"/>
          <p:cNvGrpSpPr/>
          <p:nvPr/>
        </p:nvGrpSpPr>
        <p:grpSpPr>
          <a:xfrm>
            <a:off x="5302345" y="1622085"/>
            <a:ext cx="3560551" cy="3521671"/>
            <a:chOff x="1632175" y="1209100"/>
            <a:chExt cx="4072925" cy="4028450"/>
          </a:xfrm>
        </p:grpSpPr>
        <p:sp>
          <p:nvSpPr>
            <p:cNvPr id="436" name="Google Shape;436;p32"/>
            <p:cNvSpPr/>
            <p:nvPr/>
          </p:nvSpPr>
          <p:spPr>
            <a:xfrm>
              <a:off x="4641825" y="1216325"/>
              <a:ext cx="873150" cy="716650"/>
            </a:xfrm>
            <a:custGeom>
              <a:avLst/>
              <a:gdLst/>
              <a:ahLst/>
              <a:cxnLst/>
              <a:rect l="l" t="t" r="r" b="b"/>
              <a:pathLst>
                <a:path w="34926" h="28666" extrusionOk="0">
                  <a:moveTo>
                    <a:pt x="18213" y="0"/>
                  </a:moveTo>
                  <a:cubicBezTo>
                    <a:pt x="6805" y="0"/>
                    <a:pt x="0" y="12676"/>
                    <a:pt x="6238" y="22183"/>
                  </a:cubicBezTo>
                  <a:lnTo>
                    <a:pt x="4170" y="27453"/>
                  </a:lnTo>
                  <a:lnTo>
                    <a:pt x="9574" y="25785"/>
                  </a:lnTo>
                  <a:cubicBezTo>
                    <a:pt x="12186" y="27750"/>
                    <a:pt x="15191" y="28665"/>
                    <a:pt x="18149" y="28665"/>
                  </a:cubicBezTo>
                  <a:cubicBezTo>
                    <a:pt x="24030" y="28665"/>
                    <a:pt x="29726" y="25050"/>
                    <a:pt x="31790" y="18880"/>
                  </a:cubicBezTo>
                  <a:cubicBezTo>
                    <a:pt x="34925" y="9607"/>
                    <a:pt x="27987" y="0"/>
                    <a:pt x="1821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5000400" y="1484850"/>
              <a:ext cx="187675" cy="248525"/>
            </a:xfrm>
            <a:custGeom>
              <a:avLst/>
              <a:gdLst/>
              <a:ahLst/>
              <a:cxnLst/>
              <a:rect l="l" t="t" r="r" b="b"/>
              <a:pathLst>
                <a:path w="7507" h="9941" extrusionOk="0">
                  <a:moveTo>
                    <a:pt x="2769" y="0"/>
                  </a:moveTo>
                  <a:lnTo>
                    <a:pt x="2769" y="2635"/>
                  </a:lnTo>
                  <a:cubicBezTo>
                    <a:pt x="1135" y="3102"/>
                    <a:pt x="1" y="4637"/>
                    <a:pt x="34" y="6371"/>
                  </a:cubicBezTo>
                  <a:cubicBezTo>
                    <a:pt x="34" y="9273"/>
                    <a:pt x="2636" y="9940"/>
                    <a:pt x="3737" y="9940"/>
                  </a:cubicBezTo>
                  <a:cubicBezTo>
                    <a:pt x="4604" y="9940"/>
                    <a:pt x="7506" y="9740"/>
                    <a:pt x="7473" y="6238"/>
                  </a:cubicBezTo>
                  <a:lnTo>
                    <a:pt x="5471" y="6238"/>
                  </a:lnTo>
                  <a:cubicBezTo>
                    <a:pt x="5504" y="7185"/>
                    <a:pt x="4737" y="7940"/>
                    <a:pt x="3798" y="7940"/>
                  </a:cubicBezTo>
                  <a:cubicBezTo>
                    <a:pt x="3777" y="7940"/>
                    <a:pt x="3757" y="7940"/>
                    <a:pt x="3737" y="7939"/>
                  </a:cubicBezTo>
                  <a:cubicBezTo>
                    <a:pt x="3070" y="7939"/>
                    <a:pt x="2436" y="7539"/>
                    <a:pt x="2202" y="6905"/>
                  </a:cubicBezTo>
                  <a:cubicBezTo>
                    <a:pt x="1969" y="6371"/>
                    <a:pt x="2036" y="5771"/>
                    <a:pt x="2336" y="5304"/>
                  </a:cubicBezTo>
                  <a:cubicBezTo>
                    <a:pt x="2612" y="4835"/>
                    <a:pt x="3162" y="4411"/>
                    <a:pt x="4099" y="4411"/>
                  </a:cubicBezTo>
                  <a:cubicBezTo>
                    <a:pt x="4295" y="4411"/>
                    <a:pt x="4507" y="4430"/>
                    <a:pt x="4738" y="4470"/>
                  </a:cubicBezTo>
                  <a:lnTo>
                    <a:pt x="47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5069625" y="1415625"/>
              <a:ext cx="49225" cy="46725"/>
            </a:xfrm>
            <a:custGeom>
              <a:avLst/>
              <a:gdLst/>
              <a:ahLst/>
              <a:cxnLst/>
              <a:rect l="l" t="t" r="r" b="b"/>
              <a:pathLst>
                <a:path w="1969" h="1869" extrusionOk="0">
                  <a:moveTo>
                    <a:pt x="0" y="0"/>
                  </a:moveTo>
                  <a:lnTo>
                    <a:pt x="0" y="1868"/>
                  </a:lnTo>
                  <a:lnTo>
                    <a:pt x="1969" y="1868"/>
                  </a:lnTo>
                  <a:lnTo>
                    <a:pt x="196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4729375" y="1209100"/>
              <a:ext cx="728875" cy="731300"/>
            </a:xfrm>
            <a:custGeom>
              <a:avLst/>
              <a:gdLst/>
              <a:ahLst/>
              <a:cxnLst/>
              <a:rect l="l" t="t" r="r" b="b"/>
              <a:pathLst>
                <a:path w="29155" h="29252" extrusionOk="0">
                  <a:moveTo>
                    <a:pt x="14840" y="0"/>
                  </a:moveTo>
                  <a:cubicBezTo>
                    <a:pt x="14563" y="0"/>
                    <a:pt x="14287" y="8"/>
                    <a:pt x="14011" y="22"/>
                  </a:cubicBezTo>
                  <a:cubicBezTo>
                    <a:pt x="13677" y="22"/>
                    <a:pt x="13344" y="22"/>
                    <a:pt x="13010" y="89"/>
                  </a:cubicBezTo>
                  <a:lnTo>
                    <a:pt x="11976" y="222"/>
                  </a:lnTo>
                  <a:cubicBezTo>
                    <a:pt x="10575" y="489"/>
                    <a:pt x="9207" y="956"/>
                    <a:pt x="7940" y="1623"/>
                  </a:cubicBezTo>
                  <a:cubicBezTo>
                    <a:pt x="5171" y="3024"/>
                    <a:pt x="2936" y="5259"/>
                    <a:pt x="1569" y="8061"/>
                  </a:cubicBezTo>
                  <a:cubicBezTo>
                    <a:pt x="835" y="9496"/>
                    <a:pt x="334" y="11063"/>
                    <a:pt x="168" y="12698"/>
                  </a:cubicBezTo>
                  <a:cubicBezTo>
                    <a:pt x="101" y="13098"/>
                    <a:pt x="67" y="13532"/>
                    <a:pt x="34" y="13932"/>
                  </a:cubicBezTo>
                  <a:cubicBezTo>
                    <a:pt x="1" y="14366"/>
                    <a:pt x="1" y="14766"/>
                    <a:pt x="34" y="15200"/>
                  </a:cubicBezTo>
                  <a:cubicBezTo>
                    <a:pt x="67" y="16034"/>
                    <a:pt x="168" y="16868"/>
                    <a:pt x="334" y="17701"/>
                  </a:cubicBezTo>
                  <a:cubicBezTo>
                    <a:pt x="696" y="19445"/>
                    <a:pt x="1415" y="21123"/>
                    <a:pt x="2394" y="22641"/>
                  </a:cubicBezTo>
                  <a:lnTo>
                    <a:pt x="2394" y="22641"/>
                  </a:lnTo>
                  <a:cubicBezTo>
                    <a:pt x="1708" y="24340"/>
                    <a:pt x="1022" y="26006"/>
                    <a:pt x="401" y="27609"/>
                  </a:cubicBezTo>
                  <a:lnTo>
                    <a:pt x="268" y="27909"/>
                  </a:lnTo>
                  <a:lnTo>
                    <a:pt x="568" y="27842"/>
                  </a:lnTo>
                  <a:lnTo>
                    <a:pt x="5939" y="26359"/>
                  </a:lnTo>
                  <a:lnTo>
                    <a:pt x="5939" y="26359"/>
                  </a:lnTo>
                  <a:cubicBezTo>
                    <a:pt x="7726" y="27732"/>
                    <a:pt x="9836" y="28648"/>
                    <a:pt x="12076" y="29043"/>
                  </a:cubicBezTo>
                  <a:cubicBezTo>
                    <a:pt x="12938" y="29182"/>
                    <a:pt x="13823" y="29251"/>
                    <a:pt x="14711" y="29251"/>
                  </a:cubicBezTo>
                  <a:cubicBezTo>
                    <a:pt x="14889" y="29251"/>
                    <a:pt x="15067" y="29249"/>
                    <a:pt x="15245" y="29243"/>
                  </a:cubicBezTo>
                  <a:cubicBezTo>
                    <a:pt x="15745" y="29210"/>
                    <a:pt x="16279" y="29176"/>
                    <a:pt x="16779" y="29076"/>
                  </a:cubicBezTo>
                  <a:lnTo>
                    <a:pt x="17513" y="28976"/>
                  </a:lnTo>
                  <a:cubicBezTo>
                    <a:pt x="17747" y="28909"/>
                    <a:pt x="17980" y="28843"/>
                    <a:pt x="18247" y="28776"/>
                  </a:cubicBezTo>
                  <a:cubicBezTo>
                    <a:pt x="21583" y="27942"/>
                    <a:pt x="24518" y="25941"/>
                    <a:pt x="26486" y="23139"/>
                  </a:cubicBezTo>
                  <a:cubicBezTo>
                    <a:pt x="27254" y="22105"/>
                    <a:pt x="27854" y="20937"/>
                    <a:pt x="28288" y="19736"/>
                  </a:cubicBezTo>
                  <a:lnTo>
                    <a:pt x="28554" y="19002"/>
                  </a:lnTo>
                  <a:cubicBezTo>
                    <a:pt x="28621" y="18736"/>
                    <a:pt x="28688" y="18502"/>
                    <a:pt x="28721" y="18269"/>
                  </a:cubicBezTo>
                  <a:lnTo>
                    <a:pt x="28888" y="17601"/>
                  </a:lnTo>
                  <a:cubicBezTo>
                    <a:pt x="28921" y="17401"/>
                    <a:pt x="28955" y="17201"/>
                    <a:pt x="28988" y="17001"/>
                  </a:cubicBezTo>
                  <a:cubicBezTo>
                    <a:pt x="29021" y="16634"/>
                    <a:pt x="29088" y="16267"/>
                    <a:pt x="29122" y="16000"/>
                  </a:cubicBezTo>
                  <a:cubicBezTo>
                    <a:pt x="29122" y="15700"/>
                    <a:pt x="29122" y="15433"/>
                    <a:pt x="29155" y="15233"/>
                  </a:cubicBezTo>
                  <a:cubicBezTo>
                    <a:pt x="29155" y="15033"/>
                    <a:pt x="29155" y="14899"/>
                    <a:pt x="29155" y="14799"/>
                  </a:cubicBezTo>
                  <a:cubicBezTo>
                    <a:pt x="29155" y="14733"/>
                    <a:pt x="29155" y="14699"/>
                    <a:pt x="29155" y="14633"/>
                  </a:cubicBezTo>
                  <a:cubicBezTo>
                    <a:pt x="29122" y="14666"/>
                    <a:pt x="29122" y="14733"/>
                    <a:pt x="29122" y="14799"/>
                  </a:cubicBezTo>
                  <a:cubicBezTo>
                    <a:pt x="29122" y="14899"/>
                    <a:pt x="29088" y="15033"/>
                    <a:pt x="29088" y="15233"/>
                  </a:cubicBezTo>
                  <a:cubicBezTo>
                    <a:pt x="29055" y="15433"/>
                    <a:pt x="29055" y="15700"/>
                    <a:pt x="29021" y="15967"/>
                  </a:cubicBezTo>
                  <a:cubicBezTo>
                    <a:pt x="29021" y="16267"/>
                    <a:pt x="28955" y="16601"/>
                    <a:pt x="28888" y="17001"/>
                  </a:cubicBezTo>
                  <a:cubicBezTo>
                    <a:pt x="27921" y="22605"/>
                    <a:pt x="23718" y="27142"/>
                    <a:pt x="18180" y="28543"/>
                  </a:cubicBezTo>
                  <a:cubicBezTo>
                    <a:pt x="17947" y="28576"/>
                    <a:pt x="17713" y="28676"/>
                    <a:pt x="17447" y="28709"/>
                  </a:cubicBezTo>
                  <a:lnTo>
                    <a:pt x="16746" y="28809"/>
                  </a:lnTo>
                  <a:cubicBezTo>
                    <a:pt x="16246" y="28909"/>
                    <a:pt x="15745" y="28943"/>
                    <a:pt x="15245" y="28943"/>
                  </a:cubicBezTo>
                  <a:cubicBezTo>
                    <a:pt x="14978" y="28960"/>
                    <a:pt x="14713" y="28968"/>
                    <a:pt x="14450" y="28968"/>
                  </a:cubicBezTo>
                  <a:cubicBezTo>
                    <a:pt x="13661" y="28968"/>
                    <a:pt x="12885" y="28893"/>
                    <a:pt x="12109" y="28743"/>
                  </a:cubicBezTo>
                  <a:cubicBezTo>
                    <a:pt x="9908" y="28342"/>
                    <a:pt x="7840" y="27442"/>
                    <a:pt x="6038" y="26074"/>
                  </a:cubicBezTo>
                  <a:lnTo>
                    <a:pt x="5972" y="26041"/>
                  </a:lnTo>
                  <a:lnTo>
                    <a:pt x="5905" y="26041"/>
                  </a:lnTo>
                  <a:lnTo>
                    <a:pt x="781" y="27433"/>
                  </a:lnTo>
                  <a:lnTo>
                    <a:pt x="2736" y="22638"/>
                  </a:lnTo>
                  <a:lnTo>
                    <a:pt x="2769" y="22572"/>
                  </a:lnTo>
                  <a:lnTo>
                    <a:pt x="2703" y="22505"/>
                  </a:lnTo>
                  <a:cubicBezTo>
                    <a:pt x="1268" y="20303"/>
                    <a:pt x="468" y="17768"/>
                    <a:pt x="368" y="15166"/>
                  </a:cubicBezTo>
                  <a:cubicBezTo>
                    <a:pt x="334" y="14766"/>
                    <a:pt x="334" y="14366"/>
                    <a:pt x="368" y="13932"/>
                  </a:cubicBezTo>
                  <a:cubicBezTo>
                    <a:pt x="368" y="13532"/>
                    <a:pt x="401" y="13132"/>
                    <a:pt x="468" y="12731"/>
                  </a:cubicBezTo>
                  <a:cubicBezTo>
                    <a:pt x="668" y="11163"/>
                    <a:pt x="1135" y="9629"/>
                    <a:pt x="1869" y="8195"/>
                  </a:cubicBezTo>
                  <a:cubicBezTo>
                    <a:pt x="2569" y="6827"/>
                    <a:pt x="3470" y="5559"/>
                    <a:pt x="4537" y="4492"/>
                  </a:cubicBezTo>
                  <a:cubicBezTo>
                    <a:pt x="5571" y="3458"/>
                    <a:pt x="6772" y="2557"/>
                    <a:pt x="8073" y="1890"/>
                  </a:cubicBezTo>
                  <a:cubicBezTo>
                    <a:pt x="9341" y="1223"/>
                    <a:pt x="10675" y="789"/>
                    <a:pt x="12043" y="523"/>
                  </a:cubicBezTo>
                  <a:lnTo>
                    <a:pt x="13043" y="356"/>
                  </a:lnTo>
                  <a:cubicBezTo>
                    <a:pt x="13377" y="322"/>
                    <a:pt x="13711" y="322"/>
                    <a:pt x="14044" y="289"/>
                  </a:cubicBezTo>
                  <a:cubicBezTo>
                    <a:pt x="14230" y="279"/>
                    <a:pt x="14418" y="275"/>
                    <a:pt x="14608" y="275"/>
                  </a:cubicBezTo>
                  <a:cubicBezTo>
                    <a:pt x="15066" y="275"/>
                    <a:pt x="15531" y="299"/>
                    <a:pt x="15979" y="322"/>
                  </a:cubicBezTo>
                  <a:cubicBezTo>
                    <a:pt x="20382" y="723"/>
                    <a:pt x="24351" y="3124"/>
                    <a:pt x="26753" y="6827"/>
                  </a:cubicBezTo>
                  <a:cubicBezTo>
                    <a:pt x="27587" y="8061"/>
                    <a:pt x="28188" y="9429"/>
                    <a:pt x="28588" y="10863"/>
                  </a:cubicBezTo>
                  <a:cubicBezTo>
                    <a:pt x="28655" y="11163"/>
                    <a:pt x="28721" y="11430"/>
                    <a:pt x="28788" y="11697"/>
                  </a:cubicBezTo>
                  <a:cubicBezTo>
                    <a:pt x="28855" y="11964"/>
                    <a:pt x="28888" y="12198"/>
                    <a:pt x="28921" y="12431"/>
                  </a:cubicBezTo>
                  <a:cubicBezTo>
                    <a:pt x="28955" y="12665"/>
                    <a:pt x="28988" y="12898"/>
                    <a:pt x="29021" y="13098"/>
                  </a:cubicBezTo>
                  <a:cubicBezTo>
                    <a:pt x="29055" y="13265"/>
                    <a:pt x="29055" y="13465"/>
                    <a:pt x="29088" y="13632"/>
                  </a:cubicBezTo>
                  <a:cubicBezTo>
                    <a:pt x="29088" y="13932"/>
                    <a:pt x="29122" y="14166"/>
                    <a:pt x="29122" y="14366"/>
                  </a:cubicBezTo>
                  <a:cubicBezTo>
                    <a:pt x="29122" y="14432"/>
                    <a:pt x="29155" y="14533"/>
                    <a:pt x="29155" y="14599"/>
                  </a:cubicBezTo>
                  <a:cubicBezTo>
                    <a:pt x="29155" y="14533"/>
                    <a:pt x="29155" y="14432"/>
                    <a:pt x="29155" y="14366"/>
                  </a:cubicBezTo>
                  <a:cubicBezTo>
                    <a:pt x="29155" y="14166"/>
                    <a:pt x="29155" y="13932"/>
                    <a:pt x="29122" y="13632"/>
                  </a:cubicBezTo>
                  <a:cubicBezTo>
                    <a:pt x="29122" y="13465"/>
                    <a:pt x="29122" y="13265"/>
                    <a:pt x="29122" y="13065"/>
                  </a:cubicBezTo>
                  <a:cubicBezTo>
                    <a:pt x="29088" y="12865"/>
                    <a:pt x="29055" y="12665"/>
                    <a:pt x="29021" y="12431"/>
                  </a:cubicBezTo>
                  <a:cubicBezTo>
                    <a:pt x="28988" y="12198"/>
                    <a:pt x="28955" y="11931"/>
                    <a:pt x="28921" y="11664"/>
                  </a:cubicBezTo>
                  <a:cubicBezTo>
                    <a:pt x="28888" y="11397"/>
                    <a:pt x="28788" y="11130"/>
                    <a:pt x="28688" y="10830"/>
                  </a:cubicBezTo>
                  <a:cubicBezTo>
                    <a:pt x="28321" y="9362"/>
                    <a:pt x="27721" y="7995"/>
                    <a:pt x="26920" y="6727"/>
                  </a:cubicBezTo>
                  <a:cubicBezTo>
                    <a:pt x="24518" y="2924"/>
                    <a:pt x="20482" y="456"/>
                    <a:pt x="16012" y="56"/>
                  </a:cubicBezTo>
                  <a:cubicBezTo>
                    <a:pt x="15621" y="16"/>
                    <a:pt x="15231" y="0"/>
                    <a:pt x="148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3624425" y="3564650"/>
              <a:ext cx="1202550" cy="1671225"/>
            </a:xfrm>
            <a:custGeom>
              <a:avLst/>
              <a:gdLst/>
              <a:ahLst/>
              <a:cxnLst/>
              <a:rect l="l" t="t" r="r" b="b"/>
              <a:pathLst>
                <a:path w="48102" h="66849" extrusionOk="0">
                  <a:moveTo>
                    <a:pt x="37294" y="1"/>
                  </a:moveTo>
                  <a:lnTo>
                    <a:pt x="1335" y="1002"/>
                  </a:lnTo>
                  <a:cubicBezTo>
                    <a:pt x="1101" y="1836"/>
                    <a:pt x="1" y="38128"/>
                    <a:pt x="6705" y="66782"/>
                  </a:cubicBezTo>
                  <a:lnTo>
                    <a:pt x="40196" y="66849"/>
                  </a:lnTo>
                  <a:cubicBezTo>
                    <a:pt x="40630" y="47268"/>
                    <a:pt x="48102" y="16846"/>
                    <a:pt x="37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4434175" y="1858450"/>
              <a:ext cx="395300" cy="745475"/>
            </a:xfrm>
            <a:custGeom>
              <a:avLst/>
              <a:gdLst/>
              <a:ahLst/>
              <a:cxnLst/>
              <a:rect l="l" t="t" r="r" b="b"/>
              <a:pathLst>
                <a:path w="15812" h="29819" extrusionOk="0">
                  <a:moveTo>
                    <a:pt x="2736" y="0"/>
                  </a:moveTo>
                  <a:lnTo>
                    <a:pt x="0" y="11475"/>
                  </a:lnTo>
                  <a:cubicBezTo>
                    <a:pt x="2002" y="16745"/>
                    <a:pt x="4237" y="21882"/>
                    <a:pt x="6738" y="26953"/>
                  </a:cubicBezTo>
                  <a:cubicBezTo>
                    <a:pt x="7205" y="27920"/>
                    <a:pt x="7773" y="28954"/>
                    <a:pt x="8707" y="29454"/>
                  </a:cubicBezTo>
                  <a:cubicBezTo>
                    <a:pt x="9148" y="29708"/>
                    <a:pt x="9626" y="29819"/>
                    <a:pt x="10114" y="29819"/>
                  </a:cubicBezTo>
                  <a:cubicBezTo>
                    <a:pt x="11359" y="29819"/>
                    <a:pt x="12666" y="29098"/>
                    <a:pt x="13577" y="28187"/>
                  </a:cubicBezTo>
                  <a:cubicBezTo>
                    <a:pt x="14811" y="26953"/>
                    <a:pt x="15578" y="25318"/>
                    <a:pt x="15712" y="23584"/>
                  </a:cubicBezTo>
                  <a:cubicBezTo>
                    <a:pt x="15812" y="21816"/>
                    <a:pt x="14944" y="20114"/>
                    <a:pt x="13410" y="19180"/>
                  </a:cubicBezTo>
                  <a:cubicBezTo>
                    <a:pt x="12409" y="18613"/>
                    <a:pt x="11042" y="18380"/>
                    <a:pt x="10541" y="17346"/>
                  </a:cubicBezTo>
                  <a:cubicBezTo>
                    <a:pt x="10141" y="16512"/>
                    <a:pt x="10441" y="15578"/>
                    <a:pt x="10474" y="14677"/>
                  </a:cubicBezTo>
                  <a:cubicBezTo>
                    <a:pt x="10508" y="12376"/>
                    <a:pt x="8773" y="10474"/>
                    <a:pt x="7139" y="8873"/>
                  </a:cubicBezTo>
                  <a:cubicBezTo>
                    <a:pt x="5504" y="7239"/>
                    <a:pt x="3836" y="4036"/>
                    <a:pt x="2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3566050" y="1342175"/>
              <a:ext cx="775575" cy="1347900"/>
            </a:xfrm>
            <a:custGeom>
              <a:avLst/>
              <a:gdLst/>
              <a:ahLst/>
              <a:cxnLst/>
              <a:rect l="l" t="t" r="r" b="b"/>
              <a:pathLst>
                <a:path w="31023" h="53916" extrusionOk="0">
                  <a:moveTo>
                    <a:pt x="19688" y="0"/>
                  </a:moveTo>
                  <a:cubicBezTo>
                    <a:pt x="14342" y="0"/>
                    <a:pt x="9174" y="4143"/>
                    <a:pt x="9240" y="10477"/>
                  </a:cubicBezTo>
                  <a:cubicBezTo>
                    <a:pt x="9274" y="13179"/>
                    <a:pt x="10341" y="16014"/>
                    <a:pt x="9240" y="18483"/>
                  </a:cubicBezTo>
                  <a:cubicBezTo>
                    <a:pt x="8507" y="20217"/>
                    <a:pt x="6739" y="21552"/>
                    <a:pt x="6539" y="23420"/>
                  </a:cubicBezTo>
                  <a:cubicBezTo>
                    <a:pt x="6238" y="25621"/>
                    <a:pt x="8106" y="27589"/>
                    <a:pt x="8006" y="29824"/>
                  </a:cubicBezTo>
                  <a:cubicBezTo>
                    <a:pt x="7973" y="31259"/>
                    <a:pt x="7039" y="32526"/>
                    <a:pt x="6005" y="33527"/>
                  </a:cubicBezTo>
                  <a:cubicBezTo>
                    <a:pt x="4971" y="34528"/>
                    <a:pt x="3770" y="35362"/>
                    <a:pt x="2803" y="36462"/>
                  </a:cubicBezTo>
                  <a:cubicBezTo>
                    <a:pt x="167" y="39465"/>
                    <a:pt x="1" y="44201"/>
                    <a:pt x="1969" y="47670"/>
                  </a:cubicBezTo>
                  <a:cubicBezTo>
                    <a:pt x="3970" y="51140"/>
                    <a:pt x="7839" y="53341"/>
                    <a:pt x="11809" y="53808"/>
                  </a:cubicBezTo>
                  <a:cubicBezTo>
                    <a:pt x="12429" y="53880"/>
                    <a:pt x="13049" y="53915"/>
                    <a:pt x="13668" y="53915"/>
                  </a:cubicBezTo>
                  <a:cubicBezTo>
                    <a:pt x="17049" y="53915"/>
                    <a:pt x="20395" y="52880"/>
                    <a:pt x="23384" y="51273"/>
                  </a:cubicBezTo>
                  <a:cubicBezTo>
                    <a:pt x="25686" y="50005"/>
                    <a:pt x="27854" y="48371"/>
                    <a:pt x="29188" y="46169"/>
                  </a:cubicBezTo>
                  <a:cubicBezTo>
                    <a:pt x="30556" y="43934"/>
                    <a:pt x="31023" y="41032"/>
                    <a:pt x="29955" y="38664"/>
                  </a:cubicBezTo>
                  <a:lnTo>
                    <a:pt x="27287" y="3439"/>
                  </a:lnTo>
                  <a:cubicBezTo>
                    <a:pt x="25145" y="1062"/>
                    <a:pt x="22394" y="0"/>
                    <a:pt x="196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3932975" y="1385800"/>
              <a:ext cx="298575" cy="52375"/>
            </a:xfrm>
            <a:custGeom>
              <a:avLst/>
              <a:gdLst/>
              <a:ahLst/>
              <a:cxnLst/>
              <a:rect l="l" t="t" r="r" b="b"/>
              <a:pathLst>
                <a:path w="11943" h="2095" extrusionOk="0">
                  <a:moveTo>
                    <a:pt x="1135" y="1"/>
                  </a:moveTo>
                  <a:cubicBezTo>
                    <a:pt x="910" y="1"/>
                    <a:pt x="685" y="9"/>
                    <a:pt x="468" y="26"/>
                  </a:cubicBezTo>
                  <a:cubicBezTo>
                    <a:pt x="301" y="26"/>
                    <a:pt x="167" y="26"/>
                    <a:pt x="1" y="93"/>
                  </a:cubicBezTo>
                  <a:cubicBezTo>
                    <a:pt x="162" y="84"/>
                    <a:pt x="322" y="80"/>
                    <a:pt x="483" y="80"/>
                  </a:cubicBezTo>
                  <a:cubicBezTo>
                    <a:pt x="920" y="80"/>
                    <a:pt x="1353" y="110"/>
                    <a:pt x="1769" y="159"/>
                  </a:cubicBezTo>
                  <a:cubicBezTo>
                    <a:pt x="3203" y="426"/>
                    <a:pt x="4571" y="826"/>
                    <a:pt x="5938" y="1327"/>
                  </a:cubicBezTo>
                  <a:cubicBezTo>
                    <a:pt x="7306" y="1827"/>
                    <a:pt x="8740" y="2094"/>
                    <a:pt x="10208" y="2094"/>
                  </a:cubicBezTo>
                  <a:cubicBezTo>
                    <a:pt x="10642" y="2061"/>
                    <a:pt x="11075" y="1994"/>
                    <a:pt x="11509" y="1861"/>
                  </a:cubicBezTo>
                  <a:cubicBezTo>
                    <a:pt x="11676" y="1827"/>
                    <a:pt x="11809" y="1760"/>
                    <a:pt x="11943" y="1660"/>
                  </a:cubicBezTo>
                  <a:lnTo>
                    <a:pt x="11943" y="1660"/>
                  </a:lnTo>
                  <a:cubicBezTo>
                    <a:pt x="11375" y="1827"/>
                    <a:pt x="10808" y="1894"/>
                    <a:pt x="10208" y="1927"/>
                  </a:cubicBezTo>
                  <a:cubicBezTo>
                    <a:pt x="8774" y="1927"/>
                    <a:pt x="7339" y="1627"/>
                    <a:pt x="6005" y="1127"/>
                  </a:cubicBezTo>
                  <a:cubicBezTo>
                    <a:pt x="4637" y="626"/>
                    <a:pt x="3236" y="259"/>
                    <a:pt x="1802" y="26"/>
                  </a:cubicBezTo>
                  <a:cubicBezTo>
                    <a:pt x="1585" y="9"/>
                    <a:pt x="1360" y="1"/>
                    <a:pt x="11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3252500" y="2252050"/>
              <a:ext cx="1534450" cy="1486700"/>
            </a:xfrm>
            <a:custGeom>
              <a:avLst/>
              <a:gdLst/>
              <a:ahLst/>
              <a:cxnLst/>
              <a:rect l="l" t="t" r="r" b="b"/>
              <a:pathLst>
                <a:path w="61378" h="59468" extrusionOk="0">
                  <a:moveTo>
                    <a:pt x="42864" y="1"/>
                  </a:moveTo>
                  <a:lnTo>
                    <a:pt x="31356" y="301"/>
                  </a:lnTo>
                  <a:cubicBezTo>
                    <a:pt x="31356" y="301"/>
                    <a:pt x="22817" y="4237"/>
                    <a:pt x="21082" y="6272"/>
                  </a:cubicBezTo>
                  <a:cubicBezTo>
                    <a:pt x="20982" y="6405"/>
                    <a:pt x="19814" y="7539"/>
                    <a:pt x="19748" y="7973"/>
                  </a:cubicBezTo>
                  <a:lnTo>
                    <a:pt x="11075" y="33691"/>
                  </a:lnTo>
                  <a:lnTo>
                    <a:pt x="0" y="40596"/>
                  </a:lnTo>
                  <a:lnTo>
                    <a:pt x="3036" y="44466"/>
                  </a:lnTo>
                  <a:lnTo>
                    <a:pt x="19381" y="42931"/>
                  </a:lnTo>
                  <a:lnTo>
                    <a:pt x="21349" y="39696"/>
                  </a:lnTo>
                  <a:lnTo>
                    <a:pt x="21349" y="39696"/>
                  </a:lnTo>
                  <a:cubicBezTo>
                    <a:pt x="20248" y="42131"/>
                    <a:pt x="15945" y="51938"/>
                    <a:pt x="15945" y="54973"/>
                  </a:cubicBezTo>
                  <a:cubicBezTo>
                    <a:pt x="15945" y="54973"/>
                    <a:pt x="37048" y="59467"/>
                    <a:pt x="48305" y="59467"/>
                  </a:cubicBezTo>
                  <a:cubicBezTo>
                    <a:pt x="49354" y="59467"/>
                    <a:pt x="50317" y="59428"/>
                    <a:pt x="51170" y="59343"/>
                  </a:cubicBezTo>
                  <a:cubicBezTo>
                    <a:pt x="55573" y="58910"/>
                    <a:pt x="56641" y="58476"/>
                    <a:pt x="56641" y="58476"/>
                  </a:cubicBezTo>
                  <a:lnTo>
                    <a:pt x="53705" y="47468"/>
                  </a:lnTo>
                  <a:cubicBezTo>
                    <a:pt x="56140" y="47301"/>
                    <a:pt x="58609" y="45800"/>
                    <a:pt x="59609" y="43699"/>
                  </a:cubicBezTo>
                  <a:cubicBezTo>
                    <a:pt x="61377" y="40096"/>
                    <a:pt x="61211" y="19948"/>
                    <a:pt x="60910" y="15111"/>
                  </a:cubicBezTo>
                  <a:cubicBezTo>
                    <a:pt x="60877" y="14578"/>
                    <a:pt x="60810" y="14077"/>
                    <a:pt x="60710" y="13577"/>
                  </a:cubicBezTo>
                  <a:cubicBezTo>
                    <a:pt x="59810" y="9374"/>
                    <a:pt x="56908" y="5905"/>
                    <a:pt x="52938" y="4270"/>
                  </a:cubicBezTo>
                  <a:lnTo>
                    <a:pt x="428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2766325" y="2725725"/>
              <a:ext cx="572100" cy="560425"/>
            </a:xfrm>
            <a:custGeom>
              <a:avLst/>
              <a:gdLst/>
              <a:ahLst/>
              <a:cxnLst/>
              <a:rect l="l" t="t" r="r" b="b"/>
              <a:pathLst>
                <a:path w="22884" h="22417" extrusionOk="0">
                  <a:moveTo>
                    <a:pt x="0" y="1"/>
                  </a:moveTo>
                  <a:lnTo>
                    <a:pt x="2368" y="22417"/>
                  </a:lnTo>
                  <a:lnTo>
                    <a:pt x="22883" y="21016"/>
                  </a:lnTo>
                  <a:lnTo>
                    <a:pt x="20581" y="1702"/>
                  </a:lnTo>
                  <a:lnTo>
                    <a:pt x="1735"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2809675" y="2697375"/>
              <a:ext cx="1057450" cy="569600"/>
            </a:xfrm>
            <a:custGeom>
              <a:avLst/>
              <a:gdLst/>
              <a:ahLst/>
              <a:cxnLst/>
              <a:rect l="l" t="t" r="r" b="b"/>
              <a:pathLst>
                <a:path w="42298" h="22784" extrusionOk="0">
                  <a:moveTo>
                    <a:pt x="37327" y="0"/>
                  </a:moveTo>
                  <a:lnTo>
                    <a:pt x="19114" y="1768"/>
                  </a:lnTo>
                  <a:lnTo>
                    <a:pt x="1" y="0"/>
                  </a:lnTo>
                  <a:lnTo>
                    <a:pt x="1" y="0"/>
                  </a:lnTo>
                  <a:lnTo>
                    <a:pt x="1802" y="22783"/>
                  </a:lnTo>
                  <a:lnTo>
                    <a:pt x="42297" y="21449"/>
                  </a:lnTo>
                  <a:lnTo>
                    <a:pt x="37327"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2809675" y="2695700"/>
              <a:ext cx="1061625" cy="573775"/>
            </a:xfrm>
            <a:custGeom>
              <a:avLst/>
              <a:gdLst/>
              <a:ahLst/>
              <a:cxnLst/>
              <a:rect l="l" t="t" r="r" b="b"/>
              <a:pathLst>
                <a:path w="42465" h="22951" extrusionOk="0">
                  <a:moveTo>
                    <a:pt x="34" y="101"/>
                  </a:moveTo>
                  <a:lnTo>
                    <a:pt x="34" y="104"/>
                  </a:lnTo>
                  <a:lnTo>
                    <a:pt x="34" y="104"/>
                  </a:lnTo>
                  <a:lnTo>
                    <a:pt x="34" y="104"/>
                  </a:lnTo>
                  <a:cubicBezTo>
                    <a:pt x="34" y="102"/>
                    <a:pt x="34" y="101"/>
                    <a:pt x="34" y="101"/>
                  </a:cubicBezTo>
                  <a:close/>
                  <a:moveTo>
                    <a:pt x="1" y="101"/>
                  </a:moveTo>
                  <a:lnTo>
                    <a:pt x="34" y="104"/>
                  </a:lnTo>
                  <a:lnTo>
                    <a:pt x="34" y="104"/>
                  </a:lnTo>
                  <a:lnTo>
                    <a:pt x="34" y="104"/>
                  </a:lnTo>
                  <a:lnTo>
                    <a:pt x="1" y="101"/>
                  </a:lnTo>
                  <a:close/>
                  <a:moveTo>
                    <a:pt x="37327" y="1"/>
                  </a:moveTo>
                  <a:lnTo>
                    <a:pt x="19114" y="1802"/>
                  </a:lnTo>
                  <a:lnTo>
                    <a:pt x="5104" y="534"/>
                  </a:lnTo>
                  <a:lnTo>
                    <a:pt x="1302" y="201"/>
                  </a:lnTo>
                  <a:lnTo>
                    <a:pt x="442" y="142"/>
                  </a:lnTo>
                  <a:lnTo>
                    <a:pt x="442" y="142"/>
                  </a:lnTo>
                  <a:lnTo>
                    <a:pt x="1368" y="234"/>
                  </a:lnTo>
                  <a:lnTo>
                    <a:pt x="5171" y="601"/>
                  </a:lnTo>
                  <a:lnTo>
                    <a:pt x="19148" y="1935"/>
                  </a:lnTo>
                  <a:lnTo>
                    <a:pt x="37278" y="209"/>
                  </a:lnTo>
                  <a:lnTo>
                    <a:pt x="37278" y="209"/>
                  </a:lnTo>
                  <a:cubicBezTo>
                    <a:pt x="38799" y="6756"/>
                    <a:pt x="40451" y="13924"/>
                    <a:pt x="42201" y="21454"/>
                  </a:cubicBezTo>
                  <a:lnTo>
                    <a:pt x="42201" y="21454"/>
                  </a:lnTo>
                  <a:lnTo>
                    <a:pt x="40429" y="21516"/>
                  </a:lnTo>
                  <a:lnTo>
                    <a:pt x="1926" y="22747"/>
                  </a:lnTo>
                  <a:lnTo>
                    <a:pt x="1926" y="22747"/>
                  </a:lnTo>
                  <a:cubicBezTo>
                    <a:pt x="1330" y="15823"/>
                    <a:pt x="866" y="10189"/>
                    <a:pt x="568" y="6272"/>
                  </a:cubicBezTo>
                  <a:cubicBezTo>
                    <a:pt x="401" y="4304"/>
                    <a:pt x="267" y="2769"/>
                    <a:pt x="167" y="1702"/>
                  </a:cubicBezTo>
                  <a:cubicBezTo>
                    <a:pt x="134" y="1168"/>
                    <a:pt x="101" y="768"/>
                    <a:pt x="67" y="501"/>
                  </a:cubicBezTo>
                  <a:cubicBezTo>
                    <a:pt x="37" y="259"/>
                    <a:pt x="34" y="126"/>
                    <a:pt x="34" y="104"/>
                  </a:cubicBezTo>
                  <a:lnTo>
                    <a:pt x="34" y="104"/>
                  </a:lnTo>
                  <a:lnTo>
                    <a:pt x="334" y="134"/>
                  </a:lnTo>
                  <a:lnTo>
                    <a:pt x="442" y="142"/>
                  </a:lnTo>
                  <a:lnTo>
                    <a:pt x="442" y="142"/>
                  </a:lnTo>
                  <a:lnTo>
                    <a:pt x="368" y="134"/>
                  </a:lnTo>
                  <a:lnTo>
                    <a:pt x="34" y="104"/>
                  </a:lnTo>
                  <a:lnTo>
                    <a:pt x="34" y="104"/>
                  </a:lnTo>
                  <a:cubicBezTo>
                    <a:pt x="34" y="104"/>
                    <a:pt x="34" y="104"/>
                    <a:pt x="34" y="104"/>
                  </a:cubicBezTo>
                  <a:lnTo>
                    <a:pt x="34" y="104"/>
                  </a:lnTo>
                  <a:lnTo>
                    <a:pt x="34" y="104"/>
                  </a:lnTo>
                  <a:lnTo>
                    <a:pt x="34" y="104"/>
                  </a:lnTo>
                  <a:lnTo>
                    <a:pt x="34" y="501"/>
                  </a:lnTo>
                  <a:cubicBezTo>
                    <a:pt x="34" y="768"/>
                    <a:pt x="67" y="1168"/>
                    <a:pt x="101" y="1669"/>
                  </a:cubicBezTo>
                  <a:cubicBezTo>
                    <a:pt x="201" y="2736"/>
                    <a:pt x="301" y="4270"/>
                    <a:pt x="434" y="6239"/>
                  </a:cubicBezTo>
                  <a:cubicBezTo>
                    <a:pt x="768" y="10175"/>
                    <a:pt x="1201" y="15879"/>
                    <a:pt x="1735" y="22884"/>
                  </a:cubicBezTo>
                  <a:lnTo>
                    <a:pt x="1735" y="22950"/>
                  </a:lnTo>
                  <a:lnTo>
                    <a:pt x="1802" y="22950"/>
                  </a:lnTo>
                  <a:lnTo>
                    <a:pt x="40396" y="21750"/>
                  </a:lnTo>
                  <a:lnTo>
                    <a:pt x="42331" y="21683"/>
                  </a:lnTo>
                  <a:lnTo>
                    <a:pt x="42464" y="21683"/>
                  </a:lnTo>
                  <a:lnTo>
                    <a:pt x="42431" y="21549"/>
                  </a:lnTo>
                  <a:cubicBezTo>
                    <a:pt x="40630" y="13944"/>
                    <a:pt x="38962" y="6672"/>
                    <a:pt x="37427" y="101"/>
                  </a:cubicBezTo>
                  <a:lnTo>
                    <a:pt x="37427"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2"/>
            <p:cNvSpPr/>
            <p:nvPr/>
          </p:nvSpPr>
          <p:spPr>
            <a:xfrm>
              <a:off x="3287525" y="2748250"/>
              <a:ext cx="82575" cy="494550"/>
            </a:xfrm>
            <a:custGeom>
              <a:avLst/>
              <a:gdLst/>
              <a:ahLst/>
              <a:cxnLst/>
              <a:rect l="l" t="t" r="r" b="b"/>
              <a:pathLst>
                <a:path w="3303" h="19782" extrusionOk="0">
                  <a:moveTo>
                    <a:pt x="0" y="0"/>
                  </a:moveTo>
                  <a:cubicBezTo>
                    <a:pt x="0" y="67"/>
                    <a:pt x="0" y="134"/>
                    <a:pt x="0" y="200"/>
                  </a:cubicBezTo>
                  <a:cubicBezTo>
                    <a:pt x="0" y="367"/>
                    <a:pt x="34" y="567"/>
                    <a:pt x="34" y="801"/>
                  </a:cubicBezTo>
                  <a:cubicBezTo>
                    <a:pt x="100" y="1301"/>
                    <a:pt x="167" y="2035"/>
                    <a:pt x="267" y="2936"/>
                  </a:cubicBezTo>
                  <a:cubicBezTo>
                    <a:pt x="501" y="4737"/>
                    <a:pt x="834" y="7239"/>
                    <a:pt x="1301" y="9974"/>
                  </a:cubicBezTo>
                  <a:cubicBezTo>
                    <a:pt x="1735" y="12709"/>
                    <a:pt x="2235" y="15178"/>
                    <a:pt x="2602" y="16946"/>
                  </a:cubicBezTo>
                  <a:cubicBezTo>
                    <a:pt x="2802" y="17813"/>
                    <a:pt x="2969" y="18547"/>
                    <a:pt x="3102" y="19047"/>
                  </a:cubicBezTo>
                  <a:cubicBezTo>
                    <a:pt x="3136" y="19247"/>
                    <a:pt x="3203" y="19447"/>
                    <a:pt x="3236" y="19614"/>
                  </a:cubicBezTo>
                  <a:cubicBezTo>
                    <a:pt x="3236" y="19681"/>
                    <a:pt x="3269" y="19748"/>
                    <a:pt x="3303" y="19781"/>
                  </a:cubicBezTo>
                  <a:cubicBezTo>
                    <a:pt x="3303" y="19748"/>
                    <a:pt x="3303" y="19681"/>
                    <a:pt x="3269" y="19614"/>
                  </a:cubicBezTo>
                  <a:cubicBezTo>
                    <a:pt x="3236" y="19447"/>
                    <a:pt x="3203" y="19247"/>
                    <a:pt x="3169" y="19014"/>
                  </a:cubicBezTo>
                  <a:cubicBezTo>
                    <a:pt x="3069" y="18513"/>
                    <a:pt x="2936" y="17780"/>
                    <a:pt x="2769" y="16912"/>
                  </a:cubicBezTo>
                  <a:cubicBezTo>
                    <a:pt x="2435" y="15144"/>
                    <a:pt x="1968" y="12676"/>
                    <a:pt x="1501" y="9941"/>
                  </a:cubicBezTo>
                  <a:cubicBezTo>
                    <a:pt x="1034" y="7205"/>
                    <a:pt x="667" y="4704"/>
                    <a:pt x="434" y="2902"/>
                  </a:cubicBezTo>
                  <a:cubicBezTo>
                    <a:pt x="300" y="2035"/>
                    <a:pt x="200" y="1301"/>
                    <a:pt x="134" y="767"/>
                  </a:cubicBezTo>
                  <a:cubicBezTo>
                    <a:pt x="100" y="534"/>
                    <a:pt x="34" y="367"/>
                    <a:pt x="34" y="200"/>
                  </a:cubicBezTo>
                  <a:cubicBezTo>
                    <a:pt x="34" y="134"/>
                    <a:pt x="34" y="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2"/>
            <p:cNvSpPr/>
            <p:nvPr/>
          </p:nvSpPr>
          <p:spPr>
            <a:xfrm>
              <a:off x="3135750" y="3153525"/>
              <a:ext cx="343600" cy="226025"/>
            </a:xfrm>
            <a:custGeom>
              <a:avLst/>
              <a:gdLst/>
              <a:ahLst/>
              <a:cxnLst/>
              <a:rect l="l" t="t" r="r" b="b"/>
              <a:pathLst>
                <a:path w="13744" h="9041" extrusionOk="0">
                  <a:moveTo>
                    <a:pt x="200" y="1"/>
                  </a:moveTo>
                  <a:lnTo>
                    <a:pt x="0" y="6272"/>
                  </a:lnTo>
                  <a:lnTo>
                    <a:pt x="3770" y="9007"/>
                  </a:lnTo>
                  <a:lnTo>
                    <a:pt x="3970" y="9041"/>
                  </a:lnTo>
                  <a:cubicBezTo>
                    <a:pt x="3970" y="9041"/>
                    <a:pt x="10908" y="7173"/>
                    <a:pt x="11675" y="6572"/>
                  </a:cubicBezTo>
                  <a:cubicBezTo>
                    <a:pt x="12442" y="5972"/>
                    <a:pt x="13743" y="3737"/>
                    <a:pt x="13743" y="3737"/>
                  </a:cubicBezTo>
                  <a:lnTo>
                    <a:pt x="9207" y="3737"/>
                  </a:lnTo>
                  <a:cubicBezTo>
                    <a:pt x="9307" y="3203"/>
                    <a:pt x="9340" y="2703"/>
                    <a:pt x="9340" y="2169"/>
                  </a:cubicBezTo>
                  <a:cubicBezTo>
                    <a:pt x="9382" y="1335"/>
                    <a:pt x="8889" y="1179"/>
                    <a:pt x="8514" y="1179"/>
                  </a:cubicBezTo>
                  <a:cubicBezTo>
                    <a:pt x="8289" y="1179"/>
                    <a:pt x="8106" y="1235"/>
                    <a:pt x="8106" y="1235"/>
                  </a:cubicBezTo>
                  <a:lnTo>
                    <a:pt x="7910" y="2313"/>
                  </a:lnTo>
                  <a:lnTo>
                    <a:pt x="7910" y="2313"/>
                  </a:lnTo>
                  <a:cubicBezTo>
                    <a:pt x="7956" y="2007"/>
                    <a:pt x="7608" y="1723"/>
                    <a:pt x="7216" y="1723"/>
                  </a:cubicBezTo>
                  <a:cubicBezTo>
                    <a:pt x="7020" y="1723"/>
                    <a:pt x="6813" y="1794"/>
                    <a:pt x="6638" y="1969"/>
                  </a:cubicBezTo>
                  <a:cubicBezTo>
                    <a:pt x="7105" y="901"/>
                    <a:pt x="6005" y="101"/>
                    <a:pt x="6005" y="101"/>
                  </a:cubicBezTo>
                  <a:lnTo>
                    <a:pt x="3136" y="4170"/>
                  </a:lnTo>
                  <a:lnTo>
                    <a:pt x="3303" y="5004"/>
                  </a:lnTo>
                  <a:lnTo>
                    <a:pt x="2135" y="4637"/>
                  </a:lnTo>
                  <a:cubicBezTo>
                    <a:pt x="2135" y="4637"/>
                    <a:pt x="2002" y="3236"/>
                    <a:pt x="1835" y="1769"/>
                  </a:cubicBezTo>
                  <a:cubicBezTo>
                    <a:pt x="1735" y="901"/>
                    <a:pt x="1068" y="201"/>
                    <a:pt x="20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3214125" y="3259450"/>
              <a:ext cx="25875" cy="89250"/>
            </a:xfrm>
            <a:custGeom>
              <a:avLst/>
              <a:gdLst/>
              <a:ahLst/>
              <a:cxnLst/>
              <a:rect l="l" t="t" r="r" b="b"/>
              <a:pathLst>
                <a:path w="1035" h="3570" extrusionOk="0">
                  <a:moveTo>
                    <a:pt x="1" y="0"/>
                  </a:moveTo>
                  <a:cubicBezTo>
                    <a:pt x="1" y="1234"/>
                    <a:pt x="334" y="2502"/>
                    <a:pt x="968" y="3569"/>
                  </a:cubicBezTo>
                  <a:cubicBezTo>
                    <a:pt x="1035" y="3536"/>
                    <a:pt x="735" y="2769"/>
                    <a:pt x="468" y="1801"/>
                  </a:cubicBezTo>
                  <a:cubicBezTo>
                    <a:pt x="201" y="834"/>
                    <a:pt x="68" y="0"/>
                    <a:pt x="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3265000" y="3201900"/>
              <a:ext cx="36725" cy="122625"/>
            </a:xfrm>
            <a:custGeom>
              <a:avLst/>
              <a:gdLst/>
              <a:ahLst/>
              <a:cxnLst/>
              <a:rect l="l" t="t" r="r" b="b"/>
              <a:pathLst>
                <a:path w="1469" h="4905" extrusionOk="0">
                  <a:moveTo>
                    <a:pt x="1468" y="1"/>
                  </a:moveTo>
                  <a:cubicBezTo>
                    <a:pt x="935" y="701"/>
                    <a:pt x="468" y="1468"/>
                    <a:pt x="67" y="2269"/>
                  </a:cubicBezTo>
                  <a:lnTo>
                    <a:pt x="1" y="2369"/>
                  </a:lnTo>
                  <a:lnTo>
                    <a:pt x="1" y="2402"/>
                  </a:lnTo>
                  <a:lnTo>
                    <a:pt x="1" y="2436"/>
                  </a:lnTo>
                  <a:cubicBezTo>
                    <a:pt x="67" y="3270"/>
                    <a:pt x="234" y="4103"/>
                    <a:pt x="468" y="4904"/>
                  </a:cubicBezTo>
                  <a:cubicBezTo>
                    <a:pt x="435" y="4088"/>
                    <a:pt x="338" y="3272"/>
                    <a:pt x="209" y="2456"/>
                  </a:cubicBezTo>
                  <a:lnTo>
                    <a:pt x="209" y="2456"/>
                  </a:lnTo>
                  <a:lnTo>
                    <a:pt x="267" y="2369"/>
                  </a:lnTo>
                  <a:cubicBezTo>
                    <a:pt x="734" y="1602"/>
                    <a:pt x="1135" y="834"/>
                    <a:pt x="14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3318375" y="3196075"/>
              <a:ext cx="19200" cy="110925"/>
            </a:xfrm>
            <a:custGeom>
              <a:avLst/>
              <a:gdLst/>
              <a:ahLst/>
              <a:cxnLst/>
              <a:rect l="l" t="t" r="r" b="b"/>
              <a:pathLst>
                <a:path w="768" h="4437" extrusionOk="0">
                  <a:moveTo>
                    <a:pt x="768" y="0"/>
                  </a:moveTo>
                  <a:lnTo>
                    <a:pt x="768" y="0"/>
                  </a:lnTo>
                  <a:cubicBezTo>
                    <a:pt x="501" y="701"/>
                    <a:pt x="301" y="1434"/>
                    <a:pt x="167" y="2168"/>
                  </a:cubicBezTo>
                  <a:cubicBezTo>
                    <a:pt x="101" y="2435"/>
                    <a:pt x="67" y="2669"/>
                    <a:pt x="0" y="2902"/>
                  </a:cubicBezTo>
                  <a:lnTo>
                    <a:pt x="0" y="2935"/>
                  </a:lnTo>
                  <a:cubicBezTo>
                    <a:pt x="0" y="3436"/>
                    <a:pt x="67" y="3936"/>
                    <a:pt x="167" y="4437"/>
                  </a:cubicBezTo>
                  <a:cubicBezTo>
                    <a:pt x="233" y="3945"/>
                    <a:pt x="234" y="3453"/>
                    <a:pt x="202" y="2961"/>
                  </a:cubicBezTo>
                  <a:lnTo>
                    <a:pt x="202" y="2961"/>
                  </a:lnTo>
                  <a:lnTo>
                    <a:pt x="367" y="2235"/>
                  </a:lnTo>
                  <a:cubicBezTo>
                    <a:pt x="568" y="1501"/>
                    <a:pt x="701" y="767"/>
                    <a:pt x="76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3864600" y="1488350"/>
              <a:ext cx="523725" cy="1003900"/>
            </a:xfrm>
            <a:custGeom>
              <a:avLst/>
              <a:gdLst/>
              <a:ahLst/>
              <a:cxnLst/>
              <a:rect l="l" t="t" r="r" b="b"/>
              <a:pathLst>
                <a:path w="20949" h="40156" extrusionOk="0">
                  <a:moveTo>
                    <a:pt x="6817" y="1"/>
                  </a:moveTo>
                  <a:cubicBezTo>
                    <a:pt x="3268" y="1"/>
                    <a:pt x="294" y="2828"/>
                    <a:pt x="167" y="6465"/>
                  </a:cubicBezTo>
                  <a:cubicBezTo>
                    <a:pt x="0" y="10701"/>
                    <a:pt x="0" y="15871"/>
                    <a:pt x="601" y="19007"/>
                  </a:cubicBezTo>
                  <a:cubicBezTo>
                    <a:pt x="1768" y="25312"/>
                    <a:pt x="6638" y="25979"/>
                    <a:pt x="6638" y="25979"/>
                  </a:cubicBezTo>
                  <a:cubicBezTo>
                    <a:pt x="6638" y="25979"/>
                    <a:pt x="6839" y="29948"/>
                    <a:pt x="6939" y="33718"/>
                  </a:cubicBezTo>
                  <a:cubicBezTo>
                    <a:pt x="7071" y="37267"/>
                    <a:pt x="10238" y="40156"/>
                    <a:pt x="14045" y="40156"/>
                  </a:cubicBezTo>
                  <a:cubicBezTo>
                    <a:pt x="14067" y="40156"/>
                    <a:pt x="14089" y="40156"/>
                    <a:pt x="14110" y="40156"/>
                  </a:cubicBezTo>
                  <a:cubicBezTo>
                    <a:pt x="17913" y="40156"/>
                    <a:pt x="20949" y="37253"/>
                    <a:pt x="20882" y="33718"/>
                  </a:cubicBezTo>
                  <a:lnTo>
                    <a:pt x="20482" y="3096"/>
                  </a:lnTo>
                  <a:lnTo>
                    <a:pt x="20482" y="1061"/>
                  </a:lnTo>
                  <a:lnTo>
                    <a:pt x="7406" y="27"/>
                  </a:lnTo>
                  <a:cubicBezTo>
                    <a:pt x="7208" y="9"/>
                    <a:pt x="7012" y="1"/>
                    <a:pt x="681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3928800" y="1745650"/>
              <a:ext cx="40900" cy="38650"/>
            </a:xfrm>
            <a:custGeom>
              <a:avLst/>
              <a:gdLst/>
              <a:ahLst/>
              <a:cxnLst/>
              <a:rect l="l" t="t" r="r" b="b"/>
              <a:pathLst>
                <a:path w="1636" h="1546" extrusionOk="0">
                  <a:moveTo>
                    <a:pt x="732" y="1"/>
                  </a:moveTo>
                  <a:cubicBezTo>
                    <a:pt x="340" y="1"/>
                    <a:pt x="1" y="344"/>
                    <a:pt x="1" y="743"/>
                  </a:cubicBezTo>
                  <a:cubicBezTo>
                    <a:pt x="34" y="1176"/>
                    <a:pt x="368" y="1543"/>
                    <a:pt x="801" y="1543"/>
                  </a:cubicBezTo>
                  <a:cubicBezTo>
                    <a:pt x="823" y="1545"/>
                    <a:pt x="844" y="1546"/>
                    <a:pt x="865" y="1546"/>
                  </a:cubicBezTo>
                  <a:cubicBezTo>
                    <a:pt x="1302" y="1546"/>
                    <a:pt x="1635" y="1222"/>
                    <a:pt x="1635" y="776"/>
                  </a:cubicBezTo>
                  <a:cubicBezTo>
                    <a:pt x="1635" y="342"/>
                    <a:pt x="1268" y="9"/>
                    <a:pt x="835" y="9"/>
                  </a:cubicBezTo>
                  <a:cubicBezTo>
                    <a:pt x="800" y="4"/>
                    <a:pt x="766"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3897950" y="1694150"/>
              <a:ext cx="83425" cy="22900"/>
            </a:xfrm>
            <a:custGeom>
              <a:avLst/>
              <a:gdLst/>
              <a:ahLst/>
              <a:cxnLst/>
              <a:rect l="l" t="t" r="r" b="b"/>
              <a:pathLst>
                <a:path w="3337" h="916" extrusionOk="0">
                  <a:moveTo>
                    <a:pt x="1602" y="1"/>
                  </a:moveTo>
                  <a:cubicBezTo>
                    <a:pt x="1168" y="34"/>
                    <a:pt x="735" y="167"/>
                    <a:pt x="368" y="468"/>
                  </a:cubicBezTo>
                  <a:cubicBezTo>
                    <a:pt x="101" y="668"/>
                    <a:pt x="1" y="835"/>
                    <a:pt x="67" y="901"/>
                  </a:cubicBezTo>
                  <a:cubicBezTo>
                    <a:pt x="77" y="911"/>
                    <a:pt x="91" y="915"/>
                    <a:pt x="110" y="915"/>
                  </a:cubicBezTo>
                  <a:cubicBezTo>
                    <a:pt x="286" y="915"/>
                    <a:pt x="852" y="531"/>
                    <a:pt x="1635" y="501"/>
                  </a:cubicBezTo>
                  <a:cubicBezTo>
                    <a:pt x="1665" y="500"/>
                    <a:pt x="1695" y="499"/>
                    <a:pt x="1725" y="499"/>
                  </a:cubicBezTo>
                  <a:cubicBezTo>
                    <a:pt x="2441" y="499"/>
                    <a:pt x="3007" y="825"/>
                    <a:pt x="3206" y="825"/>
                  </a:cubicBezTo>
                  <a:cubicBezTo>
                    <a:pt x="3236" y="825"/>
                    <a:pt x="3257" y="818"/>
                    <a:pt x="3270" y="801"/>
                  </a:cubicBezTo>
                  <a:cubicBezTo>
                    <a:pt x="3336" y="668"/>
                    <a:pt x="3203" y="568"/>
                    <a:pt x="2903" y="368"/>
                  </a:cubicBezTo>
                  <a:cubicBezTo>
                    <a:pt x="2536" y="134"/>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4143975" y="1745650"/>
              <a:ext cx="41700" cy="38650"/>
            </a:xfrm>
            <a:custGeom>
              <a:avLst/>
              <a:gdLst/>
              <a:ahLst/>
              <a:cxnLst/>
              <a:rect l="l" t="t" r="r" b="b"/>
              <a:pathLst>
                <a:path w="1668" h="1546" extrusionOk="0">
                  <a:moveTo>
                    <a:pt x="732" y="1"/>
                  </a:moveTo>
                  <a:cubicBezTo>
                    <a:pt x="344" y="1"/>
                    <a:pt x="31" y="344"/>
                    <a:pt x="0" y="743"/>
                  </a:cubicBezTo>
                  <a:cubicBezTo>
                    <a:pt x="33" y="1176"/>
                    <a:pt x="400" y="1543"/>
                    <a:pt x="834" y="1543"/>
                  </a:cubicBezTo>
                  <a:cubicBezTo>
                    <a:pt x="854" y="1545"/>
                    <a:pt x="874" y="1546"/>
                    <a:pt x="894" y="1546"/>
                  </a:cubicBezTo>
                  <a:cubicBezTo>
                    <a:pt x="1301" y="1546"/>
                    <a:pt x="1636" y="1222"/>
                    <a:pt x="1668" y="776"/>
                  </a:cubicBezTo>
                  <a:cubicBezTo>
                    <a:pt x="1635" y="342"/>
                    <a:pt x="1301" y="9"/>
                    <a:pt x="834" y="9"/>
                  </a:cubicBezTo>
                  <a:cubicBezTo>
                    <a:pt x="799" y="4"/>
                    <a:pt x="765"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4113100" y="1692475"/>
              <a:ext cx="83425" cy="22275"/>
            </a:xfrm>
            <a:custGeom>
              <a:avLst/>
              <a:gdLst/>
              <a:ahLst/>
              <a:cxnLst/>
              <a:rect l="l" t="t" r="r" b="b"/>
              <a:pathLst>
                <a:path w="3337" h="891" extrusionOk="0">
                  <a:moveTo>
                    <a:pt x="1602" y="1"/>
                  </a:moveTo>
                  <a:cubicBezTo>
                    <a:pt x="1135" y="1"/>
                    <a:pt x="701" y="168"/>
                    <a:pt x="368" y="435"/>
                  </a:cubicBezTo>
                  <a:cubicBezTo>
                    <a:pt x="101" y="635"/>
                    <a:pt x="1" y="835"/>
                    <a:pt x="68" y="868"/>
                  </a:cubicBezTo>
                  <a:cubicBezTo>
                    <a:pt x="79" y="884"/>
                    <a:pt x="98" y="891"/>
                    <a:pt x="123" y="891"/>
                  </a:cubicBezTo>
                  <a:cubicBezTo>
                    <a:pt x="313" y="891"/>
                    <a:pt x="870" y="501"/>
                    <a:pt x="1635" y="501"/>
                  </a:cubicBezTo>
                  <a:cubicBezTo>
                    <a:pt x="1668" y="500"/>
                    <a:pt x="1700" y="500"/>
                    <a:pt x="1731" y="500"/>
                  </a:cubicBezTo>
                  <a:cubicBezTo>
                    <a:pt x="2437" y="500"/>
                    <a:pt x="2996" y="794"/>
                    <a:pt x="3178" y="794"/>
                  </a:cubicBezTo>
                  <a:cubicBezTo>
                    <a:pt x="3208" y="794"/>
                    <a:pt x="3228" y="786"/>
                    <a:pt x="3236" y="768"/>
                  </a:cubicBezTo>
                  <a:cubicBezTo>
                    <a:pt x="3337" y="635"/>
                    <a:pt x="3203" y="535"/>
                    <a:pt x="2903" y="368"/>
                  </a:cubicBezTo>
                  <a:cubicBezTo>
                    <a:pt x="2503" y="101"/>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3983025" y="1696650"/>
              <a:ext cx="64225" cy="184050"/>
            </a:xfrm>
            <a:custGeom>
              <a:avLst/>
              <a:gdLst/>
              <a:ahLst/>
              <a:cxnLst/>
              <a:rect l="l" t="t" r="r" b="b"/>
              <a:pathLst>
                <a:path w="2569" h="7362" extrusionOk="0">
                  <a:moveTo>
                    <a:pt x="2466" y="0"/>
                  </a:moveTo>
                  <a:cubicBezTo>
                    <a:pt x="2355" y="0"/>
                    <a:pt x="1594" y="1923"/>
                    <a:pt x="734" y="4371"/>
                  </a:cubicBezTo>
                  <a:lnTo>
                    <a:pt x="167" y="6105"/>
                  </a:lnTo>
                  <a:cubicBezTo>
                    <a:pt x="33" y="6372"/>
                    <a:pt x="0" y="6672"/>
                    <a:pt x="67" y="6972"/>
                  </a:cubicBezTo>
                  <a:cubicBezTo>
                    <a:pt x="134" y="7139"/>
                    <a:pt x="267" y="7239"/>
                    <a:pt x="434" y="7273"/>
                  </a:cubicBezTo>
                  <a:cubicBezTo>
                    <a:pt x="567" y="7306"/>
                    <a:pt x="701" y="7339"/>
                    <a:pt x="834" y="7339"/>
                  </a:cubicBezTo>
                  <a:cubicBezTo>
                    <a:pt x="1027" y="7353"/>
                    <a:pt x="1221" y="7361"/>
                    <a:pt x="1417" y="7361"/>
                  </a:cubicBezTo>
                  <a:cubicBezTo>
                    <a:pt x="1694" y="7361"/>
                    <a:pt x="1975" y="7345"/>
                    <a:pt x="2268" y="7306"/>
                  </a:cubicBezTo>
                  <a:cubicBezTo>
                    <a:pt x="1801" y="7173"/>
                    <a:pt x="1301" y="7072"/>
                    <a:pt x="834" y="7072"/>
                  </a:cubicBezTo>
                  <a:cubicBezTo>
                    <a:pt x="601" y="7072"/>
                    <a:pt x="400" y="7006"/>
                    <a:pt x="367" y="6872"/>
                  </a:cubicBezTo>
                  <a:cubicBezTo>
                    <a:pt x="334" y="6639"/>
                    <a:pt x="367" y="6405"/>
                    <a:pt x="500" y="6205"/>
                  </a:cubicBezTo>
                  <a:lnTo>
                    <a:pt x="1101" y="4471"/>
                  </a:lnTo>
                  <a:cubicBezTo>
                    <a:pt x="1935" y="2036"/>
                    <a:pt x="2569" y="34"/>
                    <a:pt x="2469" y="1"/>
                  </a:cubicBezTo>
                  <a:cubicBezTo>
                    <a:pt x="2468" y="0"/>
                    <a:pt x="2467" y="0"/>
                    <a:pt x="24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4031375" y="2075250"/>
              <a:ext cx="211025" cy="100750"/>
            </a:xfrm>
            <a:custGeom>
              <a:avLst/>
              <a:gdLst/>
              <a:ahLst/>
              <a:cxnLst/>
              <a:rect l="l" t="t" r="r" b="b"/>
              <a:pathLst>
                <a:path w="8441" h="4030" extrusionOk="0">
                  <a:moveTo>
                    <a:pt x="8440" y="1"/>
                  </a:moveTo>
                  <a:lnTo>
                    <a:pt x="8440" y="1"/>
                  </a:lnTo>
                  <a:cubicBezTo>
                    <a:pt x="5905" y="1602"/>
                    <a:pt x="3003" y="2469"/>
                    <a:pt x="1" y="2503"/>
                  </a:cubicBezTo>
                  <a:lnTo>
                    <a:pt x="134" y="4004"/>
                  </a:lnTo>
                  <a:cubicBezTo>
                    <a:pt x="411" y="4021"/>
                    <a:pt x="680" y="4030"/>
                    <a:pt x="940" y="4030"/>
                  </a:cubicBezTo>
                  <a:cubicBezTo>
                    <a:pt x="6670" y="4030"/>
                    <a:pt x="8440" y="1"/>
                    <a:pt x="844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4048050" y="1915700"/>
              <a:ext cx="69250" cy="48275"/>
            </a:xfrm>
            <a:custGeom>
              <a:avLst/>
              <a:gdLst/>
              <a:ahLst/>
              <a:cxnLst/>
              <a:rect l="l" t="t" r="r" b="b"/>
              <a:pathLst>
                <a:path w="2770" h="1931" extrusionOk="0">
                  <a:moveTo>
                    <a:pt x="1288" y="0"/>
                  </a:moveTo>
                  <a:cubicBezTo>
                    <a:pt x="817" y="0"/>
                    <a:pt x="367" y="228"/>
                    <a:pt x="101" y="612"/>
                  </a:cubicBezTo>
                  <a:lnTo>
                    <a:pt x="68" y="645"/>
                  </a:lnTo>
                  <a:cubicBezTo>
                    <a:pt x="1" y="746"/>
                    <a:pt x="1" y="879"/>
                    <a:pt x="68" y="979"/>
                  </a:cubicBezTo>
                  <a:cubicBezTo>
                    <a:pt x="134" y="1079"/>
                    <a:pt x="201" y="1146"/>
                    <a:pt x="301" y="1246"/>
                  </a:cubicBezTo>
                  <a:cubicBezTo>
                    <a:pt x="635" y="1513"/>
                    <a:pt x="1035" y="1713"/>
                    <a:pt x="1469" y="1880"/>
                  </a:cubicBezTo>
                  <a:cubicBezTo>
                    <a:pt x="1572" y="1914"/>
                    <a:pt x="1678" y="1931"/>
                    <a:pt x="1783" y="1931"/>
                  </a:cubicBezTo>
                  <a:cubicBezTo>
                    <a:pt x="2084" y="1931"/>
                    <a:pt x="2380" y="1794"/>
                    <a:pt x="2603" y="1546"/>
                  </a:cubicBezTo>
                  <a:cubicBezTo>
                    <a:pt x="2770" y="1213"/>
                    <a:pt x="2736" y="779"/>
                    <a:pt x="2503" y="512"/>
                  </a:cubicBezTo>
                  <a:cubicBezTo>
                    <a:pt x="2236" y="212"/>
                    <a:pt x="1869" y="12"/>
                    <a:pt x="1469" y="12"/>
                  </a:cubicBezTo>
                  <a:cubicBezTo>
                    <a:pt x="1408" y="4"/>
                    <a:pt x="1348" y="0"/>
                    <a:pt x="128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4036375" y="1892550"/>
              <a:ext cx="72525" cy="64325"/>
            </a:xfrm>
            <a:custGeom>
              <a:avLst/>
              <a:gdLst/>
              <a:ahLst/>
              <a:cxnLst/>
              <a:rect l="l" t="t" r="r" b="b"/>
              <a:pathLst>
                <a:path w="2901" h="2573" extrusionOk="0">
                  <a:moveTo>
                    <a:pt x="2716" y="1"/>
                  </a:moveTo>
                  <a:cubicBezTo>
                    <a:pt x="2712" y="1"/>
                    <a:pt x="2707" y="2"/>
                    <a:pt x="2703" y="4"/>
                  </a:cubicBezTo>
                  <a:cubicBezTo>
                    <a:pt x="2569" y="4"/>
                    <a:pt x="2603" y="938"/>
                    <a:pt x="1802" y="1638"/>
                  </a:cubicBezTo>
                  <a:cubicBezTo>
                    <a:pt x="1002" y="2339"/>
                    <a:pt x="1" y="2239"/>
                    <a:pt x="1" y="2372"/>
                  </a:cubicBezTo>
                  <a:cubicBezTo>
                    <a:pt x="1" y="2439"/>
                    <a:pt x="234" y="2572"/>
                    <a:pt x="668" y="2572"/>
                  </a:cubicBezTo>
                  <a:cubicBezTo>
                    <a:pt x="1202" y="2539"/>
                    <a:pt x="1736" y="2339"/>
                    <a:pt x="2169" y="1972"/>
                  </a:cubicBezTo>
                  <a:cubicBezTo>
                    <a:pt x="2569" y="1638"/>
                    <a:pt x="2803" y="1138"/>
                    <a:pt x="2870" y="604"/>
                  </a:cubicBezTo>
                  <a:cubicBezTo>
                    <a:pt x="2901" y="229"/>
                    <a:pt x="2786" y="1"/>
                    <a:pt x="27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4105600" y="1611375"/>
              <a:ext cx="101775" cy="28050"/>
            </a:xfrm>
            <a:custGeom>
              <a:avLst/>
              <a:gdLst/>
              <a:ahLst/>
              <a:cxnLst/>
              <a:rect l="l" t="t" r="r" b="b"/>
              <a:pathLst>
                <a:path w="4071" h="1122" extrusionOk="0">
                  <a:moveTo>
                    <a:pt x="1817" y="0"/>
                  </a:moveTo>
                  <a:cubicBezTo>
                    <a:pt x="1396" y="0"/>
                    <a:pt x="973" y="81"/>
                    <a:pt x="568" y="243"/>
                  </a:cubicBezTo>
                  <a:cubicBezTo>
                    <a:pt x="167" y="410"/>
                    <a:pt x="1" y="610"/>
                    <a:pt x="34" y="710"/>
                  </a:cubicBezTo>
                  <a:cubicBezTo>
                    <a:pt x="134" y="943"/>
                    <a:pt x="1001" y="810"/>
                    <a:pt x="2035" y="910"/>
                  </a:cubicBezTo>
                  <a:cubicBezTo>
                    <a:pt x="2753" y="982"/>
                    <a:pt x="3401" y="1122"/>
                    <a:pt x="3761" y="1122"/>
                  </a:cubicBezTo>
                  <a:cubicBezTo>
                    <a:pt x="3902" y="1122"/>
                    <a:pt x="3999" y="1100"/>
                    <a:pt x="4037" y="1043"/>
                  </a:cubicBezTo>
                  <a:cubicBezTo>
                    <a:pt x="4070" y="943"/>
                    <a:pt x="3937" y="710"/>
                    <a:pt x="3603" y="510"/>
                  </a:cubicBezTo>
                  <a:cubicBezTo>
                    <a:pt x="3048" y="173"/>
                    <a:pt x="2434" y="0"/>
                    <a:pt x="18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3903800" y="1628950"/>
              <a:ext cx="77575" cy="26000"/>
            </a:xfrm>
            <a:custGeom>
              <a:avLst/>
              <a:gdLst/>
              <a:ahLst/>
              <a:cxnLst/>
              <a:rect l="l" t="t" r="r" b="b"/>
              <a:pathLst>
                <a:path w="3103" h="1040" extrusionOk="0">
                  <a:moveTo>
                    <a:pt x="1664" y="1"/>
                  </a:moveTo>
                  <a:cubicBezTo>
                    <a:pt x="1610" y="1"/>
                    <a:pt x="1555" y="3"/>
                    <a:pt x="1501" y="7"/>
                  </a:cubicBezTo>
                  <a:cubicBezTo>
                    <a:pt x="1068" y="40"/>
                    <a:pt x="667" y="174"/>
                    <a:pt x="334" y="440"/>
                  </a:cubicBezTo>
                  <a:cubicBezTo>
                    <a:pt x="100" y="674"/>
                    <a:pt x="0" y="874"/>
                    <a:pt x="67" y="974"/>
                  </a:cubicBezTo>
                  <a:cubicBezTo>
                    <a:pt x="115" y="1022"/>
                    <a:pt x="199" y="1040"/>
                    <a:pt x="311" y="1040"/>
                  </a:cubicBezTo>
                  <a:cubicBezTo>
                    <a:pt x="590" y="1040"/>
                    <a:pt x="1045" y="931"/>
                    <a:pt x="1568" y="907"/>
                  </a:cubicBezTo>
                  <a:cubicBezTo>
                    <a:pt x="1656" y="903"/>
                    <a:pt x="1742" y="902"/>
                    <a:pt x="1827" y="902"/>
                  </a:cubicBezTo>
                  <a:cubicBezTo>
                    <a:pt x="2081" y="902"/>
                    <a:pt x="2317" y="916"/>
                    <a:pt x="2514" y="916"/>
                  </a:cubicBezTo>
                  <a:cubicBezTo>
                    <a:pt x="2777" y="916"/>
                    <a:pt x="2969" y="891"/>
                    <a:pt x="3036" y="774"/>
                  </a:cubicBezTo>
                  <a:cubicBezTo>
                    <a:pt x="3102" y="674"/>
                    <a:pt x="3002" y="474"/>
                    <a:pt x="2735" y="307"/>
                  </a:cubicBezTo>
                  <a:cubicBezTo>
                    <a:pt x="2414" y="103"/>
                    <a:pt x="2042" y="1"/>
                    <a:pt x="166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4125625" y="1429475"/>
              <a:ext cx="540400" cy="1289475"/>
            </a:xfrm>
            <a:custGeom>
              <a:avLst/>
              <a:gdLst/>
              <a:ahLst/>
              <a:cxnLst/>
              <a:rect l="l" t="t" r="r" b="b"/>
              <a:pathLst>
                <a:path w="21616" h="51579" extrusionOk="0">
                  <a:moveTo>
                    <a:pt x="1724" y="1819"/>
                  </a:moveTo>
                  <a:cubicBezTo>
                    <a:pt x="1716" y="1829"/>
                    <a:pt x="1709" y="1839"/>
                    <a:pt x="1701" y="1848"/>
                  </a:cubicBezTo>
                  <a:lnTo>
                    <a:pt x="1724" y="1819"/>
                  </a:lnTo>
                  <a:close/>
                  <a:moveTo>
                    <a:pt x="5828" y="1"/>
                  </a:moveTo>
                  <a:cubicBezTo>
                    <a:pt x="4349" y="1"/>
                    <a:pt x="2923" y="494"/>
                    <a:pt x="1934" y="1573"/>
                  </a:cubicBezTo>
                  <a:lnTo>
                    <a:pt x="1934" y="1573"/>
                  </a:lnTo>
                  <a:cubicBezTo>
                    <a:pt x="1976" y="1508"/>
                    <a:pt x="2021" y="1444"/>
                    <a:pt x="2068" y="1381"/>
                  </a:cubicBezTo>
                  <a:lnTo>
                    <a:pt x="2068" y="1381"/>
                  </a:lnTo>
                  <a:lnTo>
                    <a:pt x="1724" y="1819"/>
                  </a:lnTo>
                  <a:lnTo>
                    <a:pt x="1724" y="1819"/>
                  </a:lnTo>
                  <a:cubicBezTo>
                    <a:pt x="1791" y="1734"/>
                    <a:pt x="1862" y="1652"/>
                    <a:pt x="1934" y="1573"/>
                  </a:cubicBezTo>
                  <a:lnTo>
                    <a:pt x="1934" y="1573"/>
                  </a:lnTo>
                  <a:cubicBezTo>
                    <a:pt x="466" y="3825"/>
                    <a:pt x="2189" y="6875"/>
                    <a:pt x="4070" y="8853"/>
                  </a:cubicBezTo>
                  <a:cubicBezTo>
                    <a:pt x="6038" y="10921"/>
                    <a:pt x="8406" y="13256"/>
                    <a:pt x="7872" y="16025"/>
                  </a:cubicBezTo>
                  <a:cubicBezTo>
                    <a:pt x="7272" y="19227"/>
                    <a:pt x="2869" y="21295"/>
                    <a:pt x="3536" y="24464"/>
                  </a:cubicBezTo>
                  <a:cubicBezTo>
                    <a:pt x="3770" y="25632"/>
                    <a:pt x="4670" y="26633"/>
                    <a:pt x="4704" y="27800"/>
                  </a:cubicBezTo>
                  <a:cubicBezTo>
                    <a:pt x="4704" y="29968"/>
                    <a:pt x="1902" y="31002"/>
                    <a:pt x="1101" y="33004"/>
                  </a:cubicBezTo>
                  <a:cubicBezTo>
                    <a:pt x="0" y="35739"/>
                    <a:pt x="3036" y="38474"/>
                    <a:pt x="3069" y="41410"/>
                  </a:cubicBezTo>
                  <a:cubicBezTo>
                    <a:pt x="3102" y="43078"/>
                    <a:pt x="2168" y="44645"/>
                    <a:pt x="2102" y="46313"/>
                  </a:cubicBezTo>
                  <a:cubicBezTo>
                    <a:pt x="2015" y="49298"/>
                    <a:pt x="5075" y="51578"/>
                    <a:pt x="8045" y="51578"/>
                  </a:cubicBezTo>
                  <a:cubicBezTo>
                    <a:pt x="8494" y="51578"/>
                    <a:pt x="8940" y="51526"/>
                    <a:pt x="9374" y="51417"/>
                  </a:cubicBezTo>
                  <a:cubicBezTo>
                    <a:pt x="12709" y="50583"/>
                    <a:pt x="14978" y="47347"/>
                    <a:pt x="15711" y="43978"/>
                  </a:cubicBezTo>
                  <a:cubicBezTo>
                    <a:pt x="16445" y="40643"/>
                    <a:pt x="15344" y="35906"/>
                    <a:pt x="14777" y="32537"/>
                  </a:cubicBezTo>
                  <a:lnTo>
                    <a:pt x="14777" y="32537"/>
                  </a:lnTo>
                  <a:lnTo>
                    <a:pt x="20548" y="33871"/>
                  </a:lnTo>
                  <a:cubicBezTo>
                    <a:pt x="21616" y="32837"/>
                    <a:pt x="20148" y="31770"/>
                    <a:pt x="19914" y="30302"/>
                  </a:cubicBezTo>
                  <a:cubicBezTo>
                    <a:pt x="19314" y="26633"/>
                    <a:pt x="16912" y="23530"/>
                    <a:pt x="15745" y="19994"/>
                  </a:cubicBezTo>
                  <a:cubicBezTo>
                    <a:pt x="14744" y="16892"/>
                    <a:pt x="14744" y="13590"/>
                    <a:pt x="14310" y="10388"/>
                  </a:cubicBezTo>
                  <a:cubicBezTo>
                    <a:pt x="13877" y="7152"/>
                    <a:pt x="12876" y="3816"/>
                    <a:pt x="10408" y="1681"/>
                  </a:cubicBezTo>
                  <a:cubicBezTo>
                    <a:pt x="9160" y="603"/>
                    <a:pt x="7462" y="1"/>
                    <a:pt x="58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4053075" y="2428475"/>
              <a:ext cx="254375" cy="595000"/>
            </a:xfrm>
            <a:custGeom>
              <a:avLst/>
              <a:gdLst/>
              <a:ahLst/>
              <a:cxnLst/>
              <a:rect l="l" t="t" r="r" b="b"/>
              <a:pathLst>
                <a:path w="10175" h="23800" extrusionOk="0">
                  <a:moveTo>
                    <a:pt x="9745" y="0"/>
                  </a:moveTo>
                  <a:cubicBezTo>
                    <a:pt x="9220" y="0"/>
                    <a:pt x="8386" y="215"/>
                    <a:pt x="8273" y="1550"/>
                  </a:cubicBezTo>
                  <a:cubicBezTo>
                    <a:pt x="8139" y="2684"/>
                    <a:pt x="8073" y="3718"/>
                    <a:pt x="8073" y="3718"/>
                  </a:cubicBezTo>
                  <a:lnTo>
                    <a:pt x="6104" y="3084"/>
                  </a:lnTo>
                  <a:lnTo>
                    <a:pt x="3302" y="3918"/>
                  </a:lnTo>
                  <a:cubicBezTo>
                    <a:pt x="3302" y="3918"/>
                    <a:pt x="3414" y="5086"/>
                    <a:pt x="4296" y="5086"/>
                  </a:cubicBezTo>
                  <a:cubicBezTo>
                    <a:pt x="4380" y="5086"/>
                    <a:pt x="4471" y="5076"/>
                    <a:pt x="4570" y="5052"/>
                  </a:cubicBezTo>
                  <a:cubicBezTo>
                    <a:pt x="5126" y="4913"/>
                    <a:pt x="5682" y="4844"/>
                    <a:pt x="6257" y="4844"/>
                  </a:cubicBezTo>
                  <a:cubicBezTo>
                    <a:pt x="6372" y="4844"/>
                    <a:pt x="6488" y="4847"/>
                    <a:pt x="6605" y="4852"/>
                  </a:cubicBezTo>
                  <a:lnTo>
                    <a:pt x="7672" y="6420"/>
                  </a:lnTo>
                  <a:lnTo>
                    <a:pt x="7672" y="6987"/>
                  </a:lnTo>
                  <a:lnTo>
                    <a:pt x="6238" y="5953"/>
                  </a:lnTo>
                  <a:lnTo>
                    <a:pt x="3436" y="5953"/>
                  </a:lnTo>
                  <a:lnTo>
                    <a:pt x="1701" y="7454"/>
                  </a:lnTo>
                  <a:cubicBezTo>
                    <a:pt x="1701" y="7454"/>
                    <a:pt x="2152" y="8505"/>
                    <a:pt x="2857" y="8505"/>
                  </a:cubicBezTo>
                  <a:cubicBezTo>
                    <a:pt x="2966" y="8505"/>
                    <a:pt x="3082" y="8480"/>
                    <a:pt x="3202" y="8421"/>
                  </a:cubicBezTo>
                  <a:lnTo>
                    <a:pt x="3202" y="8421"/>
                  </a:lnTo>
                  <a:cubicBezTo>
                    <a:pt x="3202" y="8422"/>
                    <a:pt x="1701" y="12524"/>
                    <a:pt x="1535" y="13292"/>
                  </a:cubicBezTo>
                  <a:cubicBezTo>
                    <a:pt x="1535" y="13292"/>
                    <a:pt x="0" y="17261"/>
                    <a:pt x="1535" y="19596"/>
                  </a:cubicBezTo>
                  <a:cubicBezTo>
                    <a:pt x="2602" y="21097"/>
                    <a:pt x="3803" y="22532"/>
                    <a:pt x="5170" y="23799"/>
                  </a:cubicBezTo>
                  <a:lnTo>
                    <a:pt x="8706" y="20130"/>
                  </a:lnTo>
                  <a:lnTo>
                    <a:pt x="6938" y="17761"/>
                  </a:lnTo>
                  <a:lnTo>
                    <a:pt x="9340" y="12458"/>
                  </a:lnTo>
                  <a:lnTo>
                    <a:pt x="10174" y="49"/>
                  </a:lnTo>
                  <a:cubicBezTo>
                    <a:pt x="10174" y="49"/>
                    <a:pt x="9994" y="0"/>
                    <a:pt x="974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4254875" y="2523075"/>
              <a:ext cx="40050" cy="105950"/>
            </a:xfrm>
            <a:custGeom>
              <a:avLst/>
              <a:gdLst/>
              <a:ahLst/>
              <a:cxnLst/>
              <a:rect l="l" t="t" r="r" b="b"/>
              <a:pathLst>
                <a:path w="1602" h="4238" extrusionOk="0">
                  <a:moveTo>
                    <a:pt x="1" y="1"/>
                  </a:moveTo>
                  <a:lnTo>
                    <a:pt x="1" y="1"/>
                  </a:lnTo>
                  <a:cubicBezTo>
                    <a:pt x="201" y="735"/>
                    <a:pt x="501" y="1435"/>
                    <a:pt x="834" y="2136"/>
                  </a:cubicBezTo>
                  <a:cubicBezTo>
                    <a:pt x="1068" y="2603"/>
                    <a:pt x="1301" y="3103"/>
                    <a:pt x="1435" y="3603"/>
                  </a:cubicBezTo>
                  <a:cubicBezTo>
                    <a:pt x="1468" y="3803"/>
                    <a:pt x="1435" y="4037"/>
                    <a:pt x="1335" y="4237"/>
                  </a:cubicBezTo>
                  <a:cubicBezTo>
                    <a:pt x="1335" y="4237"/>
                    <a:pt x="1402" y="4204"/>
                    <a:pt x="1468" y="4104"/>
                  </a:cubicBezTo>
                  <a:cubicBezTo>
                    <a:pt x="1568" y="3970"/>
                    <a:pt x="1602" y="3770"/>
                    <a:pt x="1602" y="3603"/>
                  </a:cubicBezTo>
                  <a:cubicBezTo>
                    <a:pt x="1602" y="3370"/>
                    <a:pt x="1502" y="3103"/>
                    <a:pt x="1402" y="2869"/>
                  </a:cubicBezTo>
                  <a:cubicBezTo>
                    <a:pt x="1301" y="2603"/>
                    <a:pt x="1168" y="2336"/>
                    <a:pt x="1035" y="2036"/>
                  </a:cubicBezTo>
                  <a:cubicBezTo>
                    <a:pt x="768" y="1335"/>
                    <a:pt x="401" y="6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4208175" y="2576450"/>
              <a:ext cx="61725" cy="44225"/>
            </a:xfrm>
            <a:custGeom>
              <a:avLst/>
              <a:gdLst/>
              <a:ahLst/>
              <a:cxnLst/>
              <a:rect l="l" t="t" r="r" b="b"/>
              <a:pathLst>
                <a:path w="2469" h="1769" extrusionOk="0">
                  <a:moveTo>
                    <a:pt x="34" y="1"/>
                  </a:moveTo>
                  <a:lnTo>
                    <a:pt x="34" y="1"/>
                  </a:lnTo>
                  <a:cubicBezTo>
                    <a:pt x="1" y="67"/>
                    <a:pt x="501" y="501"/>
                    <a:pt x="1168" y="1001"/>
                  </a:cubicBezTo>
                  <a:cubicBezTo>
                    <a:pt x="1568" y="1302"/>
                    <a:pt x="2002" y="1568"/>
                    <a:pt x="2469" y="1769"/>
                  </a:cubicBezTo>
                  <a:cubicBezTo>
                    <a:pt x="2102" y="1402"/>
                    <a:pt x="1735" y="1068"/>
                    <a:pt x="1301" y="801"/>
                  </a:cubicBezTo>
                  <a:cubicBezTo>
                    <a:pt x="901" y="501"/>
                    <a:pt x="468" y="234"/>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4133125" y="2613150"/>
              <a:ext cx="105925" cy="65900"/>
            </a:xfrm>
            <a:custGeom>
              <a:avLst/>
              <a:gdLst/>
              <a:ahLst/>
              <a:cxnLst/>
              <a:rect l="l" t="t" r="r" b="b"/>
              <a:pathLst>
                <a:path w="4237" h="2636" extrusionOk="0">
                  <a:moveTo>
                    <a:pt x="1001" y="0"/>
                  </a:moveTo>
                  <a:cubicBezTo>
                    <a:pt x="834" y="100"/>
                    <a:pt x="668" y="234"/>
                    <a:pt x="534" y="401"/>
                  </a:cubicBezTo>
                  <a:lnTo>
                    <a:pt x="234" y="768"/>
                  </a:lnTo>
                  <a:cubicBezTo>
                    <a:pt x="100" y="968"/>
                    <a:pt x="0" y="1034"/>
                    <a:pt x="0" y="1068"/>
                  </a:cubicBezTo>
                  <a:cubicBezTo>
                    <a:pt x="0" y="1068"/>
                    <a:pt x="134" y="1001"/>
                    <a:pt x="334" y="834"/>
                  </a:cubicBezTo>
                  <a:cubicBezTo>
                    <a:pt x="434" y="734"/>
                    <a:pt x="534" y="634"/>
                    <a:pt x="634" y="501"/>
                  </a:cubicBezTo>
                  <a:cubicBezTo>
                    <a:pt x="766" y="369"/>
                    <a:pt x="897" y="270"/>
                    <a:pt x="1061" y="171"/>
                  </a:cubicBezTo>
                  <a:lnTo>
                    <a:pt x="1061" y="171"/>
                  </a:lnTo>
                  <a:cubicBezTo>
                    <a:pt x="1490" y="237"/>
                    <a:pt x="2013" y="303"/>
                    <a:pt x="2569" y="401"/>
                  </a:cubicBezTo>
                  <a:cubicBezTo>
                    <a:pt x="2669" y="401"/>
                    <a:pt x="2769" y="401"/>
                    <a:pt x="2836" y="434"/>
                  </a:cubicBezTo>
                  <a:cubicBezTo>
                    <a:pt x="2902" y="467"/>
                    <a:pt x="2936" y="534"/>
                    <a:pt x="2969" y="601"/>
                  </a:cubicBezTo>
                  <a:cubicBezTo>
                    <a:pt x="3036" y="801"/>
                    <a:pt x="3103" y="968"/>
                    <a:pt x="3169" y="1134"/>
                  </a:cubicBezTo>
                  <a:cubicBezTo>
                    <a:pt x="3269" y="1435"/>
                    <a:pt x="3436" y="1735"/>
                    <a:pt x="3636" y="1968"/>
                  </a:cubicBezTo>
                  <a:cubicBezTo>
                    <a:pt x="3770" y="2235"/>
                    <a:pt x="3970" y="2469"/>
                    <a:pt x="4203" y="2636"/>
                  </a:cubicBezTo>
                  <a:cubicBezTo>
                    <a:pt x="4237" y="2636"/>
                    <a:pt x="4037" y="2369"/>
                    <a:pt x="3770" y="1902"/>
                  </a:cubicBezTo>
                  <a:cubicBezTo>
                    <a:pt x="3603" y="1635"/>
                    <a:pt x="3470" y="1368"/>
                    <a:pt x="3336" y="1068"/>
                  </a:cubicBezTo>
                  <a:cubicBezTo>
                    <a:pt x="3269" y="901"/>
                    <a:pt x="3236" y="734"/>
                    <a:pt x="3169" y="534"/>
                  </a:cubicBezTo>
                  <a:cubicBezTo>
                    <a:pt x="3136" y="434"/>
                    <a:pt x="3036" y="334"/>
                    <a:pt x="2936" y="267"/>
                  </a:cubicBezTo>
                  <a:cubicBezTo>
                    <a:pt x="2836" y="200"/>
                    <a:pt x="2736" y="200"/>
                    <a:pt x="2602" y="167"/>
                  </a:cubicBezTo>
                  <a:cubicBezTo>
                    <a:pt x="2035" y="100"/>
                    <a:pt x="1501" y="34"/>
                    <a:pt x="103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4173150" y="2620650"/>
              <a:ext cx="14200" cy="67575"/>
            </a:xfrm>
            <a:custGeom>
              <a:avLst/>
              <a:gdLst/>
              <a:ahLst/>
              <a:cxnLst/>
              <a:rect l="l" t="t" r="r" b="b"/>
              <a:pathLst>
                <a:path w="568" h="2703" extrusionOk="0">
                  <a:moveTo>
                    <a:pt x="568" y="1"/>
                  </a:moveTo>
                  <a:lnTo>
                    <a:pt x="568" y="1"/>
                  </a:lnTo>
                  <a:cubicBezTo>
                    <a:pt x="367" y="401"/>
                    <a:pt x="234" y="868"/>
                    <a:pt x="167" y="1301"/>
                  </a:cubicBezTo>
                  <a:cubicBezTo>
                    <a:pt x="34" y="1768"/>
                    <a:pt x="1" y="2235"/>
                    <a:pt x="1" y="2702"/>
                  </a:cubicBezTo>
                  <a:cubicBezTo>
                    <a:pt x="201" y="2269"/>
                    <a:pt x="334" y="1802"/>
                    <a:pt x="367" y="1368"/>
                  </a:cubicBezTo>
                  <a:cubicBezTo>
                    <a:pt x="501" y="901"/>
                    <a:pt x="568" y="434"/>
                    <a:pt x="5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4133950" y="2666300"/>
              <a:ext cx="117625" cy="82800"/>
            </a:xfrm>
            <a:custGeom>
              <a:avLst/>
              <a:gdLst/>
              <a:ahLst/>
              <a:cxnLst/>
              <a:rect l="l" t="t" r="r" b="b"/>
              <a:pathLst>
                <a:path w="4705" h="3312" extrusionOk="0">
                  <a:moveTo>
                    <a:pt x="2976" y="1"/>
                  </a:moveTo>
                  <a:cubicBezTo>
                    <a:pt x="2929" y="1"/>
                    <a:pt x="2882" y="3"/>
                    <a:pt x="2836" y="9"/>
                  </a:cubicBezTo>
                  <a:cubicBezTo>
                    <a:pt x="2503" y="43"/>
                    <a:pt x="2202" y="176"/>
                    <a:pt x="1935" y="376"/>
                  </a:cubicBezTo>
                  <a:cubicBezTo>
                    <a:pt x="1368" y="776"/>
                    <a:pt x="835" y="1277"/>
                    <a:pt x="368" y="1810"/>
                  </a:cubicBezTo>
                  <a:cubicBezTo>
                    <a:pt x="234" y="1944"/>
                    <a:pt x="134" y="2144"/>
                    <a:pt x="67" y="2311"/>
                  </a:cubicBezTo>
                  <a:cubicBezTo>
                    <a:pt x="1" y="2511"/>
                    <a:pt x="1" y="2744"/>
                    <a:pt x="134" y="2945"/>
                  </a:cubicBezTo>
                  <a:cubicBezTo>
                    <a:pt x="316" y="3178"/>
                    <a:pt x="599" y="3311"/>
                    <a:pt x="904" y="3311"/>
                  </a:cubicBezTo>
                  <a:cubicBezTo>
                    <a:pt x="991" y="3311"/>
                    <a:pt x="1080" y="3300"/>
                    <a:pt x="1168" y="3278"/>
                  </a:cubicBezTo>
                  <a:cubicBezTo>
                    <a:pt x="1468" y="3178"/>
                    <a:pt x="1735" y="3045"/>
                    <a:pt x="2002" y="2845"/>
                  </a:cubicBezTo>
                  <a:cubicBezTo>
                    <a:pt x="2202" y="2678"/>
                    <a:pt x="2436" y="2578"/>
                    <a:pt x="2669" y="2478"/>
                  </a:cubicBezTo>
                  <a:cubicBezTo>
                    <a:pt x="2769" y="2444"/>
                    <a:pt x="2878" y="2428"/>
                    <a:pt x="2982" y="2428"/>
                  </a:cubicBezTo>
                  <a:cubicBezTo>
                    <a:pt x="3086" y="2428"/>
                    <a:pt x="3186" y="2444"/>
                    <a:pt x="3270" y="2478"/>
                  </a:cubicBezTo>
                  <a:cubicBezTo>
                    <a:pt x="3437" y="2544"/>
                    <a:pt x="3537" y="2644"/>
                    <a:pt x="3637" y="2778"/>
                  </a:cubicBezTo>
                  <a:cubicBezTo>
                    <a:pt x="3670" y="2911"/>
                    <a:pt x="3703" y="3078"/>
                    <a:pt x="3670" y="3211"/>
                  </a:cubicBezTo>
                  <a:cubicBezTo>
                    <a:pt x="3670" y="3211"/>
                    <a:pt x="3803" y="3045"/>
                    <a:pt x="3737" y="2744"/>
                  </a:cubicBezTo>
                  <a:cubicBezTo>
                    <a:pt x="3670" y="2578"/>
                    <a:pt x="3537" y="2444"/>
                    <a:pt x="3370" y="2344"/>
                  </a:cubicBezTo>
                  <a:cubicBezTo>
                    <a:pt x="3241" y="2289"/>
                    <a:pt x="3113" y="2264"/>
                    <a:pt x="2984" y="2264"/>
                  </a:cubicBezTo>
                  <a:cubicBezTo>
                    <a:pt x="2879" y="2264"/>
                    <a:pt x="2774" y="2281"/>
                    <a:pt x="2669" y="2311"/>
                  </a:cubicBezTo>
                  <a:cubicBezTo>
                    <a:pt x="2169" y="2444"/>
                    <a:pt x="1735" y="2911"/>
                    <a:pt x="1135" y="3078"/>
                  </a:cubicBezTo>
                  <a:cubicBezTo>
                    <a:pt x="1074" y="3092"/>
                    <a:pt x="1012" y="3098"/>
                    <a:pt x="952" y="3098"/>
                  </a:cubicBezTo>
                  <a:cubicBezTo>
                    <a:pt x="716" y="3098"/>
                    <a:pt x="494" y="2997"/>
                    <a:pt x="334" y="2811"/>
                  </a:cubicBezTo>
                  <a:cubicBezTo>
                    <a:pt x="168" y="2578"/>
                    <a:pt x="301" y="2211"/>
                    <a:pt x="534" y="1944"/>
                  </a:cubicBezTo>
                  <a:cubicBezTo>
                    <a:pt x="1001" y="1410"/>
                    <a:pt x="1502" y="943"/>
                    <a:pt x="2069" y="510"/>
                  </a:cubicBezTo>
                  <a:cubicBezTo>
                    <a:pt x="2302" y="343"/>
                    <a:pt x="2569" y="209"/>
                    <a:pt x="2869" y="176"/>
                  </a:cubicBezTo>
                  <a:cubicBezTo>
                    <a:pt x="2911" y="170"/>
                    <a:pt x="2953" y="167"/>
                    <a:pt x="2996" y="167"/>
                  </a:cubicBezTo>
                  <a:cubicBezTo>
                    <a:pt x="3196" y="167"/>
                    <a:pt x="3411" y="227"/>
                    <a:pt x="3603" y="309"/>
                  </a:cubicBezTo>
                  <a:cubicBezTo>
                    <a:pt x="3904" y="510"/>
                    <a:pt x="4204" y="776"/>
                    <a:pt x="4437" y="1077"/>
                  </a:cubicBezTo>
                  <a:cubicBezTo>
                    <a:pt x="4504" y="1177"/>
                    <a:pt x="4604" y="1310"/>
                    <a:pt x="4704" y="1410"/>
                  </a:cubicBezTo>
                  <a:cubicBezTo>
                    <a:pt x="4637" y="1277"/>
                    <a:pt x="4571" y="1143"/>
                    <a:pt x="4504" y="1010"/>
                  </a:cubicBezTo>
                  <a:cubicBezTo>
                    <a:pt x="4270" y="676"/>
                    <a:pt x="4004" y="409"/>
                    <a:pt x="3670" y="176"/>
                  </a:cubicBezTo>
                  <a:cubicBezTo>
                    <a:pt x="3449" y="65"/>
                    <a:pt x="3205" y="1"/>
                    <a:pt x="297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4143975" y="2893350"/>
              <a:ext cx="538725" cy="546250"/>
            </a:xfrm>
            <a:custGeom>
              <a:avLst/>
              <a:gdLst/>
              <a:ahLst/>
              <a:cxnLst/>
              <a:rect l="l" t="t" r="r" b="b"/>
              <a:pathLst>
                <a:path w="21549" h="21850" extrusionOk="0">
                  <a:moveTo>
                    <a:pt x="6505" y="0"/>
                  </a:moveTo>
                  <a:lnTo>
                    <a:pt x="6438" y="67"/>
                  </a:lnTo>
                  <a:lnTo>
                    <a:pt x="33" y="6638"/>
                  </a:lnTo>
                  <a:lnTo>
                    <a:pt x="0" y="6705"/>
                  </a:lnTo>
                  <a:lnTo>
                    <a:pt x="33" y="6772"/>
                  </a:lnTo>
                  <a:cubicBezTo>
                    <a:pt x="234" y="7105"/>
                    <a:pt x="400" y="7472"/>
                    <a:pt x="600" y="7806"/>
                  </a:cubicBezTo>
                  <a:cubicBezTo>
                    <a:pt x="1501" y="9407"/>
                    <a:pt x="2535" y="10908"/>
                    <a:pt x="3669" y="12343"/>
                  </a:cubicBezTo>
                  <a:cubicBezTo>
                    <a:pt x="4737" y="13677"/>
                    <a:pt x="5938" y="14911"/>
                    <a:pt x="7205" y="16012"/>
                  </a:cubicBezTo>
                  <a:cubicBezTo>
                    <a:pt x="8406" y="17113"/>
                    <a:pt x="9574" y="18113"/>
                    <a:pt x="10708" y="19014"/>
                  </a:cubicBezTo>
                  <a:cubicBezTo>
                    <a:pt x="11742" y="19881"/>
                    <a:pt x="12909" y="20582"/>
                    <a:pt x="14143" y="21149"/>
                  </a:cubicBezTo>
                  <a:cubicBezTo>
                    <a:pt x="15144" y="21616"/>
                    <a:pt x="16245" y="21849"/>
                    <a:pt x="17379" y="21849"/>
                  </a:cubicBezTo>
                  <a:cubicBezTo>
                    <a:pt x="18213" y="21849"/>
                    <a:pt x="19047" y="21683"/>
                    <a:pt x="19814" y="21349"/>
                  </a:cubicBezTo>
                  <a:cubicBezTo>
                    <a:pt x="20315" y="21149"/>
                    <a:pt x="20748" y="20849"/>
                    <a:pt x="21148" y="20482"/>
                  </a:cubicBezTo>
                  <a:cubicBezTo>
                    <a:pt x="21282" y="20348"/>
                    <a:pt x="21415" y="20215"/>
                    <a:pt x="21549" y="20081"/>
                  </a:cubicBezTo>
                  <a:cubicBezTo>
                    <a:pt x="21549" y="20079"/>
                    <a:pt x="21548" y="20077"/>
                    <a:pt x="21546" y="20077"/>
                  </a:cubicBezTo>
                  <a:cubicBezTo>
                    <a:pt x="21525" y="20077"/>
                    <a:pt x="21392" y="20235"/>
                    <a:pt x="21148" y="20448"/>
                  </a:cubicBezTo>
                  <a:cubicBezTo>
                    <a:pt x="20748" y="20782"/>
                    <a:pt x="20281" y="21049"/>
                    <a:pt x="19814" y="21249"/>
                  </a:cubicBezTo>
                  <a:cubicBezTo>
                    <a:pt x="19047" y="21582"/>
                    <a:pt x="18213" y="21716"/>
                    <a:pt x="17379" y="21716"/>
                  </a:cubicBezTo>
                  <a:cubicBezTo>
                    <a:pt x="16278" y="21716"/>
                    <a:pt x="15211" y="21449"/>
                    <a:pt x="14210" y="21015"/>
                  </a:cubicBezTo>
                  <a:cubicBezTo>
                    <a:pt x="11942" y="20048"/>
                    <a:pt x="9774" y="18013"/>
                    <a:pt x="7372" y="15878"/>
                  </a:cubicBezTo>
                  <a:cubicBezTo>
                    <a:pt x="6104" y="14744"/>
                    <a:pt x="4904" y="13510"/>
                    <a:pt x="3836" y="12209"/>
                  </a:cubicBezTo>
                  <a:cubicBezTo>
                    <a:pt x="2702" y="10775"/>
                    <a:pt x="1701" y="9274"/>
                    <a:pt x="801" y="7706"/>
                  </a:cubicBezTo>
                  <a:cubicBezTo>
                    <a:pt x="617" y="7369"/>
                    <a:pt x="433" y="7061"/>
                    <a:pt x="250" y="6754"/>
                  </a:cubicBezTo>
                  <a:lnTo>
                    <a:pt x="250" y="6754"/>
                  </a:lnTo>
                  <a:lnTo>
                    <a:pt x="6555" y="252"/>
                  </a:lnTo>
                  <a:lnTo>
                    <a:pt x="6555" y="252"/>
                  </a:lnTo>
                  <a:cubicBezTo>
                    <a:pt x="10721" y="2800"/>
                    <a:pt x="14193" y="5081"/>
                    <a:pt x="16679" y="6638"/>
                  </a:cubicBezTo>
                  <a:cubicBezTo>
                    <a:pt x="17980" y="7406"/>
                    <a:pt x="18947" y="8006"/>
                    <a:pt x="19647" y="8440"/>
                  </a:cubicBezTo>
                  <a:lnTo>
                    <a:pt x="20415" y="8907"/>
                  </a:lnTo>
                  <a:lnTo>
                    <a:pt x="20615" y="9007"/>
                  </a:lnTo>
                  <a:cubicBezTo>
                    <a:pt x="20681" y="9040"/>
                    <a:pt x="20715" y="9040"/>
                    <a:pt x="20715" y="9040"/>
                  </a:cubicBezTo>
                  <a:lnTo>
                    <a:pt x="20648" y="9007"/>
                  </a:lnTo>
                  <a:lnTo>
                    <a:pt x="20448" y="8873"/>
                  </a:lnTo>
                  <a:lnTo>
                    <a:pt x="19681" y="8373"/>
                  </a:lnTo>
                  <a:lnTo>
                    <a:pt x="16745" y="6505"/>
                  </a:lnTo>
                  <a:cubicBezTo>
                    <a:pt x="14244" y="4937"/>
                    <a:pt x="10741" y="2636"/>
                    <a:pt x="6571" y="34"/>
                  </a:cubicBezTo>
                  <a:lnTo>
                    <a:pt x="650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4497550" y="2734075"/>
              <a:ext cx="13375" cy="282725"/>
            </a:xfrm>
            <a:custGeom>
              <a:avLst/>
              <a:gdLst/>
              <a:ahLst/>
              <a:cxnLst/>
              <a:rect l="l" t="t" r="r" b="b"/>
              <a:pathLst>
                <a:path w="535" h="11309" extrusionOk="0">
                  <a:moveTo>
                    <a:pt x="534" y="0"/>
                  </a:moveTo>
                  <a:cubicBezTo>
                    <a:pt x="401" y="567"/>
                    <a:pt x="334" y="1101"/>
                    <a:pt x="334" y="1668"/>
                  </a:cubicBezTo>
                  <a:cubicBezTo>
                    <a:pt x="267" y="2669"/>
                    <a:pt x="201" y="4103"/>
                    <a:pt x="134" y="5638"/>
                  </a:cubicBezTo>
                  <a:cubicBezTo>
                    <a:pt x="67" y="7205"/>
                    <a:pt x="0" y="8640"/>
                    <a:pt x="0" y="9640"/>
                  </a:cubicBezTo>
                  <a:lnTo>
                    <a:pt x="0" y="10875"/>
                  </a:lnTo>
                  <a:cubicBezTo>
                    <a:pt x="0" y="11008"/>
                    <a:pt x="0" y="11175"/>
                    <a:pt x="34" y="11308"/>
                  </a:cubicBezTo>
                  <a:cubicBezTo>
                    <a:pt x="67" y="11175"/>
                    <a:pt x="101" y="11008"/>
                    <a:pt x="101" y="10875"/>
                  </a:cubicBezTo>
                  <a:lnTo>
                    <a:pt x="167" y="9674"/>
                  </a:lnTo>
                  <a:cubicBezTo>
                    <a:pt x="234" y="8640"/>
                    <a:pt x="301" y="7205"/>
                    <a:pt x="367" y="5671"/>
                  </a:cubicBezTo>
                  <a:cubicBezTo>
                    <a:pt x="401" y="4136"/>
                    <a:pt x="467" y="2735"/>
                    <a:pt x="501" y="1668"/>
                  </a:cubicBezTo>
                  <a:cubicBezTo>
                    <a:pt x="501" y="1201"/>
                    <a:pt x="534" y="801"/>
                    <a:pt x="534" y="467"/>
                  </a:cubicBezTo>
                  <a:cubicBezTo>
                    <a:pt x="534" y="300"/>
                    <a:pt x="534" y="167"/>
                    <a:pt x="5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4518400" y="2459700"/>
              <a:ext cx="124275" cy="164300"/>
            </a:xfrm>
            <a:custGeom>
              <a:avLst/>
              <a:gdLst/>
              <a:ahLst/>
              <a:cxnLst/>
              <a:rect l="l" t="t" r="r" b="b"/>
              <a:pathLst>
                <a:path w="4971" h="6572" extrusionOk="0">
                  <a:moveTo>
                    <a:pt x="4971" y="1"/>
                  </a:moveTo>
                  <a:cubicBezTo>
                    <a:pt x="4871" y="34"/>
                    <a:pt x="4737" y="67"/>
                    <a:pt x="4637" y="101"/>
                  </a:cubicBezTo>
                  <a:cubicBezTo>
                    <a:pt x="4337" y="201"/>
                    <a:pt x="4037" y="334"/>
                    <a:pt x="3770" y="468"/>
                  </a:cubicBezTo>
                  <a:cubicBezTo>
                    <a:pt x="3369" y="701"/>
                    <a:pt x="2969" y="968"/>
                    <a:pt x="2602" y="1268"/>
                  </a:cubicBezTo>
                  <a:cubicBezTo>
                    <a:pt x="1735" y="1969"/>
                    <a:pt x="1034" y="2903"/>
                    <a:pt x="567" y="3970"/>
                  </a:cubicBezTo>
                  <a:cubicBezTo>
                    <a:pt x="367" y="4370"/>
                    <a:pt x="234" y="4837"/>
                    <a:pt x="134" y="5304"/>
                  </a:cubicBezTo>
                  <a:cubicBezTo>
                    <a:pt x="67" y="5605"/>
                    <a:pt x="34" y="5905"/>
                    <a:pt x="0" y="6205"/>
                  </a:cubicBezTo>
                  <a:cubicBezTo>
                    <a:pt x="0" y="6338"/>
                    <a:pt x="0" y="6439"/>
                    <a:pt x="0" y="6572"/>
                  </a:cubicBezTo>
                  <a:cubicBezTo>
                    <a:pt x="67" y="6572"/>
                    <a:pt x="67" y="6072"/>
                    <a:pt x="267" y="5304"/>
                  </a:cubicBezTo>
                  <a:cubicBezTo>
                    <a:pt x="401" y="4871"/>
                    <a:pt x="534" y="4437"/>
                    <a:pt x="734" y="4037"/>
                  </a:cubicBezTo>
                  <a:cubicBezTo>
                    <a:pt x="1201" y="3003"/>
                    <a:pt x="1902" y="2102"/>
                    <a:pt x="2736" y="1402"/>
                  </a:cubicBezTo>
                  <a:cubicBezTo>
                    <a:pt x="3069" y="1101"/>
                    <a:pt x="3470" y="835"/>
                    <a:pt x="3836" y="601"/>
                  </a:cubicBezTo>
                  <a:cubicBezTo>
                    <a:pt x="4537" y="201"/>
                    <a:pt x="4971" y="34"/>
                    <a:pt x="49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3770375" y="2593125"/>
              <a:ext cx="58400" cy="447850"/>
            </a:xfrm>
            <a:custGeom>
              <a:avLst/>
              <a:gdLst/>
              <a:ahLst/>
              <a:cxnLst/>
              <a:rect l="l" t="t" r="r" b="b"/>
              <a:pathLst>
                <a:path w="2336" h="17914" extrusionOk="0">
                  <a:moveTo>
                    <a:pt x="1434" y="1"/>
                  </a:moveTo>
                  <a:cubicBezTo>
                    <a:pt x="1401" y="1"/>
                    <a:pt x="1468" y="268"/>
                    <a:pt x="1468" y="735"/>
                  </a:cubicBezTo>
                  <a:cubicBezTo>
                    <a:pt x="1501" y="1368"/>
                    <a:pt x="1468" y="2036"/>
                    <a:pt x="1334" y="2669"/>
                  </a:cubicBezTo>
                  <a:cubicBezTo>
                    <a:pt x="1168" y="3470"/>
                    <a:pt x="867" y="4437"/>
                    <a:pt x="567" y="5471"/>
                  </a:cubicBezTo>
                  <a:cubicBezTo>
                    <a:pt x="400" y="6038"/>
                    <a:pt x="267" y="6605"/>
                    <a:pt x="167" y="7173"/>
                  </a:cubicBezTo>
                  <a:cubicBezTo>
                    <a:pt x="33" y="7806"/>
                    <a:pt x="0" y="8407"/>
                    <a:pt x="0" y="9041"/>
                  </a:cubicBezTo>
                  <a:cubicBezTo>
                    <a:pt x="0" y="11609"/>
                    <a:pt x="767" y="13844"/>
                    <a:pt x="1334" y="15412"/>
                  </a:cubicBezTo>
                  <a:cubicBezTo>
                    <a:pt x="1601" y="16179"/>
                    <a:pt x="1868" y="16846"/>
                    <a:pt x="2035" y="17246"/>
                  </a:cubicBezTo>
                  <a:cubicBezTo>
                    <a:pt x="2135" y="17480"/>
                    <a:pt x="2235" y="17680"/>
                    <a:pt x="2335" y="17914"/>
                  </a:cubicBezTo>
                  <a:cubicBezTo>
                    <a:pt x="2302" y="17680"/>
                    <a:pt x="2235" y="17447"/>
                    <a:pt x="2135" y="17213"/>
                  </a:cubicBezTo>
                  <a:cubicBezTo>
                    <a:pt x="1968" y="16779"/>
                    <a:pt x="1735" y="16146"/>
                    <a:pt x="1468" y="15345"/>
                  </a:cubicBezTo>
                  <a:cubicBezTo>
                    <a:pt x="967" y="13777"/>
                    <a:pt x="234" y="11576"/>
                    <a:pt x="234" y="9041"/>
                  </a:cubicBezTo>
                  <a:cubicBezTo>
                    <a:pt x="234" y="8407"/>
                    <a:pt x="267" y="7806"/>
                    <a:pt x="367" y="7206"/>
                  </a:cubicBezTo>
                  <a:cubicBezTo>
                    <a:pt x="467" y="6639"/>
                    <a:pt x="634" y="6072"/>
                    <a:pt x="767" y="5538"/>
                  </a:cubicBezTo>
                  <a:cubicBezTo>
                    <a:pt x="1067" y="4471"/>
                    <a:pt x="1334" y="3537"/>
                    <a:pt x="1468" y="2703"/>
                  </a:cubicBezTo>
                  <a:cubicBezTo>
                    <a:pt x="1601" y="2036"/>
                    <a:pt x="1635" y="1368"/>
                    <a:pt x="1568" y="735"/>
                  </a:cubicBezTo>
                  <a:cubicBezTo>
                    <a:pt x="1534" y="534"/>
                    <a:pt x="1501" y="368"/>
                    <a:pt x="1468" y="201"/>
                  </a:cubicBezTo>
                  <a:cubicBezTo>
                    <a:pt x="1468" y="134"/>
                    <a:pt x="1434" y="67"/>
                    <a:pt x="14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3850425" y="3464600"/>
              <a:ext cx="488700" cy="53050"/>
            </a:xfrm>
            <a:custGeom>
              <a:avLst/>
              <a:gdLst/>
              <a:ahLst/>
              <a:cxnLst/>
              <a:rect l="l" t="t" r="r" b="b"/>
              <a:pathLst>
                <a:path w="19548" h="2122" extrusionOk="0">
                  <a:moveTo>
                    <a:pt x="19548" y="0"/>
                  </a:moveTo>
                  <a:cubicBezTo>
                    <a:pt x="19481" y="0"/>
                    <a:pt x="19414" y="0"/>
                    <a:pt x="19347" y="33"/>
                  </a:cubicBezTo>
                  <a:lnTo>
                    <a:pt x="18814" y="167"/>
                  </a:lnTo>
                  <a:cubicBezTo>
                    <a:pt x="18313" y="334"/>
                    <a:pt x="17613" y="500"/>
                    <a:pt x="16746" y="734"/>
                  </a:cubicBezTo>
                  <a:cubicBezTo>
                    <a:pt x="15878" y="967"/>
                    <a:pt x="14844" y="1201"/>
                    <a:pt x="13677" y="1368"/>
                  </a:cubicBezTo>
                  <a:cubicBezTo>
                    <a:pt x="12509" y="1568"/>
                    <a:pt x="11208" y="1735"/>
                    <a:pt x="9874" y="1835"/>
                  </a:cubicBezTo>
                  <a:cubicBezTo>
                    <a:pt x="8873" y="1884"/>
                    <a:pt x="7907" y="1915"/>
                    <a:pt x="6991" y="1915"/>
                  </a:cubicBezTo>
                  <a:cubicBezTo>
                    <a:pt x="6655" y="1915"/>
                    <a:pt x="6326" y="1910"/>
                    <a:pt x="6005" y="1901"/>
                  </a:cubicBezTo>
                  <a:cubicBezTo>
                    <a:pt x="4837" y="1835"/>
                    <a:pt x="3736" y="1768"/>
                    <a:pt x="2869" y="1668"/>
                  </a:cubicBezTo>
                  <a:cubicBezTo>
                    <a:pt x="2002" y="1568"/>
                    <a:pt x="1268" y="1468"/>
                    <a:pt x="801" y="1368"/>
                  </a:cubicBezTo>
                  <a:lnTo>
                    <a:pt x="200" y="1301"/>
                  </a:lnTo>
                  <a:cubicBezTo>
                    <a:pt x="167" y="1284"/>
                    <a:pt x="134" y="1276"/>
                    <a:pt x="100" y="1276"/>
                  </a:cubicBezTo>
                  <a:cubicBezTo>
                    <a:pt x="67" y="1276"/>
                    <a:pt x="34" y="1284"/>
                    <a:pt x="0" y="1301"/>
                  </a:cubicBezTo>
                  <a:cubicBezTo>
                    <a:pt x="67" y="1301"/>
                    <a:pt x="134" y="1334"/>
                    <a:pt x="200" y="1334"/>
                  </a:cubicBezTo>
                  <a:lnTo>
                    <a:pt x="768" y="1468"/>
                  </a:lnTo>
                  <a:cubicBezTo>
                    <a:pt x="1235" y="1568"/>
                    <a:pt x="1968" y="1701"/>
                    <a:pt x="2869" y="1835"/>
                  </a:cubicBezTo>
                  <a:cubicBezTo>
                    <a:pt x="3736" y="1935"/>
                    <a:pt x="4804" y="2068"/>
                    <a:pt x="6005" y="2102"/>
                  </a:cubicBezTo>
                  <a:cubicBezTo>
                    <a:pt x="6444" y="2114"/>
                    <a:pt x="6897" y="2122"/>
                    <a:pt x="7362" y="2122"/>
                  </a:cubicBezTo>
                  <a:cubicBezTo>
                    <a:pt x="8167" y="2122"/>
                    <a:pt x="9007" y="2098"/>
                    <a:pt x="9874" y="2035"/>
                  </a:cubicBezTo>
                  <a:cubicBezTo>
                    <a:pt x="11242" y="1968"/>
                    <a:pt x="12543" y="1801"/>
                    <a:pt x="13710" y="1601"/>
                  </a:cubicBezTo>
                  <a:cubicBezTo>
                    <a:pt x="14878" y="1368"/>
                    <a:pt x="15945" y="1134"/>
                    <a:pt x="16812" y="901"/>
                  </a:cubicBezTo>
                  <a:cubicBezTo>
                    <a:pt x="17680" y="667"/>
                    <a:pt x="18347" y="434"/>
                    <a:pt x="18847" y="267"/>
                  </a:cubicBezTo>
                  <a:lnTo>
                    <a:pt x="19381" y="67"/>
                  </a:lnTo>
                  <a:cubicBezTo>
                    <a:pt x="19448" y="67"/>
                    <a:pt x="19514" y="33"/>
                    <a:pt x="195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3651100" y="3231000"/>
              <a:ext cx="140975" cy="394550"/>
            </a:xfrm>
            <a:custGeom>
              <a:avLst/>
              <a:gdLst/>
              <a:ahLst/>
              <a:cxnLst/>
              <a:rect l="l" t="t" r="r" b="b"/>
              <a:pathLst>
                <a:path w="5639" h="15782" extrusionOk="0">
                  <a:moveTo>
                    <a:pt x="5638" y="1"/>
                  </a:moveTo>
                  <a:cubicBezTo>
                    <a:pt x="5629" y="1"/>
                    <a:pt x="5561" y="229"/>
                    <a:pt x="5405" y="604"/>
                  </a:cubicBezTo>
                  <a:lnTo>
                    <a:pt x="4704" y="2272"/>
                  </a:lnTo>
                  <a:cubicBezTo>
                    <a:pt x="4137" y="3673"/>
                    <a:pt x="3337" y="5608"/>
                    <a:pt x="2536" y="7776"/>
                  </a:cubicBezTo>
                  <a:cubicBezTo>
                    <a:pt x="1736" y="9978"/>
                    <a:pt x="1035" y="11946"/>
                    <a:pt x="635" y="13414"/>
                  </a:cubicBezTo>
                  <a:cubicBezTo>
                    <a:pt x="401" y="14147"/>
                    <a:pt x="234" y="14748"/>
                    <a:pt x="168" y="15148"/>
                  </a:cubicBezTo>
                  <a:cubicBezTo>
                    <a:pt x="101" y="15348"/>
                    <a:pt x="34" y="15582"/>
                    <a:pt x="1" y="15782"/>
                  </a:cubicBezTo>
                  <a:cubicBezTo>
                    <a:pt x="101" y="15582"/>
                    <a:pt x="168" y="15382"/>
                    <a:pt x="234" y="15182"/>
                  </a:cubicBezTo>
                  <a:lnTo>
                    <a:pt x="768" y="13447"/>
                  </a:lnTo>
                  <a:cubicBezTo>
                    <a:pt x="1235" y="12013"/>
                    <a:pt x="1936" y="10045"/>
                    <a:pt x="2736" y="7843"/>
                  </a:cubicBezTo>
                  <a:cubicBezTo>
                    <a:pt x="3537" y="5675"/>
                    <a:pt x="4304" y="3740"/>
                    <a:pt x="4838" y="2306"/>
                  </a:cubicBezTo>
                  <a:cubicBezTo>
                    <a:pt x="5105" y="1605"/>
                    <a:pt x="5338" y="1038"/>
                    <a:pt x="5472" y="638"/>
                  </a:cubicBezTo>
                  <a:cubicBezTo>
                    <a:pt x="5572" y="404"/>
                    <a:pt x="5605" y="204"/>
                    <a:pt x="5638" y="4"/>
                  </a:cubicBezTo>
                  <a:cubicBezTo>
                    <a:pt x="5638" y="2"/>
                    <a:pt x="5638" y="1"/>
                    <a:pt x="56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2"/>
            <p:cNvSpPr/>
            <p:nvPr/>
          </p:nvSpPr>
          <p:spPr>
            <a:xfrm>
              <a:off x="4470875" y="3752300"/>
              <a:ext cx="55875" cy="1479400"/>
            </a:xfrm>
            <a:custGeom>
              <a:avLst/>
              <a:gdLst/>
              <a:ahLst/>
              <a:cxnLst/>
              <a:rect l="l" t="t" r="r" b="b"/>
              <a:pathLst>
                <a:path w="2235" h="59176" extrusionOk="0">
                  <a:moveTo>
                    <a:pt x="0" y="0"/>
                  </a:moveTo>
                  <a:cubicBezTo>
                    <a:pt x="0" y="34"/>
                    <a:pt x="0" y="100"/>
                    <a:pt x="0" y="167"/>
                  </a:cubicBezTo>
                  <a:cubicBezTo>
                    <a:pt x="33" y="267"/>
                    <a:pt x="33" y="401"/>
                    <a:pt x="67" y="601"/>
                  </a:cubicBezTo>
                  <a:cubicBezTo>
                    <a:pt x="167" y="1001"/>
                    <a:pt x="234" y="1568"/>
                    <a:pt x="367" y="2302"/>
                  </a:cubicBezTo>
                  <a:cubicBezTo>
                    <a:pt x="400" y="2469"/>
                    <a:pt x="434" y="2669"/>
                    <a:pt x="467" y="2869"/>
                  </a:cubicBezTo>
                  <a:cubicBezTo>
                    <a:pt x="500" y="3103"/>
                    <a:pt x="534" y="3303"/>
                    <a:pt x="534" y="3536"/>
                  </a:cubicBezTo>
                  <a:cubicBezTo>
                    <a:pt x="600" y="3970"/>
                    <a:pt x="667" y="4470"/>
                    <a:pt x="734" y="5004"/>
                  </a:cubicBezTo>
                  <a:cubicBezTo>
                    <a:pt x="901" y="6071"/>
                    <a:pt x="1001" y="7272"/>
                    <a:pt x="1101" y="8606"/>
                  </a:cubicBezTo>
                  <a:cubicBezTo>
                    <a:pt x="1601" y="13944"/>
                    <a:pt x="1868" y="21349"/>
                    <a:pt x="1935" y="29521"/>
                  </a:cubicBezTo>
                  <a:cubicBezTo>
                    <a:pt x="2035" y="37727"/>
                    <a:pt x="1935" y="45133"/>
                    <a:pt x="1935" y="50503"/>
                  </a:cubicBezTo>
                  <a:cubicBezTo>
                    <a:pt x="1935" y="53172"/>
                    <a:pt x="1968" y="55340"/>
                    <a:pt x="2001" y="56841"/>
                  </a:cubicBezTo>
                  <a:cubicBezTo>
                    <a:pt x="2001" y="57608"/>
                    <a:pt x="2035" y="58175"/>
                    <a:pt x="2035" y="58576"/>
                  </a:cubicBezTo>
                  <a:lnTo>
                    <a:pt x="2035" y="59043"/>
                  </a:lnTo>
                  <a:cubicBezTo>
                    <a:pt x="2035" y="59076"/>
                    <a:pt x="2035" y="59143"/>
                    <a:pt x="2035" y="59176"/>
                  </a:cubicBezTo>
                  <a:cubicBezTo>
                    <a:pt x="2068" y="59109"/>
                    <a:pt x="2068" y="59076"/>
                    <a:pt x="2102" y="59009"/>
                  </a:cubicBezTo>
                  <a:lnTo>
                    <a:pt x="2102" y="58542"/>
                  </a:lnTo>
                  <a:lnTo>
                    <a:pt x="2102" y="56841"/>
                  </a:lnTo>
                  <a:cubicBezTo>
                    <a:pt x="2102" y="55307"/>
                    <a:pt x="2102" y="53138"/>
                    <a:pt x="2102" y="50470"/>
                  </a:cubicBezTo>
                  <a:cubicBezTo>
                    <a:pt x="2168" y="45099"/>
                    <a:pt x="2235" y="37694"/>
                    <a:pt x="2202" y="29521"/>
                  </a:cubicBezTo>
                  <a:cubicBezTo>
                    <a:pt x="2135" y="21316"/>
                    <a:pt x="1835" y="13910"/>
                    <a:pt x="1301" y="8573"/>
                  </a:cubicBezTo>
                  <a:cubicBezTo>
                    <a:pt x="1134" y="7239"/>
                    <a:pt x="1034" y="6038"/>
                    <a:pt x="867" y="4971"/>
                  </a:cubicBezTo>
                  <a:cubicBezTo>
                    <a:pt x="801" y="4437"/>
                    <a:pt x="734" y="3936"/>
                    <a:pt x="667" y="3503"/>
                  </a:cubicBezTo>
                  <a:cubicBezTo>
                    <a:pt x="634" y="3269"/>
                    <a:pt x="600" y="3036"/>
                    <a:pt x="567" y="2836"/>
                  </a:cubicBezTo>
                  <a:cubicBezTo>
                    <a:pt x="534" y="2636"/>
                    <a:pt x="500" y="2435"/>
                    <a:pt x="467" y="2269"/>
                  </a:cubicBezTo>
                  <a:cubicBezTo>
                    <a:pt x="334" y="1535"/>
                    <a:pt x="200" y="968"/>
                    <a:pt x="133" y="567"/>
                  </a:cubicBezTo>
                  <a:lnTo>
                    <a:pt x="33" y="134"/>
                  </a:lnTo>
                  <a:cubicBezTo>
                    <a:pt x="33" y="100"/>
                    <a:pt x="33" y="34"/>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a:off x="4388300" y="1425250"/>
              <a:ext cx="208500" cy="208050"/>
            </a:xfrm>
            <a:custGeom>
              <a:avLst/>
              <a:gdLst/>
              <a:ahLst/>
              <a:cxnLst/>
              <a:rect l="l" t="t" r="r" b="b"/>
              <a:pathLst>
                <a:path w="8340" h="8322" extrusionOk="0">
                  <a:moveTo>
                    <a:pt x="3561" y="1"/>
                  </a:moveTo>
                  <a:cubicBezTo>
                    <a:pt x="3090" y="1"/>
                    <a:pt x="2617" y="95"/>
                    <a:pt x="2169" y="283"/>
                  </a:cubicBezTo>
                  <a:cubicBezTo>
                    <a:pt x="1135" y="750"/>
                    <a:pt x="534" y="1850"/>
                    <a:pt x="668" y="2984"/>
                  </a:cubicBezTo>
                  <a:lnTo>
                    <a:pt x="1" y="7588"/>
                  </a:lnTo>
                  <a:cubicBezTo>
                    <a:pt x="245" y="7472"/>
                    <a:pt x="503" y="7426"/>
                    <a:pt x="766" y="7426"/>
                  </a:cubicBezTo>
                  <a:cubicBezTo>
                    <a:pt x="1185" y="7426"/>
                    <a:pt x="1612" y="7544"/>
                    <a:pt x="2002" y="7688"/>
                  </a:cubicBezTo>
                  <a:cubicBezTo>
                    <a:pt x="2636" y="8021"/>
                    <a:pt x="3303" y="8222"/>
                    <a:pt x="3970" y="8322"/>
                  </a:cubicBezTo>
                  <a:cubicBezTo>
                    <a:pt x="4771" y="8322"/>
                    <a:pt x="5538" y="8021"/>
                    <a:pt x="6105" y="7488"/>
                  </a:cubicBezTo>
                  <a:cubicBezTo>
                    <a:pt x="8340" y="5520"/>
                    <a:pt x="7940" y="1917"/>
                    <a:pt x="5338" y="483"/>
                  </a:cubicBezTo>
                  <a:cubicBezTo>
                    <a:pt x="4790" y="161"/>
                    <a:pt x="4177" y="1"/>
                    <a:pt x="35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4399975" y="1488175"/>
              <a:ext cx="75925" cy="145125"/>
            </a:xfrm>
            <a:custGeom>
              <a:avLst/>
              <a:gdLst/>
              <a:ahLst/>
              <a:cxnLst/>
              <a:rect l="l" t="t" r="r" b="b"/>
              <a:pathLst>
                <a:path w="3037" h="5805" extrusionOk="0">
                  <a:moveTo>
                    <a:pt x="1" y="0"/>
                  </a:moveTo>
                  <a:lnTo>
                    <a:pt x="1" y="0"/>
                  </a:lnTo>
                  <a:cubicBezTo>
                    <a:pt x="701" y="834"/>
                    <a:pt x="1335" y="1735"/>
                    <a:pt x="1902" y="2702"/>
                  </a:cubicBezTo>
                  <a:cubicBezTo>
                    <a:pt x="2369" y="3703"/>
                    <a:pt x="2769" y="4737"/>
                    <a:pt x="3036" y="5805"/>
                  </a:cubicBezTo>
                  <a:cubicBezTo>
                    <a:pt x="3036" y="5471"/>
                    <a:pt x="3003" y="5137"/>
                    <a:pt x="2903" y="4804"/>
                  </a:cubicBezTo>
                  <a:cubicBezTo>
                    <a:pt x="2536" y="3269"/>
                    <a:pt x="1802" y="1835"/>
                    <a:pt x="735" y="634"/>
                  </a:cubicBezTo>
                  <a:cubicBezTo>
                    <a:pt x="501" y="401"/>
                    <a:pt x="268" y="167"/>
                    <a:pt x="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4161475" y="1494000"/>
              <a:ext cx="288575" cy="111750"/>
            </a:xfrm>
            <a:custGeom>
              <a:avLst/>
              <a:gdLst/>
              <a:ahLst/>
              <a:cxnLst/>
              <a:rect l="l" t="t" r="r" b="b"/>
              <a:pathLst>
                <a:path w="11543" h="4470" extrusionOk="0">
                  <a:moveTo>
                    <a:pt x="101" y="1"/>
                  </a:moveTo>
                  <a:cubicBezTo>
                    <a:pt x="101" y="1"/>
                    <a:pt x="67" y="34"/>
                    <a:pt x="67" y="134"/>
                  </a:cubicBezTo>
                  <a:cubicBezTo>
                    <a:pt x="34" y="268"/>
                    <a:pt x="1" y="401"/>
                    <a:pt x="1" y="535"/>
                  </a:cubicBezTo>
                  <a:cubicBezTo>
                    <a:pt x="34" y="1068"/>
                    <a:pt x="167" y="1569"/>
                    <a:pt x="468" y="2002"/>
                  </a:cubicBezTo>
                  <a:cubicBezTo>
                    <a:pt x="901" y="2636"/>
                    <a:pt x="1468" y="3137"/>
                    <a:pt x="2169" y="3470"/>
                  </a:cubicBezTo>
                  <a:cubicBezTo>
                    <a:pt x="3003" y="3870"/>
                    <a:pt x="3870" y="4171"/>
                    <a:pt x="4771" y="4337"/>
                  </a:cubicBezTo>
                  <a:cubicBezTo>
                    <a:pt x="5319" y="4425"/>
                    <a:pt x="5871" y="4470"/>
                    <a:pt x="6421" y="4470"/>
                  </a:cubicBezTo>
                  <a:cubicBezTo>
                    <a:pt x="7543" y="4470"/>
                    <a:pt x="8655" y="4284"/>
                    <a:pt x="9707" y="3904"/>
                  </a:cubicBezTo>
                  <a:cubicBezTo>
                    <a:pt x="10208" y="3737"/>
                    <a:pt x="10641" y="3537"/>
                    <a:pt x="11108" y="3270"/>
                  </a:cubicBezTo>
                  <a:cubicBezTo>
                    <a:pt x="11275" y="3203"/>
                    <a:pt x="11409" y="3103"/>
                    <a:pt x="11542" y="2970"/>
                  </a:cubicBezTo>
                  <a:lnTo>
                    <a:pt x="11542" y="2970"/>
                  </a:lnTo>
                  <a:cubicBezTo>
                    <a:pt x="10942" y="3270"/>
                    <a:pt x="10308" y="3537"/>
                    <a:pt x="9674" y="3737"/>
                  </a:cubicBezTo>
                  <a:cubicBezTo>
                    <a:pt x="8659" y="4083"/>
                    <a:pt x="7601" y="4246"/>
                    <a:pt x="6547" y="4246"/>
                  </a:cubicBezTo>
                  <a:cubicBezTo>
                    <a:pt x="5974" y="4246"/>
                    <a:pt x="5401" y="4198"/>
                    <a:pt x="4837" y="4104"/>
                  </a:cubicBezTo>
                  <a:cubicBezTo>
                    <a:pt x="2936" y="3770"/>
                    <a:pt x="1268" y="2970"/>
                    <a:pt x="601" y="1902"/>
                  </a:cubicBezTo>
                  <a:cubicBezTo>
                    <a:pt x="301" y="1502"/>
                    <a:pt x="134" y="1035"/>
                    <a:pt x="101" y="535"/>
                  </a:cubicBezTo>
                  <a:cubicBezTo>
                    <a:pt x="67" y="201"/>
                    <a:pt x="101" y="1"/>
                    <a:pt x="10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p:nvPr/>
          </p:nvSpPr>
          <p:spPr>
            <a:xfrm>
              <a:off x="4274050" y="1624750"/>
              <a:ext cx="187675" cy="72800"/>
            </a:xfrm>
            <a:custGeom>
              <a:avLst/>
              <a:gdLst/>
              <a:ahLst/>
              <a:cxnLst/>
              <a:rect l="l" t="t" r="r" b="b"/>
              <a:pathLst>
                <a:path w="7507" h="2912" extrusionOk="0">
                  <a:moveTo>
                    <a:pt x="7493" y="0"/>
                  </a:moveTo>
                  <a:cubicBezTo>
                    <a:pt x="7423" y="0"/>
                    <a:pt x="7122" y="345"/>
                    <a:pt x="6539" y="775"/>
                  </a:cubicBezTo>
                  <a:cubicBezTo>
                    <a:pt x="5805" y="1376"/>
                    <a:pt x="4938" y="1876"/>
                    <a:pt x="4037" y="2210"/>
                  </a:cubicBezTo>
                  <a:cubicBezTo>
                    <a:pt x="3136" y="2543"/>
                    <a:pt x="2169" y="2743"/>
                    <a:pt x="1202" y="2777"/>
                  </a:cubicBezTo>
                  <a:cubicBezTo>
                    <a:pt x="712" y="2777"/>
                    <a:pt x="342" y="2762"/>
                    <a:pt x="149" y="2762"/>
                  </a:cubicBezTo>
                  <a:cubicBezTo>
                    <a:pt x="53" y="2762"/>
                    <a:pt x="1" y="2766"/>
                    <a:pt x="1" y="2777"/>
                  </a:cubicBezTo>
                  <a:cubicBezTo>
                    <a:pt x="1" y="2777"/>
                    <a:pt x="101" y="2810"/>
                    <a:pt x="301" y="2843"/>
                  </a:cubicBezTo>
                  <a:cubicBezTo>
                    <a:pt x="601" y="2910"/>
                    <a:pt x="901" y="2910"/>
                    <a:pt x="1202" y="2910"/>
                  </a:cubicBezTo>
                  <a:cubicBezTo>
                    <a:pt x="1245" y="2911"/>
                    <a:pt x="1289" y="2911"/>
                    <a:pt x="1332" y="2911"/>
                  </a:cubicBezTo>
                  <a:cubicBezTo>
                    <a:pt x="3289" y="2911"/>
                    <a:pt x="5204" y="2181"/>
                    <a:pt x="6672" y="909"/>
                  </a:cubicBezTo>
                  <a:cubicBezTo>
                    <a:pt x="6906" y="709"/>
                    <a:pt x="7106" y="508"/>
                    <a:pt x="7306" y="275"/>
                  </a:cubicBezTo>
                  <a:cubicBezTo>
                    <a:pt x="7439" y="108"/>
                    <a:pt x="7506" y="8"/>
                    <a:pt x="7506" y="8"/>
                  </a:cubicBezTo>
                  <a:cubicBezTo>
                    <a:pt x="7503" y="3"/>
                    <a:pt x="7499" y="0"/>
                    <a:pt x="74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2"/>
            <p:cNvSpPr/>
            <p:nvPr/>
          </p:nvSpPr>
          <p:spPr>
            <a:xfrm>
              <a:off x="4461700" y="1509850"/>
              <a:ext cx="99250" cy="69175"/>
            </a:xfrm>
            <a:custGeom>
              <a:avLst/>
              <a:gdLst/>
              <a:ahLst/>
              <a:cxnLst/>
              <a:rect l="l" t="t" r="r" b="b"/>
              <a:pathLst>
                <a:path w="3970" h="2767" extrusionOk="0">
                  <a:moveTo>
                    <a:pt x="3936" y="1"/>
                  </a:moveTo>
                  <a:cubicBezTo>
                    <a:pt x="3903" y="1"/>
                    <a:pt x="3870" y="334"/>
                    <a:pt x="3703" y="768"/>
                  </a:cubicBezTo>
                  <a:cubicBezTo>
                    <a:pt x="3271" y="1847"/>
                    <a:pt x="2212" y="2584"/>
                    <a:pt x="1054" y="2584"/>
                  </a:cubicBezTo>
                  <a:cubicBezTo>
                    <a:pt x="959" y="2584"/>
                    <a:pt x="863" y="2579"/>
                    <a:pt x="767" y="2569"/>
                  </a:cubicBezTo>
                  <a:cubicBezTo>
                    <a:pt x="352" y="2540"/>
                    <a:pt x="68" y="2431"/>
                    <a:pt x="11" y="2431"/>
                  </a:cubicBezTo>
                  <a:cubicBezTo>
                    <a:pt x="4" y="2431"/>
                    <a:pt x="0" y="2432"/>
                    <a:pt x="0" y="2436"/>
                  </a:cubicBezTo>
                  <a:cubicBezTo>
                    <a:pt x="234" y="2603"/>
                    <a:pt x="467" y="2703"/>
                    <a:pt x="767" y="2736"/>
                  </a:cubicBezTo>
                  <a:cubicBezTo>
                    <a:pt x="904" y="2757"/>
                    <a:pt x="1041" y="2767"/>
                    <a:pt x="1176" y="2767"/>
                  </a:cubicBezTo>
                  <a:cubicBezTo>
                    <a:pt x="2365" y="2767"/>
                    <a:pt x="3477" y="1999"/>
                    <a:pt x="3836" y="801"/>
                  </a:cubicBezTo>
                  <a:cubicBezTo>
                    <a:pt x="3936" y="534"/>
                    <a:pt x="3970" y="268"/>
                    <a:pt x="393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2"/>
            <p:cNvSpPr/>
            <p:nvPr/>
          </p:nvSpPr>
          <p:spPr>
            <a:xfrm>
              <a:off x="1737250" y="4849750"/>
              <a:ext cx="3930325" cy="386975"/>
            </a:xfrm>
            <a:custGeom>
              <a:avLst/>
              <a:gdLst/>
              <a:ahLst/>
              <a:cxnLst/>
              <a:rect l="l" t="t" r="r" b="b"/>
              <a:pathLst>
                <a:path w="157213" h="15479" extrusionOk="0">
                  <a:moveTo>
                    <a:pt x="401" y="0"/>
                  </a:moveTo>
                  <a:lnTo>
                    <a:pt x="0" y="5004"/>
                  </a:lnTo>
                  <a:lnTo>
                    <a:pt x="30389" y="5004"/>
                  </a:lnTo>
                  <a:lnTo>
                    <a:pt x="30389" y="15445"/>
                  </a:lnTo>
                  <a:lnTo>
                    <a:pt x="33357" y="15445"/>
                  </a:lnTo>
                  <a:lnTo>
                    <a:pt x="33357" y="5004"/>
                  </a:lnTo>
                  <a:lnTo>
                    <a:pt x="144937" y="5004"/>
                  </a:lnTo>
                  <a:lnTo>
                    <a:pt x="144937" y="15478"/>
                  </a:lnTo>
                  <a:lnTo>
                    <a:pt x="147873" y="15478"/>
                  </a:lnTo>
                  <a:lnTo>
                    <a:pt x="147873" y="5004"/>
                  </a:lnTo>
                  <a:lnTo>
                    <a:pt x="157213" y="5004"/>
                  </a:lnTo>
                  <a:lnTo>
                    <a:pt x="15721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2"/>
            <p:cNvSpPr/>
            <p:nvPr/>
          </p:nvSpPr>
          <p:spPr>
            <a:xfrm>
              <a:off x="4550925" y="3210075"/>
              <a:ext cx="425325" cy="1138500"/>
            </a:xfrm>
            <a:custGeom>
              <a:avLst/>
              <a:gdLst/>
              <a:ahLst/>
              <a:cxnLst/>
              <a:rect l="l" t="t" r="r" b="b"/>
              <a:pathLst>
                <a:path w="17013" h="45540" extrusionOk="0">
                  <a:moveTo>
                    <a:pt x="4118" y="0"/>
                  </a:moveTo>
                  <a:cubicBezTo>
                    <a:pt x="3862" y="0"/>
                    <a:pt x="3628" y="165"/>
                    <a:pt x="3536" y="441"/>
                  </a:cubicBezTo>
                  <a:cubicBezTo>
                    <a:pt x="3536" y="641"/>
                    <a:pt x="4604" y="5811"/>
                    <a:pt x="4604" y="5811"/>
                  </a:cubicBezTo>
                  <a:cubicBezTo>
                    <a:pt x="4604" y="5811"/>
                    <a:pt x="2188" y="1237"/>
                    <a:pt x="1724" y="1237"/>
                  </a:cubicBezTo>
                  <a:cubicBezTo>
                    <a:pt x="1716" y="1237"/>
                    <a:pt x="1708" y="1238"/>
                    <a:pt x="1702" y="1241"/>
                  </a:cubicBezTo>
                  <a:cubicBezTo>
                    <a:pt x="1368" y="1308"/>
                    <a:pt x="1134" y="1608"/>
                    <a:pt x="1134" y="1975"/>
                  </a:cubicBezTo>
                  <a:cubicBezTo>
                    <a:pt x="1101" y="2309"/>
                    <a:pt x="2802" y="7312"/>
                    <a:pt x="2802" y="7312"/>
                  </a:cubicBezTo>
                  <a:cubicBezTo>
                    <a:pt x="2802" y="7312"/>
                    <a:pt x="919" y="3741"/>
                    <a:pt x="548" y="3741"/>
                  </a:cubicBezTo>
                  <a:cubicBezTo>
                    <a:pt x="543" y="3741"/>
                    <a:pt x="539" y="3742"/>
                    <a:pt x="534" y="3743"/>
                  </a:cubicBezTo>
                  <a:cubicBezTo>
                    <a:pt x="200" y="3943"/>
                    <a:pt x="0" y="4344"/>
                    <a:pt x="100" y="4744"/>
                  </a:cubicBezTo>
                  <a:cubicBezTo>
                    <a:pt x="134" y="5077"/>
                    <a:pt x="2502" y="12283"/>
                    <a:pt x="2969" y="13617"/>
                  </a:cubicBezTo>
                  <a:lnTo>
                    <a:pt x="3970" y="30729"/>
                  </a:lnTo>
                  <a:lnTo>
                    <a:pt x="10841" y="45540"/>
                  </a:lnTo>
                  <a:lnTo>
                    <a:pt x="17012" y="36867"/>
                  </a:lnTo>
                  <a:cubicBezTo>
                    <a:pt x="17012" y="36867"/>
                    <a:pt x="12076" y="27460"/>
                    <a:pt x="12076" y="27193"/>
                  </a:cubicBezTo>
                  <a:cubicBezTo>
                    <a:pt x="12076" y="26993"/>
                    <a:pt x="8873" y="12683"/>
                    <a:pt x="8640" y="11615"/>
                  </a:cubicBezTo>
                  <a:lnTo>
                    <a:pt x="11342" y="7613"/>
                  </a:lnTo>
                  <a:cubicBezTo>
                    <a:pt x="11342" y="7613"/>
                    <a:pt x="12342" y="6679"/>
                    <a:pt x="12009" y="6245"/>
                  </a:cubicBezTo>
                  <a:cubicBezTo>
                    <a:pt x="11846" y="6010"/>
                    <a:pt x="11615" y="5893"/>
                    <a:pt x="11347" y="5893"/>
                  </a:cubicBezTo>
                  <a:cubicBezTo>
                    <a:pt x="11121" y="5893"/>
                    <a:pt x="10868" y="5977"/>
                    <a:pt x="10608" y="6145"/>
                  </a:cubicBezTo>
                  <a:cubicBezTo>
                    <a:pt x="10241" y="6412"/>
                    <a:pt x="8273" y="7412"/>
                    <a:pt x="8273" y="7412"/>
                  </a:cubicBezTo>
                  <a:cubicBezTo>
                    <a:pt x="8273" y="7412"/>
                    <a:pt x="7539" y="1642"/>
                    <a:pt x="7406" y="1208"/>
                  </a:cubicBezTo>
                  <a:cubicBezTo>
                    <a:pt x="7294" y="941"/>
                    <a:pt x="7079" y="763"/>
                    <a:pt x="6869" y="763"/>
                  </a:cubicBezTo>
                  <a:cubicBezTo>
                    <a:pt x="6764" y="763"/>
                    <a:pt x="6661" y="808"/>
                    <a:pt x="6572" y="908"/>
                  </a:cubicBezTo>
                  <a:cubicBezTo>
                    <a:pt x="6271" y="1208"/>
                    <a:pt x="6372" y="5144"/>
                    <a:pt x="6372" y="5144"/>
                  </a:cubicBezTo>
                  <a:cubicBezTo>
                    <a:pt x="6372" y="5144"/>
                    <a:pt x="4804" y="274"/>
                    <a:pt x="4470" y="107"/>
                  </a:cubicBezTo>
                  <a:cubicBezTo>
                    <a:pt x="4356" y="34"/>
                    <a:pt x="4235" y="0"/>
                    <a:pt x="4118"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2"/>
            <p:cNvSpPr/>
            <p:nvPr/>
          </p:nvSpPr>
          <p:spPr>
            <a:xfrm>
              <a:off x="5053775" y="3999150"/>
              <a:ext cx="216850" cy="385950"/>
            </a:xfrm>
            <a:custGeom>
              <a:avLst/>
              <a:gdLst/>
              <a:ahLst/>
              <a:cxnLst/>
              <a:rect l="l" t="t" r="r" b="b"/>
              <a:pathLst>
                <a:path w="8674" h="15438" extrusionOk="0">
                  <a:moveTo>
                    <a:pt x="835" y="0"/>
                  </a:moveTo>
                  <a:cubicBezTo>
                    <a:pt x="835" y="0"/>
                    <a:pt x="1" y="12075"/>
                    <a:pt x="1602" y="13977"/>
                  </a:cubicBezTo>
                  <a:cubicBezTo>
                    <a:pt x="2673" y="15222"/>
                    <a:pt x="4460" y="15437"/>
                    <a:pt x="5564" y="15437"/>
                  </a:cubicBezTo>
                  <a:cubicBezTo>
                    <a:pt x="6146" y="15437"/>
                    <a:pt x="6539" y="15378"/>
                    <a:pt x="6539" y="15378"/>
                  </a:cubicBezTo>
                  <a:lnTo>
                    <a:pt x="8674" y="5104"/>
                  </a:lnTo>
                  <a:lnTo>
                    <a:pt x="8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2"/>
            <p:cNvSpPr/>
            <p:nvPr/>
          </p:nvSpPr>
          <p:spPr>
            <a:xfrm>
              <a:off x="4729375" y="4133400"/>
              <a:ext cx="975725" cy="1103325"/>
            </a:xfrm>
            <a:custGeom>
              <a:avLst/>
              <a:gdLst/>
              <a:ahLst/>
              <a:cxnLst/>
              <a:rect l="l" t="t" r="r" b="b"/>
              <a:pathLst>
                <a:path w="39029" h="44133" extrusionOk="0">
                  <a:moveTo>
                    <a:pt x="10141" y="1"/>
                  </a:moveTo>
                  <a:cubicBezTo>
                    <a:pt x="2703" y="568"/>
                    <a:pt x="2136" y="11976"/>
                    <a:pt x="2136" y="12343"/>
                  </a:cubicBezTo>
                  <a:cubicBezTo>
                    <a:pt x="2136" y="12676"/>
                    <a:pt x="6305" y="15578"/>
                    <a:pt x="6305" y="15578"/>
                  </a:cubicBezTo>
                  <a:cubicBezTo>
                    <a:pt x="6305" y="15578"/>
                    <a:pt x="7673" y="17580"/>
                    <a:pt x="7473" y="19081"/>
                  </a:cubicBezTo>
                  <a:cubicBezTo>
                    <a:pt x="7239" y="20582"/>
                    <a:pt x="1" y="44099"/>
                    <a:pt x="1" y="44099"/>
                  </a:cubicBezTo>
                  <a:lnTo>
                    <a:pt x="32157" y="44132"/>
                  </a:lnTo>
                  <a:lnTo>
                    <a:pt x="31857" y="38128"/>
                  </a:lnTo>
                  <a:lnTo>
                    <a:pt x="37894" y="23184"/>
                  </a:lnTo>
                  <a:lnTo>
                    <a:pt x="38462" y="21316"/>
                  </a:lnTo>
                  <a:cubicBezTo>
                    <a:pt x="39029" y="19481"/>
                    <a:pt x="38195" y="17480"/>
                    <a:pt x="36493" y="16579"/>
                  </a:cubicBezTo>
                  <a:lnTo>
                    <a:pt x="20349" y="8140"/>
                  </a:lnTo>
                  <a:lnTo>
                    <a:pt x="13277" y="4404"/>
                  </a:lnTo>
                  <a:lnTo>
                    <a:pt x="1014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p:cNvSpPr/>
            <p:nvPr/>
          </p:nvSpPr>
          <p:spPr>
            <a:xfrm>
              <a:off x="4881150" y="4522850"/>
              <a:ext cx="84250" cy="235200"/>
            </a:xfrm>
            <a:custGeom>
              <a:avLst/>
              <a:gdLst/>
              <a:ahLst/>
              <a:cxnLst/>
              <a:rect l="l" t="t" r="r" b="b"/>
              <a:pathLst>
                <a:path w="3370" h="9408" extrusionOk="0">
                  <a:moveTo>
                    <a:pt x="34" y="0"/>
                  </a:moveTo>
                  <a:cubicBezTo>
                    <a:pt x="1" y="0"/>
                    <a:pt x="334" y="467"/>
                    <a:pt x="801" y="1235"/>
                  </a:cubicBezTo>
                  <a:cubicBezTo>
                    <a:pt x="1435" y="2235"/>
                    <a:pt x="1969" y="3336"/>
                    <a:pt x="2402" y="4437"/>
                  </a:cubicBezTo>
                  <a:cubicBezTo>
                    <a:pt x="2636" y="5037"/>
                    <a:pt x="2836" y="5671"/>
                    <a:pt x="2970" y="6338"/>
                  </a:cubicBezTo>
                  <a:cubicBezTo>
                    <a:pt x="3103" y="6839"/>
                    <a:pt x="3203" y="7372"/>
                    <a:pt x="3236" y="7906"/>
                  </a:cubicBezTo>
                  <a:cubicBezTo>
                    <a:pt x="3303" y="8840"/>
                    <a:pt x="3270" y="9407"/>
                    <a:pt x="3303" y="9407"/>
                  </a:cubicBezTo>
                  <a:cubicBezTo>
                    <a:pt x="3336" y="9274"/>
                    <a:pt x="3336" y="9174"/>
                    <a:pt x="3370" y="9040"/>
                  </a:cubicBezTo>
                  <a:cubicBezTo>
                    <a:pt x="3370" y="8873"/>
                    <a:pt x="3370" y="8740"/>
                    <a:pt x="3370" y="8573"/>
                  </a:cubicBezTo>
                  <a:lnTo>
                    <a:pt x="3370" y="7939"/>
                  </a:lnTo>
                  <a:cubicBezTo>
                    <a:pt x="3336" y="7406"/>
                    <a:pt x="3270" y="6839"/>
                    <a:pt x="3170" y="6305"/>
                  </a:cubicBezTo>
                  <a:cubicBezTo>
                    <a:pt x="3036" y="5671"/>
                    <a:pt x="2836" y="5004"/>
                    <a:pt x="2603" y="4404"/>
                  </a:cubicBezTo>
                  <a:cubicBezTo>
                    <a:pt x="2169" y="3269"/>
                    <a:pt x="1602" y="2169"/>
                    <a:pt x="935" y="1168"/>
                  </a:cubicBezTo>
                  <a:cubicBezTo>
                    <a:pt x="668" y="801"/>
                    <a:pt x="468" y="501"/>
                    <a:pt x="301" y="301"/>
                  </a:cubicBezTo>
                  <a:cubicBezTo>
                    <a:pt x="201" y="167"/>
                    <a:pt x="134" y="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p:nvPr/>
          </p:nvSpPr>
          <p:spPr>
            <a:xfrm>
              <a:off x="5015425" y="5044875"/>
              <a:ext cx="406150" cy="110950"/>
            </a:xfrm>
            <a:custGeom>
              <a:avLst/>
              <a:gdLst/>
              <a:ahLst/>
              <a:cxnLst/>
              <a:rect l="l" t="t" r="r" b="b"/>
              <a:pathLst>
                <a:path w="16246" h="4438" extrusionOk="0">
                  <a:moveTo>
                    <a:pt x="16245" y="1"/>
                  </a:moveTo>
                  <a:lnTo>
                    <a:pt x="16245" y="1"/>
                  </a:lnTo>
                  <a:cubicBezTo>
                    <a:pt x="16045" y="34"/>
                    <a:pt x="15812" y="101"/>
                    <a:pt x="15611" y="168"/>
                  </a:cubicBezTo>
                  <a:lnTo>
                    <a:pt x="13877" y="635"/>
                  </a:lnTo>
                  <a:lnTo>
                    <a:pt x="8139" y="2236"/>
                  </a:lnTo>
                  <a:lnTo>
                    <a:pt x="2369" y="3770"/>
                  </a:lnTo>
                  <a:lnTo>
                    <a:pt x="634" y="4237"/>
                  </a:lnTo>
                  <a:cubicBezTo>
                    <a:pt x="401" y="4271"/>
                    <a:pt x="200" y="4337"/>
                    <a:pt x="0" y="4437"/>
                  </a:cubicBezTo>
                  <a:cubicBezTo>
                    <a:pt x="200" y="4404"/>
                    <a:pt x="434" y="4371"/>
                    <a:pt x="634" y="4304"/>
                  </a:cubicBezTo>
                  <a:cubicBezTo>
                    <a:pt x="1068" y="4237"/>
                    <a:pt x="1668" y="4104"/>
                    <a:pt x="2402" y="3937"/>
                  </a:cubicBezTo>
                  <a:cubicBezTo>
                    <a:pt x="3903" y="3570"/>
                    <a:pt x="5938" y="3070"/>
                    <a:pt x="8173" y="2469"/>
                  </a:cubicBezTo>
                  <a:cubicBezTo>
                    <a:pt x="10441" y="1836"/>
                    <a:pt x="12442" y="1235"/>
                    <a:pt x="13910" y="802"/>
                  </a:cubicBezTo>
                  <a:cubicBezTo>
                    <a:pt x="14644" y="568"/>
                    <a:pt x="15211" y="368"/>
                    <a:pt x="15645" y="234"/>
                  </a:cubicBezTo>
                  <a:cubicBezTo>
                    <a:pt x="15845" y="168"/>
                    <a:pt x="16045" y="101"/>
                    <a:pt x="16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2"/>
            <p:cNvSpPr/>
            <p:nvPr/>
          </p:nvSpPr>
          <p:spPr>
            <a:xfrm>
              <a:off x="4830275" y="4656325"/>
              <a:ext cx="854825" cy="482050"/>
            </a:xfrm>
            <a:custGeom>
              <a:avLst/>
              <a:gdLst/>
              <a:ahLst/>
              <a:cxnLst/>
              <a:rect l="l" t="t" r="r" b="b"/>
              <a:pathLst>
                <a:path w="34193" h="19282" extrusionOk="0">
                  <a:moveTo>
                    <a:pt x="24344" y="2818"/>
                  </a:moveTo>
                  <a:lnTo>
                    <a:pt x="24344" y="2818"/>
                  </a:lnTo>
                  <a:cubicBezTo>
                    <a:pt x="24721" y="2913"/>
                    <a:pt x="25092" y="3040"/>
                    <a:pt x="25452" y="3201"/>
                  </a:cubicBezTo>
                  <a:cubicBezTo>
                    <a:pt x="26887" y="3801"/>
                    <a:pt x="27921" y="5035"/>
                    <a:pt x="28254" y="6537"/>
                  </a:cubicBezTo>
                  <a:cubicBezTo>
                    <a:pt x="28555" y="7971"/>
                    <a:pt x="28054" y="9472"/>
                    <a:pt x="26887" y="10373"/>
                  </a:cubicBezTo>
                  <a:cubicBezTo>
                    <a:pt x="26320" y="10756"/>
                    <a:pt x="25669" y="10948"/>
                    <a:pt x="25019" y="10948"/>
                  </a:cubicBezTo>
                  <a:cubicBezTo>
                    <a:pt x="24368" y="10948"/>
                    <a:pt x="23718" y="10756"/>
                    <a:pt x="23151" y="10373"/>
                  </a:cubicBezTo>
                  <a:cubicBezTo>
                    <a:pt x="22650" y="10006"/>
                    <a:pt x="22284" y="9439"/>
                    <a:pt x="22150" y="8838"/>
                  </a:cubicBezTo>
                  <a:cubicBezTo>
                    <a:pt x="21983" y="8238"/>
                    <a:pt x="21983" y="7637"/>
                    <a:pt x="22083" y="7037"/>
                  </a:cubicBezTo>
                  <a:cubicBezTo>
                    <a:pt x="22317" y="5936"/>
                    <a:pt x="22751" y="4869"/>
                    <a:pt x="23418" y="3935"/>
                  </a:cubicBezTo>
                  <a:cubicBezTo>
                    <a:pt x="23703" y="3539"/>
                    <a:pt x="24011" y="3165"/>
                    <a:pt x="24344" y="2818"/>
                  </a:cubicBezTo>
                  <a:close/>
                  <a:moveTo>
                    <a:pt x="14226" y="7746"/>
                  </a:moveTo>
                  <a:lnTo>
                    <a:pt x="14226" y="7746"/>
                  </a:lnTo>
                  <a:cubicBezTo>
                    <a:pt x="14388" y="7782"/>
                    <a:pt x="14550" y="7824"/>
                    <a:pt x="14711" y="7871"/>
                  </a:cubicBezTo>
                  <a:cubicBezTo>
                    <a:pt x="15545" y="8071"/>
                    <a:pt x="16313" y="8505"/>
                    <a:pt x="16913" y="9072"/>
                  </a:cubicBezTo>
                  <a:cubicBezTo>
                    <a:pt x="18181" y="10339"/>
                    <a:pt x="18381" y="12307"/>
                    <a:pt x="17347" y="13775"/>
                  </a:cubicBezTo>
                  <a:cubicBezTo>
                    <a:pt x="16846" y="14509"/>
                    <a:pt x="16112" y="15009"/>
                    <a:pt x="15245" y="15243"/>
                  </a:cubicBezTo>
                  <a:cubicBezTo>
                    <a:pt x="14965" y="15307"/>
                    <a:pt x="14685" y="15344"/>
                    <a:pt x="14405" y="15344"/>
                  </a:cubicBezTo>
                  <a:cubicBezTo>
                    <a:pt x="14252" y="15344"/>
                    <a:pt x="14098" y="15333"/>
                    <a:pt x="13944" y="15309"/>
                  </a:cubicBezTo>
                  <a:cubicBezTo>
                    <a:pt x="13511" y="15243"/>
                    <a:pt x="13110" y="15009"/>
                    <a:pt x="12843" y="14676"/>
                  </a:cubicBezTo>
                  <a:cubicBezTo>
                    <a:pt x="12610" y="14309"/>
                    <a:pt x="12510" y="13875"/>
                    <a:pt x="12510" y="13408"/>
                  </a:cubicBezTo>
                  <a:cubicBezTo>
                    <a:pt x="12477" y="12974"/>
                    <a:pt x="12510" y="12507"/>
                    <a:pt x="12577" y="12074"/>
                  </a:cubicBezTo>
                  <a:cubicBezTo>
                    <a:pt x="12710" y="11207"/>
                    <a:pt x="12944" y="10339"/>
                    <a:pt x="13277" y="9505"/>
                  </a:cubicBezTo>
                  <a:cubicBezTo>
                    <a:pt x="13545" y="8893"/>
                    <a:pt x="13862" y="8304"/>
                    <a:pt x="14226" y="7746"/>
                  </a:cubicBezTo>
                  <a:close/>
                  <a:moveTo>
                    <a:pt x="6143" y="9974"/>
                  </a:moveTo>
                  <a:cubicBezTo>
                    <a:pt x="6581" y="10377"/>
                    <a:pt x="6980" y="10870"/>
                    <a:pt x="7306" y="11440"/>
                  </a:cubicBezTo>
                  <a:cubicBezTo>
                    <a:pt x="7807" y="12341"/>
                    <a:pt x="8173" y="13275"/>
                    <a:pt x="8374" y="14275"/>
                  </a:cubicBezTo>
                  <a:cubicBezTo>
                    <a:pt x="8640" y="15376"/>
                    <a:pt x="8507" y="16544"/>
                    <a:pt x="7973" y="17578"/>
                  </a:cubicBezTo>
                  <a:cubicBezTo>
                    <a:pt x="7706" y="18111"/>
                    <a:pt x="7273" y="18545"/>
                    <a:pt x="6739" y="18812"/>
                  </a:cubicBezTo>
                  <a:cubicBezTo>
                    <a:pt x="6385" y="19020"/>
                    <a:pt x="6004" y="19125"/>
                    <a:pt x="5622" y="19125"/>
                  </a:cubicBezTo>
                  <a:cubicBezTo>
                    <a:pt x="5393" y="19125"/>
                    <a:pt x="5163" y="19087"/>
                    <a:pt x="4938" y="19012"/>
                  </a:cubicBezTo>
                  <a:cubicBezTo>
                    <a:pt x="3637" y="18545"/>
                    <a:pt x="2770" y="17344"/>
                    <a:pt x="2736" y="15977"/>
                  </a:cubicBezTo>
                  <a:cubicBezTo>
                    <a:pt x="2703" y="14576"/>
                    <a:pt x="3337" y="13175"/>
                    <a:pt x="4204" y="11974"/>
                  </a:cubicBezTo>
                  <a:cubicBezTo>
                    <a:pt x="4770" y="11226"/>
                    <a:pt x="5421" y="10552"/>
                    <a:pt x="6143" y="9974"/>
                  </a:cubicBezTo>
                  <a:close/>
                  <a:moveTo>
                    <a:pt x="30726" y="0"/>
                  </a:moveTo>
                  <a:cubicBezTo>
                    <a:pt x="28860" y="0"/>
                    <a:pt x="27019" y="574"/>
                    <a:pt x="25486" y="1666"/>
                  </a:cubicBezTo>
                  <a:cubicBezTo>
                    <a:pt x="25089" y="1952"/>
                    <a:pt x="24716" y="2267"/>
                    <a:pt x="24368" y="2613"/>
                  </a:cubicBezTo>
                  <a:lnTo>
                    <a:pt x="24368" y="2613"/>
                  </a:lnTo>
                  <a:cubicBezTo>
                    <a:pt x="23818" y="2479"/>
                    <a:pt x="23256" y="2412"/>
                    <a:pt x="22693" y="2412"/>
                  </a:cubicBezTo>
                  <a:cubicBezTo>
                    <a:pt x="22018" y="2412"/>
                    <a:pt x="21342" y="2508"/>
                    <a:pt x="20682" y="2700"/>
                  </a:cubicBezTo>
                  <a:cubicBezTo>
                    <a:pt x="19848" y="2934"/>
                    <a:pt x="19048" y="3234"/>
                    <a:pt x="18314" y="3668"/>
                  </a:cubicBezTo>
                  <a:cubicBezTo>
                    <a:pt x="17547" y="4068"/>
                    <a:pt x="16846" y="4568"/>
                    <a:pt x="16179" y="5136"/>
                  </a:cubicBezTo>
                  <a:cubicBezTo>
                    <a:pt x="15393" y="5824"/>
                    <a:pt x="14699" y="6616"/>
                    <a:pt x="14111" y="7486"/>
                  </a:cubicBezTo>
                  <a:lnTo>
                    <a:pt x="14111" y="7486"/>
                  </a:lnTo>
                  <a:cubicBezTo>
                    <a:pt x="13622" y="7399"/>
                    <a:pt x="13128" y="7362"/>
                    <a:pt x="12641" y="7362"/>
                  </a:cubicBezTo>
                  <a:cubicBezTo>
                    <a:pt x="12508" y="7362"/>
                    <a:pt x="12375" y="7365"/>
                    <a:pt x="12243" y="7370"/>
                  </a:cubicBezTo>
                  <a:cubicBezTo>
                    <a:pt x="9966" y="7533"/>
                    <a:pt x="7819" y="8375"/>
                    <a:pt x="6071" y="9762"/>
                  </a:cubicBezTo>
                  <a:lnTo>
                    <a:pt x="6071" y="9762"/>
                  </a:lnTo>
                  <a:cubicBezTo>
                    <a:pt x="5264" y="9075"/>
                    <a:pt x="4346" y="8679"/>
                    <a:pt x="3503" y="8638"/>
                  </a:cubicBezTo>
                  <a:cubicBezTo>
                    <a:pt x="3387" y="8627"/>
                    <a:pt x="3272" y="8622"/>
                    <a:pt x="3156" y="8622"/>
                  </a:cubicBezTo>
                  <a:cubicBezTo>
                    <a:pt x="2214" y="8622"/>
                    <a:pt x="1315" y="8981"/>
                    <a:pt x="601" y="9605"/>
                  </a:cubicBezTo>
                  <a:cubicBezTo>
                    <a:pt x="401" y="9772"/>
                    <a:pt x="234" y="10006"/>
                    <a:pt x="101" y="10239"/>
                  </a:cubicBezTo>
                  <a:cubicBezTo>
                    <a:pt x="34" y="10373"/>
                    <a:pt x="1" y="10473"/>
                    <a:pt x="1" y="10473"/>
                  </a:cubicBezTo>
                  <a:cubicBezTo>
                    <a:pt x="168" y="10172"/>
                    <a:pt x="368" y="9872"/>
                    <a:pt x="635" y="9639"/>
                  </a:cubicBezTo>
                  <a:cubicBezTo>
                    <a:pt x="968" y="9339"/>
                    <a:pt x="1335" y="9138"/>
                    <a:pt x="1736" y="8972"/>
                  </a:cubicBezTo>
                  <a:cubicBezTo>
                    <a:pt x="2211" y="8804"/>
                    <a:pt x="2709" y="8730"/>
                    <a:pt x="3211" y="8730"/>
                  </a:cubicBezTo>
                  <a:cubicBezTo>
                    <a:pt x="3309" y="8730"/>
                    <a:pt x="3406" y="8733"/>
                    <a:pt x="3503" y="8738"/>
                  </a:cubicBezTo>
                  <a:cubicBezTo>
                    <a:pt x="4316" y="8779"/>
                    <a:pt x="5204" y="9166"/>
                    <a:pt x="5984" y="9832"/>
                  </a:cubicBezTo>
                  <a:lnTo>
                    <a:pt x="5984" y="9832"/>
                  </a:lnTo>
                  <a:cubicBezTo>
                    <a:pt x="5257" y="10421"/>
                    <a:pt x="4602" y="11105"/>
                    <a:pt x="4037" y="11874"/>
                  </a:cubicBezTo>
                  <a:cubicBezTo>
                    <a:pt x="3137" y="13075"/>
                    <a:pt x="2503" y="14509"/>
                    <a:pt x="2536" y="15977"/>
                  </a:cubicBezTo>
                  <a:cubicBezTo>
                    <a:pt x="2569" y="17411"/>
                    <a:pt x="3503" y="18679"/>
                    <a:pt x="4871" y="19179"/>
                  </a:cubicBezTo>
                  <a:cubicBezTo>
                    <a:pt x="5091" y="19248"/>
                    <a:pt x="5319" y="19282"/>
                    <a:pt x="5547" y="19282"/>
                  </a:cubicBezTo>
                  <a:cubicBezTo>
                    <a:pt x="5979" y="19282"/>
                    <a:pt x="6414" y="19163"/>
                    <a:pt x="6806" y="18945"/>
                  </a:cubicBezTo>
                  <a:cubicBezTo>
                    <a:pt x="7340" y="18645"/>
                    <a:pt x="7807" y="18178"/>
                    <a:pt x="8107" y="17644"/>
                  </a:cubicBezTo>
                  <a:cubicBezTo>
                    <a:pt x="8640" y="16577"/>
                    <a:pt x="8774" y="15376"/>
                    <a:pt x="8507" y="14242"/>
                  </a:cubicBezTo>
                  <a:cubicBezTo>
                    <a:pt x="8307" y="13241"/>
                    <a:pt x="7940" y="12274"/>
                    <a:pt x="7406" y="11373"/>
                  </a:cubicBezTo>
                  <a:cubicBezTo>
                    <a:pt x="7075" y="10801"/>
                    <a:pt x="6672" y="10308"/>
                    <a:pt x="6232" y="9904"/>
                  </a:cubicBezTo>
                  <a:lnTo>
                    <a:pt x="6232" y="9904"/>
                  </a:lnTo>
                  <a:cubicBezTo>
                    <a:pt x="6676" y="9555"/>
                    <a:pt x="7146" y="9243"/>
                    <a:pt x="7640" y="8972"/>
                  </a:cubicBezTo>
                  <a:cubicBezTo>
                    <a:pt x="9074" y="8171"/>
                    <a:pt x="10642" y="7704"/>
                    <a:pt x="12276" y="7604"/>
                  </a:cubicBezTo>
                  <a:cubicBezTo>
                    <a:pt x="12447" y="7590"/>
                    <a:pt x="12616" y="7584"/>
                    <a:pt x="12783" y="7584"/>
                  </a:cubicBezTo>
                  <a:cubicBezTo>
                    <a:pt x="13185" y="7584"/>
                    <a:pt x="13580" y="7622"/>
                    <a:pt x="13973" y="7695"/>
                  </a:cubicBezTo>
                  <a:lnTo>
                    <a:pt x="13973" y="7695"/>
                  </a:lnTo>
                  <a:cubicBezTo>
                    <a:pt x="13622" y="8238"/>
                    <a:pt x="13311" y="8811"/>
                    <a:pt x="13044" y="9405"/>
                  </a:cubicBezTo>
                  <a:cubicBezTo>
                    <a:pt x="12710" y="10239"/>
                    <a:pt x="12443" y="11140"/>
                    <a:pt x="12310" y="12040"/>
                  </a:cubicBezTo>
                  <a:cubicBezTo>
                    <a:pt x="12276" y="12474"/>
                    <a:pt x="12243" y="12941"/>
                    <a:pt x="12243" y="13408"/>
                  </a:cubicBezTo>
                  <a:cubicBezTo>
                    <a:pt x="12243" y="13908"/>
                    <a:pt x="12410" y="14375"/>
                    <a:pt x="12643" y="14776"/>
                  </a:cubicBezTo>
                  <a:cubicBezTo>
                    <a:pt x="12944" y="15176"/>
                    <a:pt x="13377" y="15443"/>
                    <a:pt x="13878" y="15510"/>
                  </a:cubicBezTo>
                  <a:cubicBezTo>
                    <a:pt x="14033" y="15532"/>
                    <a:pt x="14189" y="15543"/>
                    <a:pt x="14345" y="15543"/>
                  </a:cubicBezTo>
                  <a:cubicBezTo>
                    <a:pt x="14656" y="15543"/>
                    <a:pt x="14967" y="15498"/>
                    <a:pt x="15279" y="15410"/>
                  </a:cubicBezTo>
                  <a:cubicBezTo>
                    <a:pt x="16179" y="15176"/>
                    <a:pt x="16980" y="14642"/>
                    <a:pt x="17513" y="13875"/>
                  </a:cubicBezTo>
                  <a:cubicBezTo>
                    <a:pt x="18581" y="12307"/>
                    <a:pt x="18381" y="10239"/>
                    <a:pt x="17046" y="8905"/>
                  </a:cubicBezTo>
                  <a:cubicBezTo>
                    <a:pt x="16413" y="8304"/>
                    <a:pt x="15612" y="7871"/>
                    <a:pt x="14778" y="7637"/>
                  </a:cubicBezTo>
                  <a:cubicBezTo>
                    <a:pt x="14642" y="7599"/>
                    <a:pt x="14504" y="7565"/>
                    <a:pt x="14366" y="7536"/>
                  </a:cubicBezTo>
                  <a:lnTo>
                    <a:pt x="14366" y="7536"/>
                  </a:lnTo>
                  <a:cubicBezTo>
                    <a:pt x="14925" y="6717"/>
                    <a:pt x="15587" y="5967"/>
                    <a:pt x="16346" y="5302"/>
                  </a:cubicBezTo>
                  <a:cubicBezTo>
                    <a:pt x="16980" y="4735"/>
                    <a:pt x="17680" y="4235"/>
                    <a:pt x="18414" y="3835"/>
                  </a:cubicBezTo>
                  <a:cubicBezTo>
                    <a:pt x="19148" y="3434"/>
                    <a:pt x="19915" y="3101"/>
                    <a:pt x="20716" y="2901"/>
                  </a:cubicBezTo>
                  <a:cubicBezTo>
                    <a:pt x="21361" y="2708"/>
                    <a:pt x="22024" y="2612"/>
                    <a:pt x="22685" y="2612"/>
                  </a:cubicBezTo>
                  <a:cubicBezTo>
                    <a:pt x="23194" y="2612"/>
                    <a:pt x="23702" y="2669"/>
                    <a:pt x="24201" y="2783"/>
                  </a:cubicBezTo>
                  <a:lnTo>
                    <a:pt x="24201" y="2783"/>
                  </a:lnTo>
                  <a:cubicBezTo>
                    <a:pt x="23882" y="3118"/>
                    <a:pt x="23586" y="3480"/>
                    <a:pt x="23318" y="3868"/>
                  </a:cubicBezTo>
                  <a:cubicBezTo>
                    <a:pt x="22617" y="4802"/>
                    <a:pt x="22150" y="5869"/>
                    <a:pt x="21917" y="7004"/>
                  </a:cubicBezTo>
                  <a:cubicBezTo>
                    <a:pt x="21817" y="7637"/>
                    <a:pt x="21817" y="8271"/>
                    <a:pt x="21983" y="8872"/>
                  </a:cubicBezTo>
                  <a:cubicBezTo>
                    <a:pt x="22117" y="9505"/>
                    <a:pt x="22517" y="10106"/>
                    <a:pt x="23017" y="10506"/>
                  </a:cubicBezTo>
                  <a:cubicBezTo>
                    <a:pt x="23624" y="10927"/>
                    <a:pt x="24324" y="11136"/>
                    <a:pt x="25023" y="11136"/>
                  </a:cubicBezTo>
                  <a:cubicBezTo>
                    <a:pt x="25708" y="11136"/>
                    <a:pt x="26393" y="10936"/>
                    <a:pt x="26987" y="10539"/>
                  </a:cubicBezTo>
                  <a:cubicBezTo>
                    <a:pt x="28188" y="9572"/>
                    <a:pt x="28755" y="8004"/>
                    <a:pt x="28455" y="6503"/>
                  </a:cubicBezTo>
                  <a:cubicBezTo>
                    <a:pt x="28088" y="4935"/>
                    <a:pt x="27020" y="3634"/>
                    <a:pt x="25519" y="3001"/>
                  </a:cubicBezTo>
                  <a:cubicBezTo>
                    <a:pt x="25190" y="2857"/>
                    <a:pt x="24853" y="2740"/>
                    <a:pt x="24510" y="2649"/>
                  </a:cubicBezTo>
                  <a:lnTo>
                    <a:pt x="24510" y="2649"/>
                  </a:lnTo>
                  <a:cubicBezTo>
                    <a:pt x="24833" y="2330"/>
                    <a:pt x="25180" y="2035"/>
                    <a:pt x="25553" y="1766"/>
                  </a:cubicBezTo>
                  <a:cubicBezTo>
                    <a:pt x="26887" y="799"/>
                    <a:pt x="28455" y="232"/>
                    <a:pt x="30089" y="99"/>
                  </a:cubicBezTo>
                  <a:cubicBezTo>
                    <a:pt x="30325" y="83"/>
                    <a:pt x="30565" y="75"/>
                    <a:pt x="30807" y="75"/>
                  </a:cubicBezTo>
                  <a:cubicBezTo>
                    <a:pt x="31590" y="75"/>
                    <a:pt x="32394" y="162"/>
                    <a:pt x="33158" y="365"/>
                  </a:cubicBezTo>
                  <a:cubicBezTo>
                    <a:pt x="33391" y="432"/>
                    <a:pt x="33658" y="532"/>
                    <a:pt x="33925" y="599"/>
                  </a:cubicBezTo>
                  <a:lnTo>
                    <a:pt x="34192" y="699"/>
                  </a:lnTo>
                  <a:cubicBezTo>
                    <a:pt x="33858" y="532"/>
                    <a:pt x="33492" y="432"/>
                    <a:pt x="33158" y="332"/>
                  </a:cubicBezTo>
                  <a:cubicBezTo>
                    <a:pt x="32358" y="109"/>
                    <a:pt x="31540" y="0"/>
                    <a:pt x="3072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a:off x="4820275" y="4246700"/>
              <a:ext cx="326100" cy="241375"/>
            </a:xfrm>
            <a:custGeom>
              <a:avLst/>
              <a:gdLst/>
              <a:ahLst/>
              <a:cxnLst/>
              <a:rect l="l" t="t" r="r" b="b"/>
              <a:pathLst>
                <a:path w="13044" h="9655" extrusionOk="0">
                  <a:moveTo>
                    <a:pt x="3970" y="205"/>
                  </a:moveTo>
                  <a:cubicBezTo>
                    <a:pt x="4537" y="205"/>
                    <a:pt x="5104" y="339"/>
                    <a:pt x="5571" y="639"/>
                  </a:cubicBezTo>
                  <a:cubicBezTo>
                    <a:pt x="6038" y="939"/>
                    <a:pt x="6439" y="1306"/>
                    <a:pt x="6739" y="1773"/>
                  </a:cubicBezTo>
                  <a:cubicBezTo>
                    <a:pt x="7339" y="2640"/>
                    <a:pt x="7606" y="3674"/>
                    <a:pt x="7573" y="4708"/>
                  </a:cubicBezTo>
                  <a:cubicBezTo>
                    <a:pt x="7539" y="5209"/>
                    <a:pt x="7439" y="5676"/>
                    <a:pt x="7306" y="6143"/>
                  </a:cubicBezTo>
                  <a:cubicBezTo>
                    <a:pt x="7251" y="6285"/>
                    <a:pt x="7193" y="6424"/>
                    <a:pt x="7130" y="6560"/>
                  </a:cubicBezTo>
                  <a:lnTo>
                    <a:pt x="7130" y="6560"/>
                  </a:lnTo>
                  <a:cubicBezTo>
                    <a:pt x="6931" y="6531"/>
                    <a:pt x="6734" y="6492"/>
                    <a:pt x="6539" y="6443"/>
                  </a:cubicBezTo>
                  <a:cubicBezTo>
                    <a:pt x="5638" y="6176"/>
                    <a:pt x="4771" y="5709"/>
                    <a:pt x="4070" y="5075"/>
                  </a:cubicBezTo>
                  <a:cubicBezTo>
                    <a:pt x="3703" y="4742"/>
                    <a:pt x="3370" y="4342"/>
                    <a:pt x="3070" y="3941"/>
                  </a:cubicBezTo>
                  <a:cubicBezTo>
                    <a:pt x="2769" y="3474"/>
                    <a:pt x="2569" y="3007"/>
                    <a:pt x="2436" y="2474"/>
                  </a:cubicBezTo>
                  <a:cubicBezTo>
                    <a:pt x="2269" y="1973"/>
                    <a:pt x="2336" y="1406"/>
                    <a:pt x="2603" y="939"/>
                  </a:cubicBezTo>
                  <a:cubicBezTo>
                    <a:pt x="2903" y="472"/>
                    <a:pt x="3436" y="205"/>
                    <a:pt x="3970" y="205"/>
                  </a:cubicBezTo>
                  <a:close/>
                  <a:moveTo>
                    <a:pt x="4121" y="1"/>
                  </a:moveTo>
                  <a:cubicBezTo>
                    <a:pt x="4071" y="1"/>
                    <a:pt x="4021" y="2"/>
                    <a:pt x="3970" y="5"/>
                  </a:cubicBezTo>
                  <a:cubicBezTo>
                    <a:pt x="3336" y="5"/>
                    <a:pt x="2736" y="305"/>
                    <a:pt x="2402" y="839"/>
                  </a:cubicBezTo>
                  <a:cubicBezTo>
                    <a:pt x="2102" y="1339"/>
                    <a:pt x="2035" y="1973"/>
                    <a:pt x="2202" y="2540"/>
                  </a:cubicBezTo>
                  <a:cubicBezTo>
                    <a:pt x="2336" y="3074"/>
                    <a:pt x="2569" y="3608"/>
                    <a:pt x="2903" y="4041"/>
                  </a:cubicBezTo>
                  <a:cubicBezTo>
                    <a:pt x="3170" y="4475"/>
                    <a:pt x="3537" y="4875"/>
                    <a:pt x="3937" y="5242"/>
                  </a:cubicBezTo>
                  <a:cubicBezTo>
                    <a:pt x="4671" y="5876"/>
                    <a:pt x="5538" y="6343"/>
                    <a:pt x="6472" y="6610"/>
                  </a:cubicBezTo>
                  <a:cubicBezTo>
                    <a:pt x="6664" y="6656"/>
                    <a:pt x="6858" y="6693"/>
                    <a:pt x="7052" y="6721"/>
                  </a:cubicBezTo>
                  <a:lnTo>
                    <a:pt x="7052" y="6721"/>
                  </a:lnTo>
                  <a:cubicBezTo>
                    <a:pt x="6942" y="6943"/>
                    <a:pt x="6817" y="7160"/>
                    <a:pt x="6672" y="7377"/>
                  </a:cubicBezTo>
                  <a:cubicBezTo>
                    <a:pt x="6172" y="8011"/>
                    <a:pt x="5538" y="8545"/>
                    <a:pt x="4804" y="8911"/>
                  </a:cubicBezTo>
                  <a:cubicBezTo>
                    <a:pt x="3956" y="9323"/>
                    <a:pt x="3049" y="9536"/>
                    <a:pt x="2128" y="9536"/>
                  </a:cubicBezTo>
                  <a:cubicBezTo>
                    <a:pt x="1853" y="9536"/>
                    <a:pt x="1577" y="9517"/>
                    <a:pt x="1302" y="9479"/>
                  </a:cubicBezTo>
                  <a:cubicBezTo>
                    <a:pt x="868" y="9412"/>
                    <a:pt x="434" y="9312"/>
                    <a:pt x="1" y="9212"/>
                  </a:cubicBezTo>
                  <a:lnTo>
                    <a:pt x="1" y="9212"/>
                  </a:lnTo>
                  <a:cubicBezTo>
                    <a:pt x="401" y="9378"/>
                    <a:pt x="835" y="9512"/>
                    <a:pt x="1268" y="9579"/>
                  </a:cubicBezTo>
                  <a:cubicBezTo>
                    <a:pt x="1584" y="9630"/>
                    <a:pt x="1899" y="9655"/>
                    <a:pt x="2212" y="9655"/>
                  </a:cubicBezTo>
                  <a:cubicBezTo>
                    <a:pt x="3126" y="9655"/>
                    <a:pt x="4026" y="9442"/>
                    <a:pt x="4871" y="9045"/>
                  </a:cubicBezTo>
                  <a:cubicBezTo>
                    <a:pt x="5638" y="8678"/>
                    <a:pt x="6305" y="8144"/>
                    <a:pt x="6839" y="7477"/>
                  </a:cubicBezTo>
                  <a:cubicBezTo>
                    <a:pt x="6998" y="7238"/>
                    <a:pt x="7134" y="7000"/>
                    <a:pt x="7252" y="6747"/>
                  </a:cubicBezTo>
                  <a:lnTo>
                    <a:pt x="7252" y="6747"/>
                  </a:lnTo>
                  <a:cubicBezTo>
                    <a:pt x="7472" y="6771"/>
                    <a:pt x="7692" y="6783"/>
                    <a:pt x="7912" y="6783"/>
                  </a:cubicBezTo>
                  <a:cubicBezTo>
                    <a:pt x="8280" y="6783"/>
                    <a:pt x="8647" y="6749"/>
                    <a:pt x="9007" y="6677"/>
                  </a:cubicBezTo>
                  <a:cubicBezTo>
                    <a:pt x="10208" y="6443"/>
                    <a:pt x="11342" y="5876"/>
                    <a:pt x="12209" y="5009"/>
                  </a:cubicBezTo>
                  <a:cubicBezTo>
                    <a:pt x="12543" y="4708"/>
                    <a:pt x="12810" y="4342"/>
                    <a:pt x="13043" y="3941"/>
                  </a:cubicBezTo>
                  <a:lnTo>
                    <a:pt x="13043" y="3941"/>
                  </a:lnTo>
                  <a:cubicBezTo>
                    <a:pt x="12776" y="4275"/>
                    <a:pt x="12476" y="4608"/>
                    <a:pt x="12176" y="4942"/>
                  </a:cubicBezTo>
                  <a:cubicBezTo>
                    <a:pt x="11275" y="5776"/>
                    <a:pt x="10175" y="6310"/>
                    <a:pt x="9007" y="6543"/>
                  </a:cubicBezTo>
                  <a:cubicBezTo>
                    <a:pt x="8674" y="6597"/>
                    <a:pt x="8340" y="6623"/>
                    <a:pt x="8009" y="6623"/>
                  </a:cubicBezTo>
                  <a:cubicBezTo>
                    <a:pt x="7780" y="6623"/>
                    <a:pt x="7551" y="6610"/>
                    <a:pt x="7325" y="6585"/>
                  </a:cubicBezTo>
                  <a:lnTo>
                    <a:pt x="7325" y="6585"/>
                  </a:lnTo>
                  <a:cubicBezTo>
                    <a:pt x="7377" y="6464"/>
                    <a:pt x="7426" y="6339"/>
                    <a:pt x="7473" y="6210"/>
                  </a:cubicBezTo>
                  <a:cubicBezTo>
                    <a:pt x="7639" y="5743"/>
                    <a:pt x="7740" y="5242"/>
                    <a:pt x="7773" y="4742"/>
                  </a:cubicBezTo>
                  <a:cubicBezTo>
                    <a:pt x="7806" y="3641"/>
                    <a:pt x="7539" y="2574"/>
                    <a:pt x="6939" y="1640"/>
                  </a:cubicBezTo>
                  <a:cubicBezTo>
                    <a:pt x="6605" y="1173"/>
                    <a:pt x="6172" y="772"/>
                    <a:pt x="5671" y="472"/>
                  </a:cubicBezTo>
                  <a:cubicBezTo>
                    <a:pt x="5213" y="167"/>
                    <a:pt x="4671" y="1"/>
                    <a:pt x="412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a:off x="5348150" y="5178200"/>
              <a:ext cx="168475" cy="56050"/>
            </a:xfrm>
            <a:custGeom>
              <a:avLst/>
              <a:gdLst/>
              <a:ahLst/>
              <a:cxnLst/>
              <a:rect l="l" t="t" r="r" b="b"/>
              <a:pathLst>
                <a:path w="6739" h="2242" extrusionOk="0">
                  <a:moveTo>
                    <a:pt x="3884" y="1"/>
                  </a:moveTo>
                  <a:cubicBezTo>
                    <a:pt x="3623" y="1"/>
                    <a:pt x="3361" y="24"/>
                    <a:pt x="3103" y="72"/>
                  </a:cubicBezTo>
                  <a:cubicBezTo>
                    <a:pt x="2202" y="239"/>
                    <a:pt x="1368" y="672"/>
                    <a:pt x="701" y="1339"/>
                  </a:cubicBezTo>
                  <a:cubicBezTo>
                    <a:pt x="501" y="1506"/>
                    <a:pt x="334" y="1740"/>
                    <a:pt x="168" y="1973"/>
                  </a:cubicBezTo>
                  <a:cubicBezTo>
                    <a:pt x="67" y="2140"/>
                    <a:pt x="1" y="2173"/>
                    <a:pt x="34" y="2240"/>
                  </a:cubicBezTo>
                  <a:cubicBezTo>
                    <a:pt x="35" y="2241"/>
                    <a:pt x="37" y="2242"/>
                    <a:pt x="39" y="2242"/>
                  </a:cubicBezTo>
                  <a:cubicBezTo>
                    <a:pt x="86" y="2242"/>
                    <a:pt x="321" y="1856"/>
                    <a:pt x="801" y="1439"/>
                  </a:cubicBezTo>
                  <a:cubicBezTo>
                    <a:pt x="1681" y="648"/>
                    <a:pt x="2807" y="219"/>
                    <a:pt x="3959" y="219"/>
                  </a:cubicBezTo>
                  <a:cubicBezTo>
                    <a:pt x="4555" y="219"/>
                    <a:pt x="5158" y="333"/>
                    <a:pt x="5738" y="572"/>
                  </a:cubicBezTo>
                  <a:cubicBezTo>
                    <a:pt x="6336" y="792"/>
                    <a:pt x="6666" y="1042"/>
                    <a:pt x="6730" y="1042"/>
                  </a:cubicBezTo>
                  <a:cubicBezTo>
                    <a:pt x="6734" y="1042"/>
                    <a:pt x="6737" y="1041"/>
                    <a:pt x="6739" y="1039"/>
                  </a:cubicBezTo>
                  <a:cubicBezTo>
                    <a:pt x="6739" y="1039"/>
                    <a:pt x="6639" y="972"/>
                    <a:pt x="6505" y="839"/>
                  </a:cubicBezTo>
                  <a:cubicBezTo>
                    <a:pt x="6272" y="672"/>
                    <a:pt x="6038" y="539"/>
                    <a:pt x="5805" y="405"/>
                  </a:cubicBezTo>
                  <a:cubicBezTo>
                    <a:pt x="5186" y="144"/>
                    <a:pt x="4534" y="1"/>
                    <a:pt x="388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a:off x="5056275" y="4242650"/>
              <a:ext cx="553750" cy="401475"/>
            </a:xfrm>
            <a:custGeom>
              <a:avLst/>
              <a:gdLst/>
              <a:ahLst/>
              <a:cxnLst/>
              <a:rect l="l" t="t" r="r" b="b"/>
              <a:pathLst>
                <a:path w="22150" h="16059" extrusionOk="0">
                  <a:moveTo>
                    <a:pt x="1" y="0"/>
                  </a:moveTo>
                  <a:lnTo>
                    <a:pt x="1" y="0"/>
                  </a:lnTo>
                  <a:cubicBezTo>
                    <a:pt x="368" y="601"/>
                    <a:pt x="1435" y="1068"/>
                    <a:pt x="1669" y="1968"/>
                  </a:cubicBezTo>
                  <a:cubicBezTo>
                    <a:pt x="1869" y="2902"/>
                    <a:pt x="1902" y="3836"/>
                    <a:pt x="1802" y="4770"/>
                  </a:cubicBezTo>
                  <a:cubicBezTo>
                    <a:pt x="1669" y="7272"/>
                    <a:pt x="1869" y="9774"/>
                    <a:pt x="2436" y="12209"/>
                  </a:cubicBezTo>
                  <a:cubicBezTo>
                    <a:pt x="2769" y="13710"/>
                    <a:pt x="3437" y="15378"/>
                    <a:pt x="4904" y="15912"/>
                  </a:cubicBezTo>
                  <a:cubicBezTo>
                    <a:pt x="5216" y="16016"/>
                    <a:pt x="5535" y="16058"/>
                    <a:pt x="5856" y="16058"/>
                  </a:cubicBezTo>
                  <a:cubicBezTo>
                    <a:pt x="6564" y="16058"/>
                    <a:pt x="7284" y="15851"/>
                    <a:pt x="7973" y="15645"/>
                  </a:cubicBezTo>
                  <a:cubicBezTo>
                    <a:pt x="12410" y="14344"/>
                    <a:pt x="17713" y="12943"/>
                    <a:pt x="22150" y="11609"/>
                  </a:cubicBezTo>
                  <a:cubicBezTo>
                    <a:pt x="20849" y="8473"/>
                    <a:pt x="16946" y="6438"/>
                    <a:pt x="13811" y="5071"/>
                  </a:cubicBezTo>
                  <a:cubicBezTo>
                    <a:pt x="10675" y="3703"/>
                    <a:pt x="7173" y="3536"/>
                    <a:pt x="3870" y="2035"/>
                  </a:cubicBezTo>
                  <a:lnTo>
                    <a:pt x="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a:off x="5036275" y="3741050"/>
              <a:ext cx="652975" cy="802675"/>
            </a:xfrm>
            <a:custGeom>
              <a:avLst/>
              <a:gdLst/>
              <a:ahLst/>
              <a:cxnLst/>
              <a:rect l="l" t="t" r="r" b="b"/>
              <a:pathLst>
                <a:path w="26119" h="32107" extrusionOk="0">
                  <a:moveTo>
                    <a:pt x="10253" y="0"/>
                  </a:moveTo>
                  <a:cubicBezTo>
                    <a:pt x="9971" y="0"/>
                    <a:pt x="9660" y="25"/>
                    <a:pt x="9307" y="83"/>
                  </a:cubicBezTo>
                  <a:cubicBezTo>
                    <a:pt x="8373" y="250"/>
                    <a:pt x="7472" y="584"/>
                    <a:pt x="6672" y="1117"/>
                  </a:cubicBezTo>
                  <a:cubicBezTo>
                    <a:pt x="3269" y="3186"/>
                    <a:pt x="1368" y="6621"/>
                    <a:pt x="367" y="10658"/>
                  </a:cubicBezTo>
                  <a:cubicBezTo>
                    <a:pt x="0" y="12159"/>
                    <a:pt x="0" y="14027"/>
                    <a:pt x="1268" y="14961"/>
                  </a:cubicBezTo>
                  <a:cubicBezTo>
                    <a:pt x="2168" y="15594"/>
                    <a:pt x="3469" y="15528"/>
                    <a:pt x="4370" y="16162"/>
                  </a:cubicBezTo>
                  <a:cubicBezTo>
                    <a:pt x="5404" y="16895"/>
                    <a:pt x="5671" y="18330"/>
                    <a:pt x="5437" y="19564"/>
                  </a:cubicBezTo>
                  <a:cubicBezTo>
                    <a:pt x="5237" y="20798"/>
                    <a:pt x="4670" y="21932"/>
                    <a:pt x="4303" y="23133"/>
                  </a:cubicBezTo>
                  <a:cubicBezTo>
                    <a:pt x="3469" y="26035"/>
                    <a:pt x="4070" y="29137"/>
                    <a:pt x="4704" y="32106"/>
                  </a:cubicBezTo>
                  <a:lnTo>
                    <a:pt x="22416" y="31606"/>
                  </a:lnTo>
                  <a:cubicBezTo>
                    <a:pt x="23083" y="31573"/>
                    <a:pt x="23851" y="31539"/>
                    <a:pt x="24318" y="31072"/>
                  </a:cubicBezTo>
                  <a:cubicBezTo>
                    <a:pt x="24718" y="30605"/>
                    <a:pt x="24951" y="30071"/>
                    <a:pt x="24985" y="29504"/>
                  </a:cubicBezTo>
                  <a:cubicBezTo>
                    <a:pt x="26119" y="23300"/>
                    <a:pt x="26019" y="16962"/>
                    <a:pt x="24751" y="10824"/>
                  </a:cubicBezTo>
                  <a:cubicBezTo>
                    <a:pt x="24251" y="8489"/>
                    <a:pt x="23550" y="6121"/>
                    <a:pt x="21983" y="4320"/>
                  </a:cubicBezTo>
                  <a:cubicBezTo>
                    <a:pt x="20181" y="2252"/>
                    <a:pt x="17346" y="1184"/>
                    <a:pt x="14577" y="1017"/>
                  </a:cubicBezTo>
                  <a:cubicBezTo>
                    <a:pt x="12552" y="875"/>
                    <a:pt x="11917" y="0"/>
                    <a:pt x="102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a:off x="5078800" y="3774800"/>
              <a:ext cx="170975" cy="246050"/>
            </a:xfrm>
            <a:custGeom>
              <a:avLst/>
              <a:gdLst/>
              <a:ahLst/>
              <a:cxnLst/>
              <a:rect l="l" t="t" r="r" b="b"/>
              <a:pathLst>
                <a:path w="6839" h="9842" extrusionOk="0">
                  <a:moveTo>
                    <a:pt x="6805" y="1"/>
                  </a:moveTo>
                  <a:lnTo>
                    <a:pt x="6805" y="1"/>
                  </a:lnTo>
                  <a:cubicBezTo>
                    <a:pt x="6638" y="34"/>
                    <a:pt x="6505" y="134"/>
                    <a:pt x="6372" y="201"/>
                  </a:cubicBezTo>
                  <a:cubicBezTo>
                    <a:pt x="6205" y="301"/>
                    <a:pt x="6038" y="401"/>
                    <a:pt x="5871" y="501"/>
                  </a:cubicBezTo>
                  <a:cubicBezTo>
                    <a:pt x="5671" y="601"/>
                    <a:pt x="5471" y="735"/>
                    <a:pt x="5237" y="902"/>
                  </a:cubicBezTo>
                  <a:cubicBezTo>
                    <a:pt x="4704" y="1302"/>
                    <a:pt x="4203" y="1736"/>
                    <a:pt x="3736" y="2203"/>
                  </a:cubicBezTo>
                  <a:cubicBezTo>
                    <a:pt x="3169" y="2770"/>
                    <a:pt x="2636" y="3403"/>
                    <a:pt x="2169" y="4071"/>
                  </a:cubicBezTo>
                  <a:cubicBezTo>
                    <a:pt x="1702" y="4738"/>
                    <a:pt x="1335" y="5438"/>
                    <a:pt x="1001" y="6172"/>
                  </a:cubicBezTo>
                  <a:cubicBezTo>
                    <a:pt x="701" y="6772"/>
                    <a:pt x="501" y="7406"/>
                    <a:pt x="334" y="8040"/>
                  </a:cubicBezTo>
                  <a:cubicBezTo>
                    <a:pt x="234" y="8307"/>
                    <a:pt x="201" y="8574"/>
                    <a:pt x="134" y="8774"/>
                  </a:cubicBezTo>
                  <a:cubicBezTo>
                    <a:pt x="100" y="8974"/>
                    <a:pt x="67" y="9174"/>
                    <a:pt x="34" y="9341"/>
                  </a:cubicBezTo>
                  <a:cubicBezTo>
                    <a:pt x="0" y="9508"/>
                    <a:pt x="0" y="9675"/>
                    <a:pt x="0" y="9841"/>
                  </a:cubicBezTo>
                  <a:cubicBezTo>
                    <a:pt x="34" y="9841"/>
                    <a:pt x="134" y="9174"/>
                    <a:pt x="467" y="8107"/>
                  </a:cubicBezTo>
                  <a:cubicBezTo>
                    <a:pt x="668" y="7473"/>
                    <a:pt x="901" y="6873"/>
                    <a:pt x="1168" y="6272"/>
                  </a:cubicBezTo>
                  <a:cubicBezTo>
                    <a:pt x="1501" y="5572"/>
                    <a:pt x="1902" y="4871"/>
                    <a:pt x="2369" y="4204"/>
                  </a:cubicBezTo>
                  <a:cubicBezTo>
                    <a:pt x="2802" y="3537"/>
                    <a:pt x="3336" y="2936"/>
                    <a:pt x="3870" y="2336"/>
                  </a:cubicBezTo>
                  <a:cubicBezTo>
                    <a:pt x="4337" y="1869"/>
                    <a:pt x="4804" y="1435"/>
                    <a:pt x="5338" y="1035"/>
                  </a:cubicBezTo>
                  <a:cubicBezTo>
                    <a:pt x="6205" y="368"/>
                    <a:pt x="6839" y="34"/>
                    <a:pt x="680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a:off x="5130500" y="3889050"/>
              <a:ext cx="50900" cy="194350"/>
            </a:xfrm>
            <a:custGeom>
              <a:avLst/>
              <a:gdLst/>
              <a:ahLst/>
              <a:cxnLst/>
              <a:rect l="l" t="t" r="r" b="b"/>
              <a:pathLst>
                <a:path w="2036" h="7774" extrusionOk="0">
                  <a:moveTo>
                    <a:pt x="2035" y="1"/>
                  </a:moveTo>
                  <a:lnTo>
                    <a:pt x="2035" y="1"/>
                  </a:lnTo>
                  <a:cubicBezTo>
                    <a:pt x="1835" y="334"/>
                    <a:pt x="1635" y="701"/>
                    <a:pt x="1502" y="1068"/>
                  </a:cubicBezTo>
                  <a:cubicBezTo>
                    <a:pt x="1135" y="1936"/>
                    <a:pt x="834" y="2836"/>
                    <a:pt x="568" y="3770"/>
                  </a:cubicBezTo>
                  <a:cubicBezTo>
                    <a:pt x="334" y="4704"/>
                    <a:pt x="167" y="5638"/>
                    <a:pt x="101" y="6606"/>
                  </a:cubicBezTo>
                  <a:cubicBezTo>
                    <a:pt x="34" y="6973"/>
                    <a:pt x="1" y="7373"/>
                    <a:pt x="34" y="7773"/>
                  </a:cubicBezTo>
                  <a:cubicBezTo>
                    <a:pt x="134" y="7406"/>
                    <a:pt x="201" y="7006"/>
                    <a:pt x="234" y="6606"/>
                  </a:cubicBezTo>
                  <a:cubicBezTo>
                    <a:pt x="501" y="4738"/>
                    <a:pt x="968" y="2903"/>
                    <a:pt x="1635" y="1135"/>
                  </a:cubicBezTo>
                  <a:cubicBezTo>
                    <a:pt x="1802" y="768"/>
                    <a:pt x="1935" y="401"/>
                    <a:pt x="20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a:off x="5384025" y="3807325"/>
              <a:ext cx="186825" cy="644650"/>
            </a:xfrm>
            <a:custGeom>
              <a:avLst/>
              <a:gdLst/>
              <a:ahLst/>
              <a:cxnLst/>
              <a:rect l="l" t="t" r="r" b="b"/>
              <a:pathLst>
                <a:path w="7473" h="25786" extrusionOk="0">
                  <a:moveTo>
                    <a:pt x="0" y="1"/>
                  </a:moveTo>
                  <a:cubicBezTo>
                    <a:pt x="100" y="34"/>
                    <a:pt x="200" y="68"/>
                    <a:pt x="300" y="101"/>
                  </a:cubicBezTo>
                  <a:cubicBezTo>
                    <a:pt x="567" y="168"/>
                    <a:pt x="834" y="234"/>
                    <a:pt x="1101" y="334"/>
                  </a:cubicBezTo>
                  <a:cubicBezTo>
                    <a:pt x="2068" y="735"/>
                    <a:pt x="2936" y="1268"/>
                    <a:pt x="3703" y="2002"/>
                  </a:cubicBezTo>
                  <a:cubicBezTo>
                    <a:pt x="4804" y="3036"/>
                    <a:pt x="5671" y="4337"/>
                    <a:pt x="6205" y="5772"/>
                  </a:cubicBezTo>
                  <a:cubicBezTo>
                    <a:pt x="6872" y="7540"/>
                    <a:pt x="7205" y="9408"/>
                    <a:pt x="7205" y="11276"/>
                  </a:cubicBezTo>
                  <a:cubicBezTo>
                    <a:pt x="7239" y="13144"/>
                    <a:pt x="7139" y="15045"/>
                    <a:pt x="6972" y="16913"/>
                  </a:cubicBezTo>
                  <a:cubicBezTo>
                    <a:pt x="6805" y="18648"/>
                    <a:pt x="6738" y="20215"/>
                    <a:pt x="6738" y="21550"/>
                  </a:cubicBezTo>
                  <a:cubicBezTo>
                    <a:pt x="6738" y="22584"/>
                    <a:pt x="6805" y="23618"/>
                    <a:pt x="6972" y="24652"/>
                  </a:cubicBezTo>
                  <a:cubicBezTo>
                    <a:pt x="7038" y="25019"/>
                    <a:pt x="7105" y="25286"/>
                    <a:pt x="7139" y="25486"/>
                  </a:cubicBezTo>
                  <a:cubicBezTo>
                    <a:pt x="7172" y="25586"/>
                    <a:pt x="7205" y="25686"/>
                    <a:pt x="7239" y="25786"/>
                  </a:cubicBezTo>
                  <a:cubicBezTo>
                    <a:pt x="7239" y="25686"/>
                    <a:pt x="7205" y="25586"/>
                    <a:pt x="7205" y="25486"/>
                  </a:cubicBezTo>
                  <a:cubicBezTo>
                    <a:pt x="7172" y="25286"/>
                    <a:pt x="7139" y="25019"/>
                    <a:pt x="7072" y="24652"/>
                  </a:cubicBezTo>
                  <a:cubicBezTo>
                    <a:pt x="6938" y="23618"/>
                    <a:pt x="6872" y="22584"/>
                    <a:pt x="6905" y="21550"/>
                  </a:cubicBezTo>
                  <a:cubicBezTo>
                    <a:pt x="6905" y="20215"/>
                    <a:pt x="7005" y="18681"/>
                    <a:pt x="7172" y="16946"/>
                  </a:cubicBezTo>
                  <a:cubicBezTo>
                    <a:pt x="7372" y="15045"/>
                    <a:pt x="7472" y="13144"/>
                    <a:pt x="7439" y="11276"/>
                  </a:cubicBezTo>
                  <a:cubicBezTo>
                    <a:pt x="7439" y="9374"/>
                    <a:pt x="7072" y="7473"/>
                    <a:pt x="6405" y="5705"/>
                  </a:cubicBezTo>
                  <a:cubicBezTo>
                    <a:pt x="5838" y="4237"/>
                    <a:pt x="4937" y="2936"/>
                    <a:pt x="3803" y="1869"/>
                  </a:cubicBezTo>
                  <a:cubicBezTo>
                    <a:pt x="3036" y="1168"/>
                    <a:pt x="2102" y="601"/>
                    <a:pt x="1134" y="268"/>
                  </a:cubicBezTo>
                  <a:cubicBezTo>
                    <a:pt x="867" y="168"/>
                    <a:pt x="567" y="101"/>
                    <a:pt x="300" y="68"/>
                  </a:cubicBezTo>
                  <a:cubicBezTo>
                    <a:pt x="200" y="34"/>
                    <a:pt x="10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a:off x="5517450" y="4216800"/>
              <a:ext cx="10850" cy="228525"/>
            </a:xfrm>
            <a:custGeom>
              <a:avLst/>
              <a:gdLst/>
              <a:ahLst/>
              <a:cxnLst/>
              <a:rect l="l" t="t" r="r" b="b"/>
              <a:pathLst>
                <a:path w="434" h="9141" extrusionOk="0">
                  <a:moveTo>
                    <a:pt x="434" y="0"/>
                  </a:moveTo>
                  <a:lnTo>
                    <a:pt x="434" y="0"/>
                  </a:lnTo>
                  <a:cubicBezTo>
                    <a:pt x="300" y="434"/>
                    <a:pt x="234" y="868"/>
                    <a:pt x="234" y="1335"/>
                  </a:cubicBezTo>
                  <a:cubicBezTo>
                    <a:pt x="134" y="2168"/>
                    <a:pt x="67" y="3303"/>
                    <a:pt x="34" y="4570"/>
                  </a:cubicBezTo>
                  <a:cubicBezTo>
                    <a:pt x="0" y="5838"/>
                    <a:pt x="34" y="6972"/>
                    <a:pt x="100" y="7806"/>
                  </a:cubicBezTo>
                  <a:cubicBezTo>
                    <a:pt x="100" y="8239"/>
                    <a:pt x="134" y="8673"/>
                    <a:pt x="234" y="9140"/>
                  </a:cubicBezTo>
                  <a:cubicBezTo>
                    <a:pt x="267" y="8673"/>
                    <a:pt x="267" y="8239"/>
                    <a:pt x="234" y="7806"/>
                  </a:cubicBezTo>
                  <a:cubicBezTo>
                    <a:pt x="234" y="6972"/>
                    <a:pt x="234" y="5838"/>
                    <a:pt x="234" y="4570"/>
                  </a:cubicBezTo>
                  <a:cubicBezTo>
                    <a:pt x="267" y="3303"/>
                    <a:pt x="334" y="2168"/>
                    <a:pt x="367" y="1335"/>
                  </a:cubicBezTo>
                  <a:cubicBezTo>
                    <a:pt x="434" y="901"/>
                    <a:pt x="434" y="434"/>
                    <a:pt x="4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a:off x="3307525" y="4153425"/>
              <a:ext cx="233525" cy="180525"/>
            </a:xfrm>
            <a:custGeom>
              <a:avLst/>
              <a:gdLst/>
              <a:ahLst/>
              <a:cxnLst/>
              <a:rect l="l" t="t" r="r" b="b"/>
              <a:pathLst>
                <a:path w="9341" h="7221" extrusionOk="0">
                  <a:moveTo>
                    <a:pt x="8840" y="0"/>
                  </a:moveTo>
                  <a:lnTo>
                    <a:pt x="735" y="2168"/>
                  </a:lnTo>
                  <a:cubicBezTo>
                    <a:pt x="401" y="2235"/>
                    <a:pt x="134" y="2469"/>
                    <a:pt x="68" y="2802"/>
                  </a:cubicBezTo>
                  <a:cubicBezTo>
                    <a:pt x="1" y="3169"/>
                    <a:pt x="34" y="3503"/>
                    <a:pt x="168" y="3803"/>
                  </a:cubicBezTo>
                  <a:cubicBezTo>
                    <a:pt x="768" y="5471"/>
                    <a:pt x="2403" y="6571"/>
                    <a:pt x="4104" y="6972"/>
                  </a:cubicBezTo>
                  <a:cubicBezTo>
                    <a:pt x="4811" y="7149"/>
                    <a:pt x="5524" y="7220"/>
                    <a:pt x="6238" y="7220"/>
                  </a:cubicBezTo>
                  <a:cubicBezTo>
                    <a:pt x="7274" y="7220"/>
                    <a:pt x="8313" y="7069"/>
                    <a:pt x="9341" y="6872"/>
                  </a:cubicBezTo>
                  <a:cubicBezTo>
                    <a:pt x="9174" y="4603"/>
                    <a:pt x="9007" y="2302"/>
                    <a:pt x="884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a:off x="3004825" y="3570175"/>
              <a:ext cx="674675" cy="688375"/>
            </a:xfrm>
            <a:custGeom>
              <a:avLst/>
              <a:gdLst/>
              <a:ahLst/>
              <a:cxnLst/>
              <a:rect l="l" t="t" r="r" b="b"/>
              <a:pathLst>
                <a:path w="26987" h="27535" extrusionOk="0">
                  <a:moveTo>
                    <a:pt x="16736" y="0"/>
                  </a:moveTo>
                  <a:cubicBezTo>
                    <a:pt x="16055" y="0"/>
                    <a:pt x="15305" y="448"/>
                    <a:pt x="14677" y="814"/>
                  </a:cubicBezTo>
                  <a:cubicBezTo>
                    <a:pt x="14444" y="947"/>
                    <a:pt x="14144" y="1114"/>
                    <a:pt x="13810" y="1281"/>
                  </a:cubicBezTo>
                  <a:cubicBezTo>
                    <a:pt x="13255" y="1105"/>
                    <a:pt x="12568" y="1011"/>
                    <a:pt x="11885" y="1011"/>
                  </a:cubicBezTo>
                  <a:cubicBezTo>
                    <a:pt x="10886" y="1011"/>
                    <a:pt x="9895" y="1212"/>
                    <a:pt x="9340" y="1648"/>
                  </a:cubicBezTo>
                  <a:cubicBezTo>
                    <a:pt x="8239" y="2482"/>
                    <a:pt x="7372" y="3649"/>
                    <a:pt x="6138" y="4350"/>
                  </a:cubicBezTo>
                  <a:cubicBezTo>
                    <a:pt x="5070" y="4950"/>
                    <a:pt x="3736" y="5217"/>
                    <a:pt x="2869" y="6084"/>
                  </a:cubicBezTo>
                  <a:cubicBezTo>
                    <a:pt x="1334" y="7619"/>
                    <a:pt x="2168" y="10154"/>
                    <a:pt x="1368" y="12155"/>
                  </a:cubicBezTo>
                  <a:cubicBezTo>
                    <a:pt x="1101" y="12823"/>
                    <a:pt x="634" y="13423"/>
                    <a:pt x="367" y="14090"/>
                  </a:cubicBezTo>
                  <a:cubicBezTo>
                    <a:pt x="67" y="14757"/>
                    <a:pt x="0" y="15591"/>
                    <a:pt x="434" y="16192"/>
                  </a:cubicBezTo>
                  <a:cubicBezTo>
                    <a:pt x="867" y="16792"/>
                    <a:pt x="1801" y="17126"/>
                    <a:pt x="1801" y="17860"/>
                  </a:cubicBezTo>
                  <a:cubicBezTo>
                    <a:pt x="1835" y="18593"/>
                    <a:pt x="901" y="19060"/>
                    <a:pt x="968" y="19761"/>
                  </a:cubicBezTo>
                  <a:cubicBezTo>
                    <a:pt x="1068" y="20461"/>
                    <a:pt x="2202" y="20728"/>
                    <a:pt x="2702" y="21329"/>
                  </a:cubicBezTo>
                  <a:cubicBezTo>
                    <a:pt x="3336" y="22129"/>
                    <a:pt x="2702" y="23397"/>
                    <a:pt x="3236" y="24264"/>
                  </a:cubicBezTo>
                  <a:cubicBezTo>
                    <a:pt x="3836" y="25165"/>
                    <a:pt x="5304" y="24965"/>
                    <a:pt x="6405" y="25231"/>
                  </a:cubicBezTo>
                  <a:cubicBezTo>
                    <a:pt x="8231" y="25665"/>
                    <a:pt x="9627" y="27535"/>
                    <a:pt x="11391" y="27535"/>
                  </a:cubicBezTo>
                  <a:cubicBezTo>
                    <a:pt x="11528" y="27535"/>
                    <a:pt x="11667" y="27524"/>
                    <a:pt x="11809" y="27500"/>
                  </a:cubicBezTo>
                  <a:cubicBezTo>
                    <a:pt x="12576" y="27400"/>
                    <a:pt x="13210" y="26899"/>
                    <a:pt x="13977" y="26799"/>
                  </a:cubicBezTo>
                  <a:cubicBezTo>
                    <a:pt x="14122" y="26776"/>
                    <a:pt x="14266" y="26766"/>
                    <a:pt x="14410" y="26766"/>
                  </a:cubicBezTo>
                  <a:cubicBezTo>
                    <a:pt x="15292" y="26766"/>
                    <a:pt x="16157" y="27152"/>
                    <a:pt x="17046" y="27266"/>
                  </a:cubicBezTo>
                  <a:cubicBezTo>
                    <a:pt x="17224" y="27289"/>
                    <a:pt x="17401" y="27300"/>
                    <a:pt x="17577" y="27300"/>
                  </a:cubicBezTo>
                  <a:cubicBezTo>
                    <a:pt x="19221" y="27300"/>
                    <a:pt x="20797" y="26369"/>
                    <a:pt x="22183" y="25465"/>
                  </a:cubicBezTo>
                  <a:cubicBezTo>
                    <a:pt x="22983" y="24965"/>
                    <a:pt x="23817" y="24364"/>
                    <a:pt x="24017" y="23497"/>
                  </a:cubicBezTo>
                  <a:cubicBezTo>
                    <a:pt x="24217" y="22696"/>
                    <a:pt x="23817" y="21829"/>
                    <a:pt x="24251" y="21095"/>
                  </a:cubicBezTo>
                  <a:cubicBezTo>
                    <a:pt x="24684" y="20361"/>
                    <a:pt x="25618" y="20195"/>
                    <a:pt x="25985" y="19494"/>
                  </a:cubicBezTo>
                  <a:cubicBezTo>
                    <a:pt x="26519" y="18393"/>
                    <a:pt x="25218" y="17159"/>
                    <a:pt x="25552" y="16025"/>
                  </a:cubicBezTo>
                  <a:cubicBezTo>
                    <a:pt x="25852" y="15191"/>
                    <a:pt x="26986" y="14691"/>
                    <a:pt x="26986" y="13790"/>
                  </a:cubicBezTo>
                  <a:cubicBezTo>
                    <a:pt x="26986" y="12923"/>
                    <a:pt x="25785" y="12389"/>
                    <a:pt x="25452" y="11522"/>
                  </a:cubicBezTo>
                  <a:cubicBezTo>
                    <a:pt x="24918" y="10221"/>
                    <a:pt x="26486" y="8853"/>
                    <a:pt x="26119" y="7519"/>
                  </a:cubicBezTo>
                  <a:cubicBezTo>
                    <a:pt x="25685" y="5918"/>
                    <a:pt x="22917" y="5751"/>
                    <a:pt x="22416" y="4183"/>
                  </a:cubicBezTo>
                  <a:cubicBezTo>
                    <a:pt x="22216" y="3549"/>
                    <a:pt x="22416" y="2715"/>
                    <a:pt x="21882" y="2248"/>
                  </a:cubicBezTo>
                  <a:cubicBezTo>
                    <a:pt x="21618" y="2009"/>
                    <a:pt x="21282" y="1950"/>
                    <a:pt x="20920" y="1950"/>
                  </a:cubicBezTo>
                  <a:cubicBezTo>
                    <a:pt x="20572" y="1950"/>
                    <a:pt x="20200" y="2005"/>
                    <a:pt x="19843" y="2005"/>
                  </a:cubicBezTo>
                  <a:cubicBezTo>
                    <a:pt x="19587" y="2005"/>
                    <a:pt x="19339" y="1977"/>
                    <a:pt x="19114" y="1881"/>
                  </a:cubicBezTo>
                  <a:cubicBezTo>
                    <a:pt x="18313" y="1514"/>
                    <a:pt x="18080" y="447"/>
                    <a:pt x="17279" y="113"/>
                  </a:cubicBezTo>
                  <a:cubicBezTo>
                    <a:pt x="17106" y="34"/>
                    <a:pt x="16924" y="0"/>
                    <a:pt x="16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a:off x="3145750" y="3681425"/>
              <a:ext cx="181825" cy="95900"/>
            </a:xfrm>
            <a:custGeom>
              <a:avLst/>
              <a:gdLst/>
              <a:ahLst/>
              <a:cxnLst/>
              <a:rect l="l" t="t" r="r" b="b"/>
              <a:pathLst>
                <a:path w="7273" h="3836" extrusionOk="0">
                  <a:moveTo>
                    <a:pt x="4757" y="852"/>
                  </a:moveTo>
                  <a:cubicBezTo>
                    <a:pt x="4944" y="1152"/>
                    <a:pt x="4997" y="1509"/>
                    <a:pt x="4904" y="1835"/>
                  </a:cubicBezTo>
                  <a:cubicBezTo>
                    <a:pt x="4804" y="2068"/>
                    <a:pt x="4604" y="2235"/>
                    <a:pt x="4370" y="2302"/>
                  </a:cubicBezTo>
                  <a:cubicBezTo>
                    <a:pt x="4335" y="2313"/>
                    <a:pt x="4298" y="2319"/>
                    <a:pt x="4262" y="2319"/>
                  </a:cubicBezTo>
                  <a:cubicBezTo>
                    <a:pt x="4093" y="2319"/>
                    <a:pt x="3925" y="2199"/>
                    <a:pt x="3870" y="2035"/>
                  </a:cubicBezTo>
                  <a:cubicBezTo>
                    <a:pt x="3803" y="1801"/>
                    <a:pt x="3837" y="1568"/>
                    <a:pt x="3970" y="1368"/>
                  </a:cubicBezTo>
                  <a:cubicBezTo>
                    <a:pt x="4103" y="1167"/>
                    <a:pt x="4304" y="1034"/>
                    <a:pt x="4504" y="934"/>
                  </a:cubicBezTo>
                  <a:cubicBezTo>
                    <a:pt x="4586" y="900"/>
                    <a:pt x="4671" y="873"/>
                    <a:pt x="4757" y="852"/>
                  </a:cubicBezTo>
                  <a:close/>
                  <a:moveTo>
                    <a:pt x="3427" y="0"/>
                  </a:moveTo>
                  <a:cubicBezTo>
                    <a:pt x="3307" y="0"/>
                    <a:pt x="3187" y="11"/>
                    <a:pt x="3069" y="33"/>
                  </a:cubicBezTo>
                  <a:cubicBezTo>
                    <a:pt x="2202" y="133"/>
                    <a:pt x="1368" y="534"/>
                    <a:pt x="734" y="1134"/>
                  </a:cubicBezTo>
                  <a:cubicBezTo>
                    <a:pt x="301" y="1568"/>
                    <a:pt x="34" y="2135"/>
                    <a:pt x="1" y="2735"/>
                  </a:cubicBezTo>
                  <a:cubicBezTo>
                    <a:pt x="1" y="2902"/>
                    <a:pt x="1" y="3069"/>
                    <a:pt x="34" y="3202"/>
                  </a:cubicBezTo>
                  <a:cubicBezTo>
                    <a:pt x="34" y="3269"/>
                    <a:pt x="67" y="3336"/>
                    <a:pt x="101" y="3369"/>
                  </a:cubicBezTo>
                  <a:cubicBezTo>
                    <a:pt x="67" y="3169"/>
                    <a:pt x="34" y="2935"/>
                    <a:pt x="67" y="2735"/>
                  </a:cubicBezTo>
                  <a:cubicBezTo>
                    <a:pt x="134" y="2168"/>
                    <a:pt x="401" y="1634"/>
                    <a:pt x="801" y="1234"/>
                  </a:cubicBezTo>
                  <a:cubicBezTo>
                    <a:pt x="1435" y="667"/>
                    <a:pt x="2235" y="300"/>
                    <a:pt x="3069" y="200"/>
                  </a:cubicBezTo>
                  <a:cubicBezTo>
                    <a:pt x="3169" y="187"/>
                    <a:pt x="3268" y="180"/>
                    <a:pt x="3365" y="180"/>
                  </a:cubicBezTo>
                  <a:cubicBezTo>
                    <a:pt x="3754" y="180"/>
                    <a:pt x="4117" y="287"/>
                    <a:pt x="4437" y="500"/>
                  </a:cubicBezTo>
                  <a:cubicBezTo>
                    <a:pt x="4514" y="559"/>
                    <a:pt x="4582" y="624"/>
                    <a:pt x="4641" y="694"/>
                  </a:cubicBezTo>
                  <a:lnTo>
                    <a:pt x="4641" y="694"/>
                  </a:lnTo>
                  <a:cubicBezTo>
                    <a:pt x="4573" y="714"/>
                    <a:pt x="4504" y="739"/>
                    <a:pt x="4437" y="767"/>
                  </a:cubicBezTo>
                  <a:cubicBezTo>
                    <a:pt x="4204" y="867"/>
                    <a:pt x="3970" y="1034"/>
                    <a:pt x="3837" y="1268"/>
                  </a:cubicBezTo>
                  <a:cubicBezTo>
                    <a:pt x="3636" y="1501"/>
                    <a:pt x="3603" y="1801"/>
                    <a:pt x="3670" y="2101"/>
                  </a:cubicBezTo>
                  <a:cubicBezTo>
                    <a:pt x="3703" y="2268"/>
                    <a:pt x="3837" y="2402"/>
                    <a:pt x="3970" y="2468"/>
                  </a:cubicBezTo>
                  <a:cubicBezTo>
                    <a:pt x="4068" y="2517"/>
                    <a:pt x="4183" y="2548"/>
                    <a:pt x="4304" y="2548"/>
                  </a:cubicBezTo>
                  <a:cubicBezTo>
                    <a:pt x="4348" y="2548"/>
                    <a:pt x="4392" y="2544"/>
                    <a:pt x="4437" y="2535"/>
                  </a:cubicBezTo>
                  <a:cubicBezTo>
                    <a:pt x="4737" y="2468"/>
                    <a:pt x="5004" y="2235"/>
                    <a:pt x="5104" y="1935"/>
                  </a:cubicBezTo>
                  <a:cubicBezTo>
                    <a:pt x="5238" y="1668"/>
                    <a:pt x="5238" y="1334"/>
                    <a:pt x="5104" y="1067"/>
                  </a:cubicBezTo>
                  <a:cubicBezTo>
                    <a:pt x="5074" y="976"/>
                    <a:pt x="5037" y="892"/>
                    <a:pt x="4995" y="813"/>
                  </a:cubicBezTo>
                  <a:lnTo>
                    <a:pt x="4995" y="813"/>
                  </a:lnTo>
                  <a:cubicBezTo>
                    <a:pt x="5054" y="807"/>
                    <a:pt x="5114" y="804"/>
                    <a:pt x="5174" y="804"/>
                  </a:cubicBezTo>
                  <a:cubicBezTo>
                    <a:pt x="5378" y="804"/>
                    <a:pt x="5582" y="838"/>
                    <a:pt x="5771" y="901"/>
                  </a:cubicBezTo>
                  <a:cubicBezTo>
                    <a:pt x="6138" y="1034"/>
                    <a:pt x="6472" y="1268"/>
                    <a:pt x="6672" y="1601"/>
                  </a:cubicBezTo>
                  <a:cubicBezTo>
                    <a:pt x="7006" y="2068"/>
                    <a:pt x="7139" y="2635"/>
                    <a:pt x="7106" y="3202"/>
                  </a:cubicBezTo>
                  <a:cubicBezTo>
                    <a:pt x="7072" y="3636"/>
                    <a:pt x="7006" y="3836"/>
                    <a:pt x="7006" y="3836"/>
                  </a:cubicBezTo>
                  <a:cubicBezTo>
                    <a:pt x="7039" y="3836"/>
                    <a:pt x="7039" y="3803"/>
                    <a:pt x="7072" y="3703"/>
                  </a:cubicBezTo>
                  <a:cubicBezTo>
                    <a:pt x="7139" y="3536"/>
                    <a:pt x="7172" y="3369"/>
                    <a:pt x="7172" y="3236"/>
                  </a:cubicBezTo>
                  <a:cubicBezTo>
                    <a:pt x="7272" y="2635"/>
                    <a:pt x="7139" y="2035"/>
                    <a:pt x="6805" y="1501"/>
                  </a:cubicBezTo>
                  <a:cubicBezTo>
                    <a:pt x="6443" y="946"/>
                    <a:pt x="5819" y="618"/>
                    <a:pt x="5174" y="618"/>
                  </a:cubicBezTo>
                  <a:cubicBezTo>
                    <a:pt x="5077" y="618"/>
                    <a:pt x="4981" y="625"/>
                    <a:pt x="4884" y="640"/>
                  </a:cubicBezTo>
                  <a:lnTo>
                    <a:pt x="4884" y="640"/>
                  </a:lnTo>
                  <a:cubicBezTo>
                    <a:pt x="4805" y="535"/>
                    <a:pt x="4711" y="444"/>
                    <a:pt x="4604" y="367"/>
                  </a:cubicBezTo>
                  <a:cubicBezTo>
                    <a:pt x="4266" y="133"/>
                    <a:pt x="3848" y="0"/>
                    <a:pt x="34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a:off x="3086550" y="3784075"/>
              <a:ext cx="213500" cy="183400"/>
            </a:xfrm>
            <a:custGeom>
              <a:avLst/>
              <a:gdLst/>
              <a:ahLst/>
              <a:cxnLst/>
              <a:rect l="l" t="t" r="r" b="b"/>
              <a:pathLst>
                <a:path w="8540" h="7336" extrusionOk="0">
                  <a:moveTo>
                    <a:pt x="6410" y="1"/>
                  </a:moveTo>
                  <a:cubicBezTo>
                    <a:pt x="5802" y="1"/>
                    <a:pt x="5194" y="176"/>
                    <a:pt x="4670" y="531"/>
                  </a:cubicBezTo>
                  <a:cubicBezTo>
                    <a:pt x="3936" y="1031"/>
                    <a:pt x="3436" y="1832"/>
                    <a:pt x="3303" y="2732"/>
                  </a:cubicBezTo>
                  <a:cubicBezTo>
                    <a:pt x="3275" y="2982"/>
                    <a:pt x="3270" y="3255"/>
                    <a:pt x="3289" y="3512"/>
                  </a:cubicBezTo>
                  <a:lnTo>
                    <a:pt x="3289" y="3512"/>
                  </a:lnTo>
                  <a:cubicBezTo>
                    <a:pt x="3176" y="3499"/>
                    <a:pt x="3064" y="3492"/>
                    <a:pt x="2952" y="3492"/>
                  </a:cubicBezTo>
                  <a:cubicBezTo>
                    <a:pt x="2319" y="3492"/>
                    <a:pt x="1707" y="3701"/>
                    <a:pt x="1201" y="4100"/>
                  </a:cubicBezTo>
                  <a:cubicBezTo>
                    <a:pt x="367" y="4767"/>
                    <a:pt x="0" y="5868"/>
                    <a:pt x="267" y="6902"/>
                  </a:cubicBezTo>
                  <a:cubicBezTo>
                    <a:pt x="300" y="7069"/>
                    <a:pt x="367" y="7202"/>
                    <a:pt x="467" y="7335"/>
                  </a:cubicBezTo>
                  <a:cubicBezTo>
                    <a:pt x="467" y="7302"/>
                    <a:pt x="400" y="7169"/>
                    <a:pt x="367" y="6902"/>
                  </a:cubicBezTo>
                  <a:cubicBezTo>
                    <a:pt x="300" y="6502"/>
                    <a:pt x="300" y="6101"/>
                    <a:pt x="400" y="5701"/>
                  </a:cubicBezTo>
                  <a:cubicBezTo>
                    <a:pt x="534" y="5134"/>
                    <a:pt x="867" y="4600"/>
                    <a:pt x="1334" y="4233"/>
                  </a:cubicBezTo>
                  <a:cubicBezTo>
                    <a:pt x="1811" y="3889"/>
                    <a:pt x="2372" y="3692"/>
                    <a:pt x="2966" y="3692"/>
                  </a:cubicBezTo>
                  <a:cubicBezTo>
                    <a:pt x="3121" y="3692"/>
                    <a:pt x="3278" y="3705"/>
                    <a:pt x="3436" y="3733"/>
                  </a:cubicBezTo>
                  <a:lnTo>
                    <a:pt x="3569" y="3766"/>
                  </a:lnTo>
                  <a:lnTo>
                    <a:pt x="3536" y="3633"/>
                  </a:lnTo>
                  <a:cubicBezTo>
                    <a:pt x="3503" y="3333"/>
                    <a:pt x="3503" y="3032"/>
                    <a:pt x="3536" y="2766"/>
                  </a:cubicBezTo>
                  <a:cubicBezTo>
                    <a:pt x="3669" y="1932"/>
                    <a:pt x="4103" y="1164"/>
                    <a:pt x="4804" y="697"/>
                  </a:cubicBezTo>
                  <a:cubicBezTo>
                    <a:pt x="5299" y="348"/>
                    <a:pt x="5870" y="151"/>
                    <a:pt x="6473" y="151"/>
                  </a:cubicBezTo>
                  <a:cubicBezTo>
                    <a:pt x="6561" y="151"/>
                    <a:pt x="6649" y="155"/>
                    <a:pt x="6738" y="164"/>
                  </a:cubicBezTo>
                  <a:cubicBezTo>
                    <a:pt x="7205" y="197"/>
                    <a:pt x="7672" y="330"/>
                    <a:pt x="8073" y="564"/>
                  </a:cubicBezTo>
                  <a:cubicBezTo>
                    <a:pt x="8206" y="664"/>
                    <a:pt x="8373" y="731"/>
                    <a:pt x="8540" y="831"/>
                  </a:cubicBezTo>
                  <a:cubicBezTo>
                    <a:pt x="8540" y="831"/>
                    <a:pt x="8506" y="797"/>
                    <a:pt x="8440" y="731"/>
                  </a:cubicBezTo>
                  <a:cubicBezTo>
                    <a:pt x="8339" y="631"/>
                    <a:pt x="8239" y="564"/>
                    <a:pt x="8106" y="497"/>
                  </a:cubicBezTo>
                  <a:cubicBezTo>
                    <a:pt x="7595" y="168"/>
                    <a:pt x="7003" y="1"/>
                    <a:pt x="641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a:off x="3354225" y="3674925"/>
              <a:ext cx="105100" cy="59050"/>
            </a:xfrm>
            <a:custGeom>
              <a:avLst/>
              <a:gdLst/>
              <a:ahLst/>
              <a:cxnLst/>
              <a:rect l="l" t="t" r="r" b="b"/>
              <a:pathLst>
                <a:path w="4204" h="2362" extrusionOk="0">
                  <a:moveTo>
                    <a:pt x="3057" y="0"/>
                  </a:moveTo>
                  <a:cubicBezTo>
                    <a:pt x="1907" y="0"/>
                    <a:pt x="834" y="614"/>
                    <a:pt x="268" y="1628"/>
                  </a:cubicBezTo>
                  <a:cubicBezTo>
                    <a:pt x="134" y="1828"/>
                    <a:pt x="34" y="2095"/>
                    <a:pt x="1" y="2361"/>
                  </a:cubicBezTo>
                  <a:cubicBezTo>
                    <a:pt x="34" y="2361"/>
                    <a:pt x="134" y="2095"/>
                    <a:pt x="401" y="1694"/>
                  </a:cubicBezTo>
                  <a:cubicBezTo>
                    <a:pt x="1020" y="766"/>
                    <a:pt x="2069" y="182"/>
                    <a:pt x="3203" y="182"/>
                  </a:cubicBezTo>
                  <a:cubicBezTo>
                    <a:pt x="3291" y="182"/>
                    <a:pt x="3380" y="186"/>
                    <a:pt x="3470" y="193"/>
                  </a:cubicBezTo>
                  <a:cubicBezTo>
                    <a:pt x="3842" y="193"/>
                    <a:pt x="4115" y="267"/>
                    <a:pt x="4186" y="267"/>
                  </a:cubicBezTo>
                  <a:cubicBezTo>
                    <a:pt x="4198" y="267"/>
                    <a:pt x="4204" y="265"/>
                    <a:pt x="4204" y="260"/>
                  </a:cubicBezTo>
                  <a:cubicBezTo>
                    <a:pt x="3970" y="127"/>
                    <a:pt x="3737" y="26"/>
                    <a:pt x="3470" y="26"/>
                  </a:cubicBezTo>
                  <a:cubicBezTo>
                    <a:pt x="3332" y="9"/>
                    <a:pt x="3194" y="0"/>
                    <a:pt x="305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a:off x="3443475" y="3799675"/>
              <a:ext cx="185975" cy="157800"/>
            </a:xfrm>
            <a:custGeom>
              <a:avLst/>
              <a:gdLst/>
              <a:ahLst/>
              <a:cxnLst/>
              <a:rect l="l" t="t" r="r" b="b"/>
              <a:pathLst>
                <a:path w="7439" h="6312" extrusionOk="0">
                  <a:moveTo>
                    <a:pt x="1192" y="0"/>
                  </a:moveTo>
                  <a:cubicBezTo>
                    <a:pt x="874" y="0"/>
                    <a:pt x="562" y="95"/>
                    <a:pt x="300" y="240"/>
                  </a:cubicBezTo>
                  <a:cubicBezTo>
                    <a:pt x="167" y="307"/>
                    <a:pt x="67" y="374"/>
                    <a:pt x="0" y="474"/>
                  </a:cubicBezTo>
                  <a:cubicBezTo>
                    <a:pt x="100" y="407"/>
                    <a:pt x="234" y="374"/>
                    <a:pt x="334" y="307"/>
                  </a:cubicBezTo>
                  <a:cubicBezTo>
                    <a:pt x="582" y="196"/>
                    <a:pt x="854" y="132"/>
                    <a:pt x="1129" y="132"/>
                  </a:cubicBezTo>
                  <a:cubicBezTo>
                    <a:pt x="1187" y="132"/>
                    <a:pt x="1244" y="134"/>
                    <a:pt x="1301" y="140"/>
                  </a:cubicBezTo>
                  <a:cubicBezTo>
                    <a:pt x="1835" y="140"/>
                    <a:pt x="2302" y="374"/>
                    <a:pt x="2635" y="774"/>
                  </a:cubicBezTo>
                  <a:cubicBezTo>
                    <a:pt x="3036" y="1241"/>
                    <a:pt x="3202" y="1908"/>
                    <a:pt x="3036" y="2508"/>
                  </a:cubicBezTo>
                  <a:lnTo>
                    <a:pt x="2969" y="2742"/>
                  </a:lnTo>
                  <a:lnTo>
                    <a:pt x="3202" y="2609"/>
                  </a:lnTo>
                  <a:cubicBezTo>
                    <a:pt x="3503" y="2442"/>
                    <a:pt x="3836" y="2342"/>
                    <a:pt x="4203" y="2308"/>
                  </a:cubicBezTo>
                  <a:cubicBezTo>
                    <a:pt x="4310" y="2294"/>
                    <a:pt x="4417" y="2287"/>
                    <a:pt x="4523" y="2287"/>
                  </a:cubicBezTo>
                  <a:cubicBezTo>
                    <a:pt x="5172" y="2287"/>
                    <a:pt x="5783" y="2545"/>
                    <a:pt x="6271" y="2975"/>
                  </a:cubicBezTo>
                  <a:cubicBezTo>
                    <a:pt x="6738" y="3409"/>
                    <a:pt x="7005" y="4010"/>
                    <a:pt x="7038" y="4643"/>
                  </a:cubicBezTo>
                  <a:cubicBezTo>
                    <a:pt x="7072" y="5044"/>
                    <a:pt x="7038" y="5477"/>
                    <a:pt x="6872" y="5878"/>
                  </a:cubicBezTo>
                  <a:cubicBezTo>
                    <a:pt x="6772" y="6144"/>
                    <a:pt x="6671" y="6311"/>
                    <a:pt x="6671" y="6311"/>
                  </a:cubicBezTo>
                  <a:cubicBezTo>
                    <a:pt x="6705" y="6311"/>
                    <a:pt x="6705" y="6278"/>
                    <a:pt x="6772" y="6211"/>
                  </a:cubicBezTo>
                  <a:cubicBezTo>
                    <a:pt x="6838" y="6111"/>
                    <a:pt x="6905" y="6011"/>
                    <a:pt x="6938" y="5911"/>
                  </a:cubicBezTo>
                  <a:cubicBezTo>
                    <a:pt x="7439" y="4877"/>
                    <a:pt x="7205" y="3643"/>
                    <a:pt x="6438" y="2842"/>
                  </a:cubicBezTo>
                  <a:cubicBezTo>
                    <a:pt x="5868" y="2332"/>
                    <a:pt x="5163" y="2065"/>
                    <a:pt x="4420" y="2065"/>
                  </a:cubicBezTo>
                  <a:cubicBezTo>
                    <a:pt x="4337" y="2065"/>
                    <a:pt x="4253" y="2068"/>
                    <a:pt x="4170" y="2075"/>
                  </a:cubicBezTo>
                  <a:cubicBezTo>
                    <a:pt x="3866" y="2102"/>
                    <a:pt x="3563" y="2198"/>
                    <a:pt x="3279" y="2344"/>
                  </a:cubicBezTo>
                  <a:lnTo>
                    <a:pt x="3279" y="2344"/>
                  </a:lnTo>
                  <a:cubicBezTo>
                    <a:pt x="3362" y="1722"/>
                    <a:pt x="3184" y="1115"/>
                    <a:pt x="2769" y="640"/>
                  </a:cubicBezTo>
                  <a:cubicBezTo>
                    <a:pt x="2402" y="240"/>
                    <a:pt x="1868" y="7"/>
                    <a:pt x="1334" y="7"/>
                  </a:cubicBezTo>
                  <a:cubicBezTo>
                    <a:pt x="1287" y="2"/>
                    <a:pt x="1240" y="0"/>
                    <a:pt x="119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a:off x="2813025" y="4201650"/>
              <a:ext cx="1009075" cy="1031725"/>
            </a:xfrm>
            <a:custGeom>
              <a:avLst/>
              <a:gdLst/>
              <a:ahLst/>
              <a:cxnLst/>
              <a:rect l="l" t="t" r="r" b="b"/>
              <a:pathLst>
                <a:path w="40363" h="41269" extrusionOk="0">
                  <a:moveTo>
                    <a:pt x="11439" y="0"/>
                  </a:moveTo>
                  <a:cubicBezTo>
                    <a:pt x="9393" y="0"/>
                    <a:pt x="8333" y="1255"/>
                    <a:pt x="7272" y="2541"/>
                  </a:cubicBezTo>
                  <a:cubicBezTo>
                    <a:pt x="6171" y="3842"/>
                    <a:pt x="867" y="21888"/>
                    <a:pt x="434" y="24423"/>
                  </a:cubicBezTo>
                  <a:cubicBezTo>
                    <a:pt x="0" y="26958"/>
                    <a:pt x="2869" y="28826"/>
                    <a:pt x="3636" y="29360"/>
                  </a:cubicBezTo>
                  <a:cubicBezTo>
                    <a:pt x="3801" y="29482"/>
                    <a:pt x="4168" y="29530"/>
                    <a:pt x="4644" y="29530"/>
                  </a:cubicBezTo>
                  <a:cubicBezTo>
                    <a:pt x="6376" y="29530"/>
                    <a:pt x="9540" y="28893"/>
                    <a:pt x="9540" y="28893"/>
                  </a:cubicBezTo>
                  <a:lnTo>
                    <a:pt x="9574" y="28860"/>
                  </a:lnTo>
                  <a:lnTo>
                    <a:pt x="8673" y="41269"/>
                  </a:lnTo>
                  <a:lnTo>
                    <a:pt x="40362" y="41269"/>
                  </a:lnTo>
                  <a:lnTo>
                    <a:pt x="38761" y="33530"/>
                  </a:lnTo>
                  <a:cubicBezTo>
                    <a:pt x="38761" y="33530"/>
                    <a:pt x="39361" y="12415"/>
                    <a:pt x="39361" y="9346"/>
                  </a:cubicBezTo>
                  <a:cubicBezTo>
                    <a:pt x="39361" y="6277"/>
                    <a:pt x="36626" y="4609"/>
                    <a:pt x="35425" y="3742"/>
                  </a:cubicBezTo>
                  <a:cubicBezTo>
                    <a:pt x="34728" y="3252"/>
                    <a:pt x="32528" y="3145"/>
                    <a:pt x="30746" y="3145"/>
                  </a:cubicBezTo>
                  <a:cubicBezTo>
                    <a:pt x="29376" y="3145"/>
                    <a:pt x="28254" y="3208"/>
                    <a:pt x="28254" y="3208"/>
                  </a:cubicBezTo>
                  <a:cubicBezTo>
                    <a:pt x="28254" y="3208"/>
                    <a:pt x="13843" y="106"/>
                    <a:pt x="11675" y="6"/>
                  </a:cubicBezTo>
                  <a:cubicBezTo>
                    <a:pt x="11595" y="2"/>
                    <a:pt x="11516" y="0"/>
                    <a:pt x="11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a:off x="3014000" y="4455300"/>
              <a:ext cx="39200" cy="468700"/>
            </a:xfrm>
            <a:custGeom>
              <a:avLst/>
              <a:gdLst/>
              <a:ahLst/>
              <a:cxnLst/>
              <a:rect l="l" t="t" r="r" b="b"/>
              <a:pathLst>
                <a:path w="1568" h="18748" extrusionOk="0">
                  <a:moveTo>
                    <a:pt x="67" y="0"/>
                  </a:moveTo>
                  <a:cubicBezTo>
                    <a:pt x="0" y="0"/>
                    <a:pt x="300" y="4170"/>
                    <a:pt x="667" y="9374"/>
                  </a:cubicBezTo>
                  <a:cubicBezTo>
                    <a:pt x="1068" y="14578"/>
                    <a:pt x="1468" y="18747"/>
                    <a:pt x="1501" y="18747"/>
                  </a:cubicBezTo>
                  <a:cubicBezTo>
                    <a:pt x="1568" y="18714"/>
                    <a:pt x="1268" y="14544"/>
                    <a:pt x="901" y="9340"/>
                  </a:cubicBezTo>
                  <a:cubicBezTo>
                    <a:pt x="500" y="4170"/>
                    <a:pt x="100"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a:off x="2984800" y="4308525"/>
              <a:ext cx="811450" cy="113450"/>
            </a:xfrm>
            <a:custGeom>
              <a:avLst/>
              <a:gdLst/>
              <a:ahLst/>
              <a:cxnLst/>
              <a:rect l="l" t="t" r="r" b="b"/>
              <a:pathLst>
                <a:path w="32458" h="4538" extrusionOk="0">
                  <a:moveTo>
                    <a:pt x="1" y="1"/>
                  </a:moveTo>
                  <a:cubicBezTo>
                    <a:pt x="101" y="34"/>
                    <a:pt x="234" y="67"/>
                    <a:pt x="334" y="67"/>
                  </a:cubicBezTo>
                  <a:lnTo>
                    <a:pt x="1302" y="167"/>
                  </a:lnTo>
                  <a:lnTo>
                    <a:pt x="4771" y="501"/>
                  </a:lnTo>
                  <a:cubicBezTo>
                    <a:pt x="7739" y="801"/>
                    <a:pt x="11809" y="1268"/>
                    <a:pt x="16279" y="1902"/>
                  </a:cubicBezTo>
                  <a:cubicBezTo>
                    <a:pt x="20782" y="2536"/>
                    <a:pt x="24818" y="3203"/>
                    <a:pt x="27720" y="3703"/>
                  </a:cubicBezTo>
                  <a:lnTo>
                    <a:pt x="31190" y="4337"/>
                  </a:lnTo>
                  <a:lnTo>
                    <a:pt x="32124" y="4504"/>
                  </a:lnTo>
                  <a:cubicBezTo>
                    <a:pt x="32224" y="4537"/>
                    <a:pt x="32357" y="4537"/>
                    <a:pt x="32457" y="4537"/>
                  </a:cubicBezTo>
                  <a:cubicBezTo>
                    <a:pt x="32357" y="4504"/>
                    <a:pt x="32257" y="4470"/>
                    <a:pt x="32124" y="4470"/>
                  </a:cubicBezTo>
                  <a:lnTo>
                    <a:pt x="31190" y="4237"/>
                  </a:lnTo>
                  <a:cubicBezTo>
                    <a:pt x="30389" y="4070"/>
                    <a:pt x="29221" y="3837"/>
                    <a:pt x="27754" y="3570"/>
                  </a:cubicBezTo>
                  <a:cubicBezTo>
                    <a:pt x="24852" y="3003"/>
                    <a:pt x="20815" y="2302"/>
                    <a:pt x="16312" y="1668"/>
                  </a:cubicBezTo>
                  <a:cubicBezTo>
                    <a:pt x="11842" y="1068"/>
                    <a:pt x="7773" y="601"/>
                    <a:pt x="4804" y="367"/>
                  </a:cubicBezTo>
                  <a:cubicBezTo>
                    <a:pt x="3336" y="234"/>
                    <a:pt x="2135" y="134"/>
                    <a:pt x="1302" y="67"/>
                  </a:cubicBezTo>
                  <a:lnTo>
                    <a:pt x="334"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a:off x="3021500" y="4544525"/>
              <a:ext cx="760575" cy="70075"/>
            </a:xfrm>
            <a:custGeom>
              <a:avLst/>
              <a:gdLst/>
              <a:ahLst/>
              <a:cxnLst/>
              <a:rect l="l" t="t" r="r" b="b"/>
              <a:pathLst>
                <a:path w="30423" h="2803" extrusionOk="0">
                  <a:moveTo>
                    <a:pt x="0" y="1"/>
                  </a:moveTo>
                  <a:cubicBezTo>
                    <a:pt x="100" y="34"/>
                    <a:pt x="200" y="34"/>
                    <a:pt x="301" y="67"/>
                  </a:cubicBezTo>
                  <a:lnTo>
                    <a:pt x="1168" y="201"/>
                  </a:lnTo>
                  <a:cubicBezTo>
                    <a:pt x="1935" y="334"/>
                    <a:pt x="3036" y="468"/>
                    <a:pt x="4403" y="668"/>
                  </a:cubicBezTo>
                  <a:cubicBezTo>
                    <a:pt x="7172" y="1035"/>
                    <a:pt x="10975" y="1468"/>
                    <a:pt x="15178" y="1869"/>
                  </a:cubicBezTo>
                  <a:cubicBezTo>
                    <a:pt x="19381" y="2236"/>
                    <a:pt x="23184" y="2502"/>
                    <a:pt x="25952" y="2636"/>
                  </a:cubicBezTo>
                  <a:cubicBezTo>
                    <a:pt x="27320" y="2703"/>
                    <a:pt x="28454" y="2769"/>
                    <a:pt x="29221" y="2769"/>
                  </a:cubicBezTo>
                  <a:lnTo>
                    <a:pt x="30122" y="2803"/>
                  </a:lnTo>
                  <a:lnTo>
                    <a:pt x="30422" y="2803"/>
                  </a:lnTo>
                  <a:cubicBezTo>
                    <a:pt x="30322" y="2769"/>
                    <a:pt x="30222" y="2736"/>
                    <a:pt x="30122" y="2736"/>
                  </a:cubicBezTo>
                  <a:lnTo>
                    <a:pt x="29221" y="2669"/>
                  </a:lnTo>
                  <a:lnTo>
                    <a:pt x="25952" y="2469"/>
                  </a:lnTo>
                  <a:cubicBezTo>
                    <a:pt x="23184" y="2302"/>
                    <a:pt x="19381" y="2035"/>
                    <a:pt x="15178" y="1635"/>
                  </a:cubicBezTo>
                  <a:cubicBezTo>
                    <a:pt x="10975" y="1268"/>
                    <a:pt x="7172" y="835"/>
                    <a:pt x="4437" y="501"/>
                  </a:cubicBezTo>
                  <a:lnTo>
                    <a:pt x="1201" y="134"/>
                  </a:lnTo>
                  <a:lnTo>
                    <a:pt x="301" y="34"/>
                  </a:lnTo>
                  <a:cubicBezTo>
                    <a:pt x="200" y="1"/>
                    <a:pt x="100" y="1"/>
                    <a:pt x="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a:off x="3054025" y="4793250"/>
              <a:ext cx="740550" cy="27325"/>
            </a:xfrm>
            <a:custGeom>
              <a:avLst/>
              <a:gdLst/>
              <a:ahLst/>
              <a:cxnLst/>
              <a:rect l="l" t="t" r="r" b="b"/>
              <a:pathLst>
                <a:path w="29622" h="1093" extrusionOk="0">
                  <a:moveTo>
                    <a:pt x="29442" y="0"/>
                  </a:moveTo>
                  <a:cubicBezTo>
                    <a:pt x="29388" y="0"/>
                    <a:pt x="29338" y="9"/>
                    <a:pt x="29288" y="25"/>
                  </a:cubicBezTo>
                  <a:lnTo>
                    <a:pt x="28454" y="92"/>
                  </a:lnTo>
                  <a:cubicBezTo>
                    <a:pt x="27687" y="192"/>
                    <a:pt x="26619" y="292"/>
                    <a:pt x="25285" y="392"/>
                  </a:cubicBezTo>
                  <a:cubicBezTo>
                    <a:pt x="22583" y="626"/>
                    <a:pt x="18880" y="859"/>
                    <a:pt x="14811" y="859"/>
                  </a:cubicBezTo>
                  <a:cubicBezTo>
                    <a:pt x="10708" y="859"/>
                    <a:pt x="7005" y="659"/>
                    <a:pt x="4303" y="426"/>
                  </a:cubicBezTo>
                  <a:cubicBezTo>
                    <a:pt x="2969" y="292"/>
                    <a:pt x="1902" y="192"/>
                    <a:pt x="1134" y="92"/>
                  </a:cubicBezTo>
                  <a:lnTo>
                    <a:pt x="300" y="25"/>
                  </a:lnTo>
                  <a:lnTo>
                    <a:pt x="0" y="25"/>
                  </a:lnTo>
                  <a:cubicBezTo>
                    <a:pt x="100" y="59"/>
                    <a:pt x="200" y="59"/>
                    <a:pt x="300" y="92"/>
                  </a:cubicBezTo>
                  <a:lnTo>
                    <a:pt x="1134" y="192"/>
                  </a:lnTo>
                  <a:cubicBezTo>
                    <a:pt x="1902" y="326"/>
                    <a:pt x="2969" y="459"/>
                    <a:pt x="4303" y="559"/>
                  </a:cubicBezTo>
                  <a:cubicBezTo>
                    <a:pt x="6972" y="859"/>
                    <a:pt x="10708" y="1093"/>
                    <a:pt x="14811" y="1093"/>
                  </a:cubicBezTo>
                  <a:cubicBezTo>
                    <a:pt x="18914" y="1093"/>
                    <a:pt x="22616" y="826"/>
                    <a:pt x="25285" y="559"/>
                  </a:cubicBezTo>
                  <a:cubicBezTo>
                    <a:pt x="26619" y="426"/>
                    <a:pt x="27720" y="292"/>
                    <a:pt x="28454" y="192"/>
                  </a:cubicBezTo>
                  <a:lnTo>
                    <a:pt x="29321" y="59"/>
                  </a:lnTo>
                  <a:cubicBezTo>
                    <a:pt x="29421" y="59"/>
                    <a:pt x="29521" y="25"/>
                    <a:pt x="29621" y="25"/>
                  </a:cubicBezTo>
                  <a:cubicBezTo>
                    <a:pt x="29555" y="9"/>
                    <a:pt x="29496" y="0"/>
                    <a:pt x="2944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a:off x="3043175" y="5058225"/>
              <a:ext cx="737225" cy="9525"/>
            </a:xfrm>
            <a:custGeom>
              <a:avLst/>
              <a:gdLst/>
              <a:ahLst/>
              <a:cxnLst/>
              <a:rect l="l" t="t" r="r" b="b"/>
              <a:pathLst>
                <a:path w="29489" h="381" extrusionOk="0">
                  <a:moveTo>
                    <a:pt x="28321" y="1"/>
                  </a:moveTo>
                  <a:lnTo>
                    <a:pt x="25152" y="34"/>
                  </a:lnTo>
                  <a:lnTo>
                    <a:pt x="14744" y="134"/>
                  </a:lnTo>
                  <a:cubicBezTo>
                    <a:pt x="13553" y="144"/>
                    <a:pt x="12392" y="148"/>
                    <a:pt x="11280" y="148"/>
                  </a:cubicBezTo>
                  <a:cubicBezTo>
                    <a:pt x="8595" y="148"/>
                    <a:pt x="6191" y="124"/>
                    <a:pt x="4304" y="101"/>
                  </a:cubicBezTo>
                  <a:cubicBezTo>
                    <a:pt x="2969" y="67"/>
                    <a:pt x="1902" y="34"/>
                    <a:pt x="1135" y="34"/>
                  </a:cubicBezTo>
                  <a:lnTo>
                    <a:pt x="301" y="34"/>
                  </a:lnTo>
                  <a:cubicBezTo>
                    <a:pt x="251" y="17"/>
                    <a:pt x="201" y="9"/>
                    <a:pt x="151" y="9"/>
                  </a:cubicBezTo>
                  <a:cubicBezTo>
                    <a:pt x="101" y="9"/>
                    <a:pt x="51" y="17"/>
                    <a:pt x="1" y="34"/>
                  </a:cubicBezTo>
                  <a:cubicBezTo>
                    <a:pt x="101" y="34"/>
                    <a:pt x="201" y="67"/>
                    <a:pt x="301" y="67"/>
                  </a:cubicBezTo>
                  <a:lnTo>
                    <a:pt x="1135" y="134"/>
                  </a:lnTo>
                  <a:cubicBezTo>
                    <a:pt x="1902" y="167"/>
                    <a:pt x="2969" y="201"/>
                    <a:pt x="4304" y="268"/>
                  </a:cubicBezTo>
                  <a:cubicBezTo>
                    <a:pt x="6305" y="343"/>
                    <a:pt x="8888" y="380"/>
                    <a:pt x="11772" y="380"/>
                  </a:cubicBezTo>
                  <a:cubicBezTo>
                    <a:pt x="12733" y="380"/>
                    <a:pt x="13727" y="376"/>
                    <a:pt x="14744" y="368"/>
                  </a:cubicBezTo>
                  <a:cubicBezTo>
                    <a:pt x="18781" y="334"/>
                    <a:pt x="22483" y="268"/>
                    <a:pt x="25152" y="201"/>
                  </a:cubicBezTo>
                  <a:lnTo>
                    <a:pt x="28321" y="101"/>
                  </a:lnTo>
                  <a:lnTo>
                    <a:pt x="29188" y="34"/>
                  </a:lnTo>
                  <a:lnTo>
                    <a:pt x="29488" y="34"/>
                  </a:lnTo>
                  <a:cubicBezTo>
                    <a:pt x="29388" y="1"/>
                    <a:pt x="29288" y="1"/>
                    <a:pt x="2918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2868050" y="4644600"/>
              <a:ext cx="165150" cy="49225"/>
            </a:xfrm>
            <a:custGeom>
              <a:avLst/>
              <a:gdLst/>
              <a:ahLst/>
              <a:cxnLst/>
              <a:rect l="l" t="t" r="r" b="b"/>
              <a:pathLst>
                <a:path w="6606" h="1969" extrusionOk="0">
                  <a:moveTo>
                    <a:pt x="1" y="1"/>
                  </a:moveTo>
                  <a:lnTo>
                    <a:pt x="1" y="1"/>
                  </a:lnTo>
                  <a:cubicBezTo>
                    <a:pt x="1068" y="434"/>
                    <a:pt x="2169" y="801"/>
                    <a:pt x="3270" y="1101"/>
                  </a:cubicBezTo>
                  <a:cubicBezTo>
                    <a:pt x="4370" y="1468"/>
                    <a:pt x="5471" y="1735"/>
                    <a:pt x="6605" y="1969"/>
                  </a:cubicBezTo>
                  <a:cubicBezTo>
                    <a:pt x="5538" y="1535"/>
                    <a:pt x="4470" y="1168"/>
                    <a:pt x="3336" y="868"/>
                  </a:cubicBezTo>
                  <a:cubicBezTo>
                    <a:pt x="2269" y="501"/>
                    <a:pt x="1135" y="2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a:off x="1784775" y="3708650"/>
              <a:ext cx="614625" cy="618875"/>
            </a:xfrm>
            <a:custGeom>
              <a:avLst/>
              <a:gdLst/>
              <a:ahLst/>
              <a:cxnLst/>
              <a:rect l="l" t="t" r="r" b="b"/>
              <a:pathLst>
                <a:path w="24585" h="24755" extrusionOk="0">
                  <a:moveTo>
                    <a:pt x="14921" y="1"/>
                  </a:moveTo>
                  <a:cubicBezTo>
                    <a:pt x="14079" y="1"/>
                    <a:pt x="13360" y="87"/>
                    <a:pt x="12877" y="279"/>
                  </a:cubicBezTo>
                  <a:cubicBezTo>
                    <a:pt x="12877" y="279"/>
                    <a:pt x="4037" y="4115"/>
                    <a:pt x="3603" y="4448"/>
                  </a:cubicBezTo>
                  <a:cubicBezTo>
                    <a:pt x="3170" y="4748"/>
                    <a:pt x="1" y="5883"/>
                    <a:pt x="67" y="9752"/>
                  </a:cubicBezTo>
                  <a:cubicBezTo>
                    <a:pt x="134" y="13655"/>
                    <a:pt x="2436" y="21260"/>
                    <a:pt x="2436" y="21260"/>
                  </a:cubicBezTo>
                  <a:cubicBezTo>
                    <a:pt x="3170" y="22795"/>
                    <a:pt x="4504" y="23996"/>
                    <a:pt x="6172" y="24529"/>
                  </a:cubicBezTo>
                  <a:cubicBezTo>
                    <a:pt x="6636" y="24681"/>
                    <a:pt x="7117" y="24755"/>
                    <a:pt x="7596" y="24755"/>
                  </a:cubicBezTo>
                  <a:cubicBezTo>
                    <a:pt x="8803" y="24755"/>
                    <a:pt x="10001" y="24288"/>
                    <a:pt x="10908" y="23428"/>
                  </a:cubicBezTo>
                  <a:cubicBezTo>
                    <a:pt x="11609" y="22728"/>
                    <a:pt x="12009" y="21761"/>
                    <a:pt x="12510" y="20893"/>
                  </a:cubicBezTo>
                  <a:cubicBezTo>
                    <a:pt x="12977" y="19993"/>
                    <a:pt x="13577" y="19092"/>
                    <a:pt x="14478" y="18658"/>
                  </a:cubicBezTo>
                  <a:cubicBezTo>
                    <a:pt x="14811" y="18486"/>
                    <a:pt x="15199" y="18395"/>
                    <a:pt x="15581" y="18395"/>
                  </a:cubicBezTo>
                  <a:cubicBezTo>
                    <a:pt x="16231" y="18395"/>
                    <a:pt x="16864" y="18658"/>
                    <a:pt x="17180" y="19225"/>
                  </a:cubicBezTo>
                  <a:cubicBezTo>
                    <a:pt x="17346" y="19492"/>
                    <a:pt x="17446" y="19826"/>
                    <a:pt x="17713" y="19993"/>
                  </a:cubicBezTo>
                  <a:cubicBezTo>
                    <a:pt x="17791" y="20019"/>
                    <a:pt x="17870" y="20031"/>
                    <a:pt x="17948" y="20031"/>
                  </a:cubicBezTo>
                  <a:cubicBezTo>
                    <a:pt x="18272" y="20031"/>
                    <a:pt x="18580" y="19822"/>
                    <a:pt x="18714" y="19526"/>
                  </a:cubicBezTo>
                  <a:cubicBezTo>
                    <a:pt x="18814" y="19125"/>
                    <a:pt x="18814" y="18692"/>
                    <a:pt x="18714" y="18325"/>
                  </a:cubicBezTo>
                  <a:cubicBezTo>
                    <a:pt x="18414" y="16824"/>
                    <a:pt x="18247" y="15323"/>
                    <a:pt x="18247" y="13822"/>
                  </a:cubicBezTo>
                  <a:cubicBezTo>
                    <a:pt x="18314" y="12287"/>
                    <a:pt x="18747" y="10753"/>
                    <a:pt x="19781" y="9652"/>
                  </a:cubicBezTo>
                  <a:cubicBezTo>
                    <a:pt x="20582" y="8818"/>
                    <a:pt x="21649" y="8284"/>
                    <a:pt x="22617" y="7617"/>
                  </a:cubicBezTo>
                  <a:cubicBezTo>
                    <a:pt x="23551" y="6950"/>
                    <a:pt x="24451" y="6016"/>
                    <a:pt x="24518" y="4849"/>
                  </a:cubicBezTo>
                  <a:cubicBezTo>
                    <a:pt x="24585" y="3814"/>
                    <a:pt x="23984" y="2847"/>
                    <a:pt x="23217" y="2147"/>
                  </a:cubicBezTo>
                  <a:cubicBezTo>
                    <a:pt x="21933" y="965"/>
                    <a:pt x="17741" y="1"/>
                    <a:pt x="14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a:off x="1784775" y="3626700"/>
              <a:ext cx="629650" cy="701125"/>
            </a:xfrm>
            <a:custGeom>
              <a:avLst/>
              <a:gdLst/>
              <a:ahLst/>
              <a:cxnLst/>
              <a:rect l="l" t="t" r="r" b="b"/>
              <a:pathLst>
                <a:path w="25186" h="28045" extrusionOk="0">
                  <a:moveTo>
                    <a:pt x="12783" y="1"/>
                  </a:moveTo>
                  <a:cubicBezTo>
                    <a:pt x="12670" y="1"/>
                    <a:pt x="12556" y="7"/>
                    <a:pt x="12443" y="21"/>
                  </a:cubicBezTo>
                  <a:cubicBezTo>
                    <a:pt x="10208" y="121"/>
                    <a:pt x="8207" y="1355"/>
                    <a:pt x="7106" y="3323"/>
                  </a:cubicBezTo>
                  <a:cubicBezTo>
                    <a:pt x="6707" y="3164"/>
                    <a:pt x="6309" y="3091"/>
                    <a:pt x="5926" y="3091"/>
                  </a:cubicBezTo>
                  <a:cubicBezTo>
                    <a:pt x="3903" y="3091"/>
                    <a:pt x="2279" y="5123"/>
                    <a:pt x="3036" y="7226"/>
                  </a:cubicBezTo>
                  <a:cubicBezTo>
                    <a:pt x="1835" y="7493"/>
                    <a:pt x="968" y="8560"/>
                    <a:pt x="1001" y="9794"/>
                  </a:cubicBezTo>
                  <a:cubicBezTo>
                    <a:pt x="334" y="10728"/>
                    <a:pt x="1" y="11896"/>
                    <a:pt x="67" y="13030"/>
                  </a:cubicBezTo>
                  <a:cubicBezTo>
                    <a:pt x="167" y="16933"/>
                    <a:pt x="2436" y="24538"/>
                    <a:pt x="2436" y="24538"/>
                  </a:cubicBezTo>
                  <a:cubicBezTo>
                    <a:pt x="3170" y="26106"/>
                    <a:pt x="4504" y="27274"/>
                    <a:pt x="6172" y="27841"/>
                  </a:cubicBezTo>
                  <a:cubicBezTo>
                    <a:pt x="6621" y="27978"/>
                    <a:pt x="7084" y="28045"/>
                    <a:pt x="7548" y="28045"/>
                  </a:cubicBezTo>
                  <a:cubicBezTo>
                    <a:pt x="8771" y="28045"/>
                    <a:pt x="9989" y="27578"/>
                    <a:pt x="10908" y="26706"/>
                  </a:cubicBezTo>
                  <a:cubicBezTo>
                    <a:pt x="11609" y="26006"/>
                    <a:pt x="12009" y="25039"/>
                    <a:pt x="12510" y="24171"/>
                  </a:cubicBezTo>
                  <a:cubicBezTo>
                    <a:pt x="12977" y="23271"/>
                    <a:pt x="13577" y="22370"/>
                    <a:pt x="14478" y="21936"/>
                  </a:cubicBezTo>
                  <a:cubicBezTo>
                    <a:pt x="14805" y="21767"/>
                    <a:pt x="15149" y="21703"/>
                    <a:pt x="15502" y="21703"/>
                  </a:cubicBezTo>
                  <a:cubicBezTo>
                    <a:pt x="16120" y="21703"/>
                    <a:pt x="16764" y="21900"/>
                    <a:pt x="17380" y="22070"/>
                  </a:cubicBezTo>
                  <a:cubicBezTo>
                    <a:pt x="17535" y="22116"/>
                    <a:pt x="17664" y="22137"/>
                    <a:pt x="17770" y="22137"/>
                  </a:cubicBezTo>
                  <a:cubicBezTo>
                    <a:pt x="18281" y="22137"/>
                    <a:pt x="18286" y="21649"/>
                    <a:pt x="18314" y="21069"/>
                  </a:cubicBezTo>
                  <a:lnTo>
                    <a:pt x="18247" y="17100"/>
                  </a:lnTo>
                  <a:cubicBezTo>
                    <a:pt x="18314" y="15565"/>
                    <a:pt x="18747" y="14031"/>
                    <a:pt x="19781" y="12930"/>
                  </a:cubicBezTo>
                  <a:cubicBezTo>
                    <a:pt x="20582" y="12096"/>
                    <a:pt x="21649" y="11562"/>
                    <a:pt x="22617" y="10895"/>
                  </a:cubicBezTo>
                  <a:cubicBezTo>
                    <a:pt x="23551" y="10228"/>
                    <a:pt x="24451" y="9294"/>
                    <a:pt x="24518" y="8127"/>
                  </a:cubicBezTo>
                  <a:cubicBezTo>
                    <a:pt x="24552" y="7960"/>
                    <a:pt x="24518" y="7793"/>
                    <a:pt x="24518" y="7626"/>
                  </a:cubicBezTo>
                  <a:cubicBezTo>
                    <a:pt x="24685" y="7393"/>
                    <a:pt x="24852" y="7126"/>
                    <a:pt x="24952" y="6859"/>
                  </a:cubicBezTo>
                  <a:cubicBezTo>
                    <a:pt x="25185" y="6292"/>
                    <a:pt x="25085" y="5625"/>
                    <a:pt x="24685" y="5158"/>
                  </a:cubicBezTo>
                  <a:cubicBezTo>
                    <a:pt x="24464" y="4953"/>
                    <a:pt x="24192" y="4852"/>
                    <a:pt x="23923" y="4852"/>
                  </a:cubicBezTo>
                  <a:cubicBezTo>
                    <a:pt x="23623" y="4852"/>
                    <a:pt x="23328" y="4978"/>
                    <a:pt x="23117" y="5224"/>
                  </a:cubicBezTo>
                  <a:cubicBezTo>
                    <a:pt x="24131" y="3849"/>
                    <a:pt x="22927" y="2333"/>
                    <a:pt x="21640" y="2333"/>
                  </a:cubicBezTo>
                  <a:cubicBezTo>
                    <a:pt x="21149" y="2333"/>
                    <a:pt x="20645" y="2555"/>
                    <a:pt x="20248" y="3090"/>
                  </a:cubicBezTo>
                  <a:cubicBezTo>
                    <a:pt x="20615" y="2289"/>
                    <a:pt x="20349" y="1322"/>
                    <a:pt x="19615" y="821"/>
                  </a:cubicBezTo>
                  <a:cubicBezTo>
                    <a:pt x="19155" y="515"/>
                    <a:pt x="18608" y="352"/>
                    <a:pt x="18051" y="352"/>
                  </a:cubicBezTo>
                  <a:cubicBezTo>
                    <a:pt x="17760" y="352"/>
                    <a:pt x="17466" y="396"/>
                    <a:pt x="17180" y="488"/>
                  </a:cubicBezTo>
                  <a:cubicBezTo>
                    <a:pt x="16379" y="755"/>
                    <a:pt x="15612" y="1155"/>
                    <a:pt x="14945" y="1655"/>
                  </a:cubicBezTo>
                  <a:cubicBezTo>
                    <a:pt x="14945" y="1088"/>
                    <a:pt x="14611" y="554"/>
                    <a:pt x="14077" y="321"/>
                  </a:cubicBezTo>
                  <a:cubicBezTo>
                    <a:pt x="13677" y="107"/>
                    <a:pt x="13234" y="1"/>
                    <a:pt x="127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a:off x="1856500" y="3909900"/>
              <a:ext cx="249375" cy="72675"/>
            </a:xfrm>
            <a:custGeom>
              <a:avLst/>
              <a:gdLst/>
              <a:ahLst/>
              <a:cxnLst/>
              <a:rect l="l" t="t" r="r" b="b"/>
              <a:pathLst>
                <a:path w="9975" h="2907" extrusionOk="0">
                  <a:moveTo>
                    <a:pt x="0" y="1"/>
                  </a:moveTo>
                  <a:lnTo>
                    <a:pt x="0" y="134"/>
                  </a:lnTo>
                  <a:cubicBezTo>
                    <a:pt x="0" y="268"/>
                    <a:pt x="34" y="368"/>
                    <a:pt x="67" y="501"/>
                  </a:cubicBezTo>
                  <a:cubicBezTo>
                    <a:pt x="167" y="968"/>
                    <a:pt x="367" y="1402"/>
                    <a:pt x="668" y="1769"/>
                  </a:cubicBezTo>
                  <a:cubicBezTo>
                    <a:pt x="1135" y="2336"/>
                    <a:pt x="1768" y="2736"/>
                    <a:pt x="2469" y="2870"/>
                  </a:cubicBezTo>
                  <a:cubicBezTo>
                    <a:pt x="2635" y="2894"/>
                    <a:pt x="2802" y="2906"/>
                    <a:pt x="2967" y="2906"/>
                  </a:cubicBezTo>
                  <a:cubicBezTo>
                    <a:pt x="3696" y="2906"/>
                    <a:pt x="4400" y="2671"/>
                    <a:pt x="4971" y="2236"/>
                  </a:cubicBezTo>
                  <a:cubicBezTo>
                    <a:pt x="5203" y="2061"/>
                    <a:pt x="5385" y="1862"/>
                    <a:pt x="5560" y="1637"/>
                  </a:cubicBezTo>
                  <a:lnTo>
                    <a:pt x="5560" y="1637"/>
                  </a:lnTo>
                  <a:cubicBezTo>
                    <a:pt x="6056" y="2173"/>
                    <a:pt x="6752" y="2469"/>
                    <a:pt x="7506" y="2469"/>
                  </a:cubicBezTo>
                  <a:cubicBezTo>
                    <a:pt x="8540" y="2436"/>
                    <a:pt x="9474" y="1802"/>
                    <a:pt x="9874" y="835"/>
                  </a:cubicBezTo>
                  <a:cubicBezTo>
                    <a:pt x="9941" y="701"/>
                    <a:pt x="9974" y="568"/>
                    <a:pt x="9974" y="434"/>
                  </a:cubicBezTo>
                  <a:lnTo>
                    <a:pt x="9974" y="434"/>
                  </a:lnTo>
                  <a:cubicBezTo>
                    <a:pt x="9974" y="435"/>
                    <a:pt x="9941" y="568"/>
                    <a:pt x="9807" y="801"/>
                  </a:cubicBezTo>
                  <a:cubicBezTo>
                    <a:pt x="9641" y="1168"/>
                    <a:pt x="9374" y="1469"/>
                    <a:pt x="9074" y="1702"/>
                  </a:cubicBezTo>
                  <a:cubicBezTo>
                    <a:pt x="8671" y="2074"/>
                    <a:pt x="8154" y="2273"/>
                    <a:pt x="7628" y="2273"/>
                  </a:cubicBezTo>
                  <a:cubicBezTo>
                    <a:pt x="7587" y="2273"/>
                    <a:pt x="7546" y="2271"/>
                    <a:pt x="7506" y="2269"/>
                  </a:cubicBezTo>
                  <a:cubicBezTo>
                    <a:pt x="6772" y="2269"/>
                    <a:pt x="6105" y="1936"/>
                    <a:pt x="5638" y="1402"/>
                  </a:cubicBezTo>
                  <a:lnTo>
                    <a:pt x="5538" y="1302"/>
                  </a:lnTo>
                  <a:lnTo>
                    <a:pt x="5471" y="1402"/>
                  </a:lnTo>
                  <a:cubicBezTo>
                    <a:pt x="5304" y="1669"/>
                    <a:pt x="5071" y="1869"/>
                    <a:pt x="4871" y="2069"/>
                  </a:cubicBezTo>
                  <a:cubicBezTo>
                    <a:pt x="4315" y="2486"/>
                    <a:pt x="3643" y="2694"/>
                    <a:pt x="2952" y="2694"/>
                  </a:cubicBezTo>
                  <a:cubicBezTo>
                    <a:pt x="2813" y="2694"/>
                    <a:pt x="2675" y="2686"/>
                    <a:pt x="2536" y="2669"/>
                  </a:cubicBezTo>
                  <a:cubicBezTo>
                    <a:pt x="1868" y="2569"/>
                    <a:pt x="1235" y="2202"/>
                    <a:pt x="768" y="1702"/>
                  </a:cubicBezTo>
                  <a:cubicBezTo>
                    <a:pt x="467" y="1335"/>
                    <a:pt x="267" y="935"/>
                    <a:pt x="134" y="501"/>
                  </a:cubicBezTo>
                  <a:cubicBezTo>
                    <a:pt x="34" y="168"/>
                    <a:pt x="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a:off x="2162550" y="3854875"/>
              <a:ext cx="90925" cy="47850"/>
            </a:xfrm>
            <a:custGeom>
              <a:avLst/>
              <a:gdLst/>
              <a:ahLst/>
              <a:cxnLst/>
              <a:rect l="l" t="t" r="r" b="b"/>
              <a:pathLst>
                <a:path w="3637" h="1914" extrusionOk="0">
                  <a:moveTo>
                    <a:pt x="3470" y="0"/>
                  </a:moveTo>
                  <a:cubicBezTo>
                    <a:pt x="3470" y="200"/>
                    <a:pt x="3470" y="434"/>
                    <a:pt x="3403" y="634"/>
                  </a:cubicBezTo>
                  <a:cubicBezTo>
                    <a:pt x="3336" y="868"/>
                    <a:pt x="3203" y="1068"/>
                    <a:pt x="3036" y="1234"/>
                  </a:cubicBezTo>
                  <a:cubicBezTo>
                    <a:pt x="2836" y="1435"/>
                    <a:pt x="2569" y="1568"/>
                    <a:pt x="2269" y="1635"/>
                  </a:cubicBezTo>
                  <a:cubicBezTo>
                    <a:pt x="2069" y="1672"/>
                    <a:pt x="1868" y="1691"/>
                    <a:pt x="1668" y="1691"/>
                  </a:cubicBezTo>
                  <a:cubicBezTo>
                    <a:pt x="1335" y="1691"/>
                    <a:pt x="1001" y="1639"/>
                    <a:pt x="668" y="1535"/>
                  </a:cubicBezTo>
                  <a:cubicBezTo>
                    <a:pt x="467" y="1435"/>
                    <a:pt x="234" y="1368"/>
                    <a:pt x="0" y="1335"/>
                  </a:cubicBezTo>
                  <a:lnTo>
                    <a:pt x="0" y="1335"/>
                  </a:lnTo>
                  <a:cubicBezTo>
                    <a:pt x="201" y="1501"/>
                    <a:pt x="401" y="1601"/>
                    <a:pt x="634" y="1668"/>
                  </a:cubicBezTo>
                  <a:cubicBezTo>
                    <a:pt x="1008" y="1832"/>
                    <a:pt x="1414" y="1913"/>
                    <a:pt x="1819" y="1913"/>
                  </a:cubicBezTo>
                  <a:cubicBezTo>
                    <a:pt x="1992" y="1913"/>
                    <a:pt x="2165" y="1898"/>
                    <a:pt x="2335" y="1868"/>
                  </a:cubicBezTo>
                  <a:cubicBezTo>
                    <a:pt x="2636" y="1768"/>
                    <a:pt x="2936" y="1601"/>
                    <a:pt x="3169" y="1401"/>
                  </a:cubicBezTo>
                  <a:cubicBezTo>
                    <a:pt x="3370" y="1201"/>
                    <a:pt x="3470" y="968"/>
                    <a:pt x="3536" y="701"/>
                  </a:cubicBezTo>
                  <a:cubicBezTo>
                    <a:pt x="3636" y="467"/>
                    <a:pt x="3603" y="200"/>
                    <a:pt x="34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a:off x="2261775" y="3819000"/>
              <a:ext cx="90925" cy="53600"/>
            </a:xfrm>
            <a:custGeom>
              <a:avLst/>
              <a:gdLst/>
              <a:ahLst/>
              <a:cxnLst/>
              <a:rect l="l" t="t" r="r" b="b"/>
              <a:pathLst>
                <a:path w="3637" h="2144" extrusionOk="0">
                  <a:moveTo>
                    <a:pt x="3604" y="1"/>
                  </a:moveTo>
                  <a:cubicBezTo>
                    <a:pt x="3570" y="1"/>
                    <a:pt x="3537" y="268"/>
                    <a:pt x="3337" y="635"/>
                  </a:cubicBezTo>
                  <a:cubicBezTo>
                    <a:pt x="3103" y="1102"/>
                    <a:pt x="2703" y="1502"/>
                    <a:pt x="2203" y="1735"/>
                  </a:cubicBezTo>
                  <a:cubicBezTo>
                    <a:pt x="1895" y="1879"/>
                    <a:pt x="1575" y="1947"/>
                    <a:pt x="1250" y="1947"/>
                  </a:cubicBezTo>
                  <a:cubicBezTo>
                    <a:pt x="1046" y="1947"/>
                    <a:pt x="840" y="1920"/>
                    <a:pt x="635" y="1869"/>
                  </a:cubicBezTo>
                  <a:cubicBezTo>
                    <a:pt x="270" y="1778"/>
                    <a:pt x="44" y="1631"/>
                    <a:pt x="6" y="1631"/>
                  </a:cubicBezTo>
                  <a:cubicBezTo>
                    <a:pt x="3" y="1631"/>
                    <a:pt x="1" y="1632"/>
                    <a:pt x="1" y="1635"/>
                  </a:cubicBezTo>
                  <a:cubicBezTo>
                    <a:pt x="134" y="1836"/>
                    <a:pt x="368" y="1969"/>
                    <a:pt x="601" y="2002"/>
                  </a:cubicBezTo>
                  <a:cubicBezTo>
                    <a:pt x="853" y="2098"/>
                    <a:pt x="1112" y="2144"/>
                    <a:pt x="1369" y="2144"/>
                  </a:cubicBezTo>
                  <a:cubicBezTo>
                    <a:pt x="2269" y="2144"/>
                    <a:pt x="3133" y="1584"/>
                    <a:pt x="3470" y="701"/>
                  </a:cubicBezTo>
                  <a:cubicBezTo>
                    <a:pt x="3570" y="468"/>
                    <a:pt x="3637" y="234"/>
                    <a:pt x="360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a:off x="2052475" y="3730500"/>
              <a:ext cx="175150" cy="62675"/>
            </a:xfrm>
            <a:custGeom>
              <a:avLst/>
              <a:gdLst/>
              <a:ahLst/>
              <a:cxnLst/>
              <a:rect l="l" t="t" r="r" b="b"/>
              <a:pathLst>
                <a:path w="7006" h="2507" extrusionOk="0">
                  <a:moveTo>
                    <a:pt x="5245" y="1"/>
                  </a:moveTo>
                  <a:cubicBezTo>
                    <a:pt x="4921" y="1"/>
                    <a:pt x="4599" y="66"/>
                    <a:pt x="4303" y="172"/>
                  </a:cubicBezTo>
                  <a:cubicBezTo>
                    <a:pt x="3501" y="504"/>
                    <a:pt x="2928" y="1180"/>
                    <a:pt x="2718" y="1991"/>
                  </a:cubicBezTo>
                  <a:lnTo>
                    <a:pt x="2718" y="1991"/>
                  </a:lnTo>
                  <a:cubicBezTo>
                    <a:pt x="2671" y="1899"/>
                    <a:pt x="2610" y="1814"/>
                    <a:pt x="2535" y="1740"/>
                  </a:cubicBezTo>
                  <a:cubicBezTo>
                    <a:pt x="2335" y="1573"/>
                    <a:pt x="2102" y="1439"/>
                    <a:pt x="1868" y="1406"/>
                  </a:cubicBezTo>
                  <a:cubicBezTo>
                    <a:pt x="1788" y="1393"/>
                    <a:pt x="1707" y="1386"/>
                    <a:pt x="1625" y="1386"/>
                  </a:cubicBezTo>
                  <a:cubicBezTo>
                    <a:pt x="1299" y="1386"/>
                    <a:pt x="968" y="1493"/>
                    <a:pt x="701" y="1706"/>
                  </a:cubicBezTo>
                  <a:cubicBezTo>
                    <a:pt x="501" y="1840"/>
                    <a:pt x="301" y="2006"/>
                    <a:pt x="134" y="2207"/>
                  </a:cubicBezTo>
                  <a:cubicBezTo>
                    <a:pt x="34" y="2373"/>
                    <a:pt x="0" y="2473"/>
                    <a:pt x="0" y="2473"/>
                  </a:cubicBezTo>
                  <a:cubicBezTo>
                    <a:pt x="234" y="2240"/>
                    <a:pt x="501" y="2006"/>
                    <a:pt x="801" y="1806"/>
                  </a:cubicBezTo>
                  <a:cubicBezTo>
                    <a:pt x="1052" y="1639"/>
                    <a:pt x="1351" y="1565"/>
                    <a:pt x="1657" y="1565"/>
                  </a:cubicBezTo>
                  <a:cubicBezTo>
                    <a:pt x="1716" y="1565"/>
                    <a:pt x="1775" y="1567"/>
                    <a:pt x="1835" y="1573"/>
                  </a:cubicBezTo>
                  <a:cubicBezTo>
                    <a:pt x="2269" y="1640"/>
                    <a:pt x="2602" y="2040"/>
                    <a:pt x="2636" y="2507"/>
                  </a:cubicBezTo>
                  <a:lnTo>
                    <a:pt x="2836" y="2507"/>
                  </a:lnTo>
                  <a:cubicBezTo>
                    <a:pt x="2869" y="2173"/>
                    <a:pt x="2936" y="1840"/>
                    <a:pt x="3103" y="1573"/>
                  </a:cubicBezTo>
                  <a:cubicBezTo>
                    <a:pt x="3507" y="707"/>
                    <a:pt x="4386" y="165"/>
                    <a:pt x="5307" y="165"/>
                  </a:cubicBezTo>
                  <a:cubicBezTo>
                    <a:pt x="5450" y="165"/>
                    <a:pt x="5594" y="178"/>
                    <a:pt x="5738" y="205"/>
                  </a:cubicBezTo>
                  <a:cubicBezTo>
                    <a:pt x="6205" y="305"/>
                    <a:pt x="6605" y="472"/>
                    <a:pt x="7005" y="739"/>
                  </a:cubicBezTo>
                  <a:cubicBezTo>
                    <a:pt x="7005" y="739"/>
                    <a:pt x="6939" y="605"/>
                    <a:pt x="6738" y="472"/>
                  </a:cubicBezTo>
                  <a:cubicBezTo>
                    <a:pt x="6472" y="272"/>
                    <a:pt x="6138" y="138"/>
                    <a:pt x="5804" y="72"/>
                  </a:cubicBezTo>
                  <a:cubicBezTo>
                    <a:pt x="5621" y="23"/>
                    <a:pt x="5433" y="1"/>
                    <a:pt x="524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a:off x="2078325" y="3672100"/>
              <a:ext cx="51375" cy="61050"/>
            </a:xfrm>
            <a:custGeom>
              <a:avLst/>
              <a:gdLst/>
              <a:ahLst/>
              <a:cxnLst/>
              <a:rect l="l" t="t" r="r" b="b"/>
              <a:pathLst>
                <a:path w="2055" h="2442" extrusionOk="0">
                  <a:moveTo>
                    <a:pt x="1858" y="1"/>
                  </a:moveTo>
                  <a:cubicBezTo>
                    <a:pt x="1766" y="1"/>
                    <a:pt x="1642" y="11"/>
                    <a:pt x="1501" y="39"/>
                  </a:cubicBezTo>
                  <a:cubicBezTo>
                    <a:pt x="601" y="206"/>
                    <a:pt x="0" y="1040"/>
                    <a:pt x="34" y="1941"/>
                  </a:cubicBezTo>
                  <a:cubicBezTo>
                    <a:pt x="67" y="2274"/>
                    <a:pt x="167" y="2441"/>
                    <a:pt x="201" y="2441"/>
                  </a:cubicBezTo>
                  <a:cubicBezTo>
                    <a:pt x="201" y="2274"/>
                    <a:pt x="201" y="2108"/>
                    <a:pt x="201" y="1941"/>
                  </a:cubicBezTo>
                  <a:cubicBezTo>
                    <a:pt x="201" y="1540"/>
                    <a:pt x="367" y="1174"/>
                    <a:pt x="601" y="840"/>
                  </a:cubicBezTo>
                  <a:cubicBezTo>
                    <a:pt x="834" y="540"/>
                    <a:pt x="1168" y="306"/>
                    <a:pt x="1568" y="173"/>
                  </a:cubicBezTo>
                  <a:cubicBezTo>
                    <a:pt x="1868" y="73"/>
                    <a:pt x="2035" y="73"/>
                    <a:pt x="2035" y="39"/>
                  </a:cubicBezTo>
                  <a:cubicBezTo>
                    <a:pt x="2054" y="20"/>
                    <a:pt x="1985" y="1"/>
                    <a:pt x="185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a:off x="1926550" y="3771450"/>
              <a:ext cx="104275" cy="41750"/>
            </a:xfrm>
            <a:custGeom>
              <a:avLst/>
              <a:gdLst/>
              <a:ahLst/>
              <a:cxnLst/>
              <a:rect l="l" t="t" r="r" b="b"/>
              <a:pathLst>
                <a:path w="4171" h="1670" extrusionOk="0">
                  <a:moveTo>
                    <a:pt x="1556" y="0"/>
                  </a:moveTo>
                  <a:cubicBezTo>
                    <a:pt x="1438" y="0"/>
                    <a:pt x="1319" y="11"/>
                    <a:pt x="1201" y="35"/>
                  </a:cubicBezTo>
                  <a:cubicBezTo>
                    <a:pt x="901" y="68"/>
                    <a:pt x="634" y="168"/>
                    <a:pt x="434" y="335"/>
                  </a:cubicBezTo>
                  <a:cubicBezTo>
                    <a:pt x="67" y="635"/>
                    <a:pt x="0" y="936"/>
                    <a:pt x="0" y="936"/>
                  </a:cubicBezTo>
                  <a:cubicBezTo>
                    <a:pt x="2" y="937"/>
                    <a:pt x="5" y="938"/>
                    <a:pt x="7" y="938"/>
                  </a:cubicBezTo>
                  <a:cubicBezTo>
                    <a:pt x="50" y="938"/>
                    <a:pt x="188" y="689"/>
                    <a:pt x="534" y="469"/>
                  </a:cubicBezTo>
                  <a:cubicBezTo>
                    <a:pt x="734" y="335"/>
                    <a:pt x="968" y="235"/>
                    <a:pt x="1235" y="202"/>
                  </a:cubicBezTo>
                  <a:cubicBezTo>
                    <a:pt x="1535" y="202"/>
                    <a:pt x="1835" y="235"/>
                    <a:pt x="2135" y="335"/>
                  </a:cubicBezTo>
                  <a:cubicBezTo>
                    <a:pt x="2669" y="535"/>
                    <a:pt x="3136" y="835"/>
                    <a:pt x="3570" y="1236"/>
                  </a:cubicBezTo>
                  <a:cubicBezTo>
                    <a:pt x="3736" y="1403"/>
                    <a:pt x="3937" y="1536"/>
                    <a:pt x="4137" y="1669"/>
                  </a:cubicBezTo>
                  <a:cubicBezTo>
                    <a:pt x="4170" y="1669"/>
                    <a:pt x="4003" y="1436"/>
                    <a:pt x="3670" y="1102"/>
                  </a:cubicBezTo>
                  <a:cubicBezTo>
                    <a:pt x="3269" y="669"/>
                    <a:pt x="2769" y="335"/>
                    <a:pt x="2202" y="102"/>
                  </a:cubicBezTo>
                  <a:cubicBezTo>
                    <a:pt x="1987" y="37"/>
                    <a:pt x="1771" y="0"/>
                    <a:pt x="1556"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a:off x="2023275" y="3824850"/>
              <a:ext cx="23375" cy="54225"/>
            </a:xfrm>
            <a:custGeom>
              <a:avLst/>
              <a:gdLst/>
              <a:ahLst/>
              <a:cxnLst/>
              <a:rect l="l" t="t" r="r" b="b"/>
              <a:pathLst>
                <a:path w="935" h="2169" extrusionOk="0">
                  <a:moveTo>
                    <a:pt x="935" y="0"/>
                  </a:moveTo>
                  <a:lnTo>
                    <a:pt x="935" y="0"/>
                  </a:lnTo>
                  <a:cubicBezTo>
                    <a:pt x="234" y="501"/>
                    <a:pt x="1" y="1401"/>
                    <a:pt x="368" y="2169"/>
                  </a:cubicBezTo>
                  <a:cubicBezTo>
                    <a:pt x="368" y="1768"/>
                    <a:pt x="401" y="1401"/>
                    <a:pt x="468" y="1034"/>
                  </a:cubicBezTo>
                  <a:cubicBezTo>
                    <a:pt x="601" y="668"/>
                    <a:pt x="735" y="334"/>
                    <a:pt x="93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a:off x="2370200" y="4281000"/>
              <a:ext cx="354350" cy="575325"/>
            </a:xfrm>
            <a:custGeom>
              <a:avLst/>
              <a:gdLst/>
              <a:ahLst/>
              <a:cxnLst/>
              <a:rect l="l" t="t" r="r" b="b"/>
              <a:pathLst>
                <a:path w="14174" h="23013" extrusionOk="0">
                  <a:moveTo>
                    <a:pt x="9874" y="1"/>
                  </a:moveTo>
                  <a:lnTo>
                    <a:pt x="3836" y="1969"/>
                  </a:lnTo>
                  <a:lnTo>
                    <a:pt x="4971" y="13077"/>
                  </a:lnTo>
                  <a:lnTo>
                    <a:pt x="4570" y="13911"/>
                  </a:lnTo>
                  <a:lnTo>
                    <a:pt x="67" y="21283"/>
                  </a:lnTo>
                  <a:cubicBezTo>
                    <a:pt x="0" y="21416"/>
                    <a:pt x="4637" y="22517"/>
                    <a:pt x="6372" y="22884"/>
                  </a:cubicBezTo>
                  <a:cubicBezTo>
                    <a:pt x="6735" y="22961"/>
                    <a:pt x="7194" y="23012"/>
                    <a:pt x="7704" y="23012"/>
                  </a:cubicBezTo>
                  <a:cubicBezTo>
                    <a:pt x="10287" y="23012"/>
                    <a:pt x="14173" y="21690"/>
                    <a:pt x="13477" y="15645"/>
                  </a:cubicBezTo>
                  <a:cubicBezTo>
                    <a:pt x="12843" y="10575"/>
                    <a:pt x="9874" y="1"/>
                    <a:pt x="9874"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a:off x="2411900" y="4081700"/>
              <a:ext cx="42550" cy="79325"/>
            </a:xfrm>
            <a:custGeom>
              <a:avLst/>
              <a:gdLst/>
              <a:ahLst/>
              <a:cxnLst/>
              <a:rect l="l" t="t" r="r" b="b"/>
              <a:pathLst>
                <a:path w="1702" h="3173" extrusionOk="0">
                  <a:moveTo>
                    <a:pt x="1701" y="0"/>
                  </a:moveTo>
                  <a:cubicBezTo>
                    <a:pt x="701" y="467"/>
                    <a:pt x="67" y="1468"/>
                    <a:pt x="34" y="2536"/>
                  </a:cubicBezTo>
                  <a:cubicBezTo>
                    <a:pt x="0" y="2669"/>
                    <a:pt x="34" y="2836"/>
                    <a:pt x="100" y="2969"/>
                  </a:cubicBezTo>
                  <a:cubicBezTo>
                    <a:pt x="208" y="3098"/>
                    <a:pt x="385" y="3172"/>
                    <a:pt x="560" y="3172"/>
                  </a:cubicBezTo>
                  <a:cubicBezTo>
                    <a:pt x="656" y="3172"/>
                    <a:pt x="751" y="3150"/>
                    <a:pt x="834" y="3103"/>
                  </a:cubicBezTo>
                  <a:cubicBezTo>
                    <a:pt x="1068" y="2969"/>
                    <a:pt x="1268" y="2769"/>
                    <a:pt x="1435" y="2536"/>
                  </a:cubicBezTo>
                  <a:lnTo>
                    <a:pt x="1701" y="0"/>
                  </a:ln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a:off x="2409400" y="4081700"/>
              <a:ext cx="44225" cy="81750"/>
            </a:xfrm>
            <a:custGeom>
              <a:avLst/>
              <a:gdLst/>
              <a:ahLst/>
              <a:cxnLst/>
              <a:rect l="l" t="t" r="r" b="b"/>
              <a:pathLst>
                <a:path w="1769" h="3270" extrusionOk="0">
                  <a:moveTo>
                    <a:pt x="1768" y="0"/>
                  </a:moveTo>
                  <a:cubicBezTo>
                    <a:pt x="1501" y="67"/>
                    <a:pt x="1268" y="201"/>
                    <a:pt x="1101" y="367"/>
                  </a:cubicBezTo>
                  <a:cubicBezTo>
                    <a:pt x="601" y="768"/>
                    <a:pt x="234" y="1335"/>
                    <a:pt x="100" y="1968"/>
                  </a:cubicBezTo>
                  <a:cubicBezTo>
                    <a:pt x="34" y="2135"/>
                    <a:pt x="34" y="2335"/>
                    <a:pt x="34" y="2536"/>
                  </a:cubicBezTo>
                  <a:cubicBezTo>
                    <a:pt x="0" y="2702"/>
                    <a:pt x="34" y="2902"/>
                    <a:pt x="134" y="3069"/>
                  </a:cubicBezTo>
                  <a:cubicBezTo>
                    <a:pt x="267" y="3203"/>
                    <a:pt x="434" y="3269"/>
                    <a:pt x="601" y="3269"/>
                  </a:cubicBezTo>
                  <a:cubicBezTo>
                    <a:pt x="767" y="3269"/>
                    <a:pt x="901" y="3236"/>
                    <a:pt x="1034" y="3169"/>
                  </a:cubicBezTo>
                  <a:cubicBezTo>
                    <a:pt x="1201" y="3069"/>
                    <a:pt x="1334" y="2902"/>
                    <a:pt x="1435" y="2736"/>
                  </a:cubicBezTo>
                  <a:cubicBezTo>
                    <a:pt x="1535" y="2636"/>
                    <a:pt x="1535" y="2569"/>
                    <a:pt x="1535" y="2569"/>
                  </a:cubicBezTo>
                  <a:cubicBezTo>
                    <a:pt x="1535" y="2564"/>
                    <a:pt x="1533" y="2562"/>
                    <a:pt x="1531" y="2562"/>
                  </a:cubicBezTo>
                  <a:cubicBezTo>
                    <a:pt x="1516" y="2562"/>
                    <a:pt x="1454" y="2645"/>
                    <a:pt x="1368" y="2702"/>
                  </a:cubicBezTo>
                  <a:cubicBezTo>
                    <a:pt x="1234" y="2836"/>
                    <a:pt x="1101" y="2936"/>
                    <a:pt x="968" y="3036"/>
                  </a:cubicBezTo>
                  <a:cubicBezTo>
                    <a:pt x="880" y="3073"/>
                    <a:pt x="788" y="3092"/>
                    <a:pt x="698" y="3092"/>
                  </a:cubicBezTo>
                  <a:cubicBezTo>
                    <a:pt x="548" y="3092"/>
                    <a:pt x="405" y="3040"/>
                    <a:pt x="300" y="2936"/>
                  </a:cubicBezTo>
                  <a:cubicBezTo>
                    <a:pt x="234" y="2802"/>
                    <a:pt x="200" y="2669"/>
                    <a:pt x="234" y="2536"/>
                  </a:cubicBezTo>
                  <a:cubicBezTo>
                    <a:pt x="234" y="2369"/>
                    <a:pt x="267" y="2202"/>
                    <a:pt x="300" y="2035"/>
                  </a:cubicBezTo>
                  <a:cubicBezTo>
                    <a:pt x="434" y="1435"/>
                    <a:pt x="767" y="901"/>
                    <a:pt x="1201" y="501"/>
                  </a:cubicBezTo>
                  <a:cubicBezTo>
                    <a:pt x="1535" y="167"/>
                    <a:pt x="1768" y="34"/>
                    <a:pt x="1768"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a:off x="2433575" y="3946850"/>
              <a:ext cx="257700" cy="389225"/>
            </a:xfrm>
            <a:custGeom>
              <a:avLst/>
              <a:gdLst/>
              <a:ahLst/>
              <a:cxnLst/>
              <a:rect l="l" t="t" r="r" b="b"/>
              <a:pathLst>
                <a:path w="10308" h="15569" extrusionOk="0">
                  <a:moveTo>
                    <a:pt x="9811" y="1"/>
                  </a:moveTo>
                  <a:cubicBezTo>
                    <a:pt x="9582" y="1"/>
                    <a:pt x="9288" y="168"/>
                    <a:pt x="8974" y="558"/>
                  </a:cubicBezTo>
                  <a:cubicBezTo>
                    <a:pt x="8240" y="1392"/>
                    <a:pt x="6672" y="4661"/>
                    <a:pt x="6672" y="4661"/>
                  </a:cubicBezTo>
                  <a:lnTo>
                    <a:pt x="4370" y="5428"/>
                  </a:lnTo>
                  <a:cubicBezTo>
                    <a:pt x="4370" y="5428"/>
                    <a:pt x="1402" y="6595"/>
                    <a:pt x="1035" y="7563"/>
                  </a:cubicBezTo>
                  <a:cubicBezTo>
                    <a:pt x="668" y="8530"/>
                    <a:pt x="1" y="12099"/>
                    <a:pt x="1" y="12099"/>
                  </a:cubicBezTo>
                  <a:lnTo>
                    <a:pt x="1301" y="15568"/>
                  </a:lnTo>
                  <a:lnTo>
                    <a:pt x="7239" y="14367"/>
                  </a:lnTo>
                  <a:cubicBezTo>
                    <a:pt x="7239" y="14367"/>
                    <a:pt x="8140" y="7329"/>
                    <a:pt x="8206" y="7129"/>
                  </a:cubicBezTo>
                  <a:cubicBezTo>
                    <a:pt x="8206" y="7129"/>
                    <a:pt x="10308" y="1191"/>
                    <a:pt x="10275" y="658"/>
                  </a:cubicBezTo>
                  <a:cubicBezTo>
                    <a:pt x="10275" y="253"/>
                    <a:pt x="10092" y="1"/>
                    <a:pt x="981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a:off x="2446925" y="4046050"/>
              <a:ext cx="81750" cy="115525"/>
            </a:xfrm>
            <a:custGeom>
              <a:avLst/>
              <a:gdLst/>
              <a:ahLst/>
              <a:cxnLst/>
              <a:rect l="l" t="t" r="r" b="b"/>
              <a:pathLst>
                <a:path w="3270" h="4621" extrusionOk="0">
                  <a:moveTo>
                    <a:pt x="2833" y="1"/>
                  </a:moveTo>
                  <a:cubicBezTo>
                    <a:pt x="2379" y="1"/>
                    <a:pt x="1931" y="82"/>
                    <a:pt x="1501" y="259"/>
                  </a:cubicBezTo>
                  <a:cubicBezTo>
                    <a:pt x="1001" y="559"/>
                    <a:pt x="601" y="1026"/>
                    <a:pt x="434" y="1593"/>
                  </a:cubicBezTo>
                  <a:cubicBezTo>
                    <a:pt x="234" y="2127"/>
                    <a:pt x="100" y="2694"/>
                    <a:pt x="67" y="3294"/>
                  </a:cubicBezTo>
                  <a:cubicBezTo>
                    <a:pt x="0" y="3695"/>
                    <a:pt x="0" y="4228"/>
                    <a:pt x="334" y="4495"/>
                  </a:cubicBezTo>
                  <a:cubicBezTo>
                    <a:pt x="455" y="4576"/>
                    <a:pt x="588" y="4620"/>
                    <a:pt x="719" y="4620"/>
                  </a:cubicBezTo>
                  <a:cubicBezTo>
                    <a:pt x="805" y="4620"/>
                    <a:pt x="889" y="4601"/>
                    <a:pt x="968" y="4562"/>
                  </a:cubicBezTo>
                  <a:cubicBezTo>
                    <a:pt x="1168" y="4495"/>
                    <a:pt x="1301" y="4295"/>
                    <a:pt x="1335" y="4095"/>
                  </a:cubicBezTo>
                  <a:lnTo>
                    <a:pt x="3269" y="25"/>
                  </a:lnTo>
                  <a:cubicBezTo>
                    <a:pt x="3124" y="9"/>
                    <a:pt x="2978" y="1"/>
                    <a:pt x="2833"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a:off x="2445250" y="4045225"/>
              <a:ext cx="82575" cy="117800"/>
            </a:xfrm>
            <a:custGeom>
              <a:avLst/>
              <a:gdLst/>
              <a:ahLst/>
              <a:cxnLst/>
              <a:rect l="l" t="t" r="r" b="b"/>
              <a:pathLst>
                <a:path w="3303" h="4712" extrusionOk="0">
                  <a:moveTo>
                    <a:pt x="2586" y="0"/>
                  </a:moveTo>
                  <a:cubicBezTo>
                    <a:pt x="2444" y="0"/>
                    <a:pt x="2302" y="8"/>
                    <a:pt x="2169" y="25"/>
                  </a:cubicBezTo>
                  <a:cubicBezTo>
                    <a:pt x="1735" y="92"/>
                    <a:pt x="1335" y="292"/>
                    <a:pt x="1035" y="592"/>
                  </a:cubicBezTo>
                  <a:cubicBezTo>
                    <a:pt x="634" y="959"/>
                    <a:pt x="367" y="1459"/>
                    <a:pt x="267" y="1960"/>
                  </a:cubicBezTo>
                  <a:cubicBezTo>
                    <a:pt x="134" y="2460"/>
                    <a:pt x="34" y="2994"/>
                    <a:pt x="1" y="3494"/>
                  </a:cubicBezTo>
                  <a:cubicBezTo>
                    <a:pt x="1" y="3728"/>
                    <a:pt x="1" y="3961"/>
                    <a:pt x="67" y="4195"/>
                  </a:cubicBezTo>
                  <a:cubicBezTo>
                    <a:pt x="134" y="4395"/>
                    <a:pt x="301" y="4595"/>
                    <a:pt x="501" y="4662"/>
                  </a:cubicBezTo>
                  <a:cubicBezTo>
                    <a:pt x="584" y="4695"/>
                    <a:pt x="668" y="4712"/>
                    <a:pt x="751" y="4712"/>
                  </a:cubicBezTo>
                  <a:cubicBezTo>
                    <a:pt x="834" y="4712"/>
                    <a:pt x="918" y="4695"/>
                    <a:pt x="1001" y="4662"/>
                  </a:cubicBezTo>
                  <a:cubicBezTo>
                    <a:pt x="1135" y="4628"/>
                    <a:pt x="1235" y="4528"/>
                    <a:pt x="1301" y="4428"/>
                  </a:cubicBezTo>
                  <a:cubicBezTo>
                    <a:pt x="1435" y="4261"/>
                    <a:pt x="1402" y="4128"/>
                    <a:pt x="1402" y="4128"/>
                  </a:cubicBezTo>
                  <a:lnTo>
                    <a:pt x="1402" y="4128"/>
                  </a:lnTo>
                  <a:cubicBezTo>
                    <a:pt x="1335" y="4228"/>
                    <a:pt x="1301" y="4295"/>
                    <a:pt x="1235" y="4395"/>
                  </a:cubicBezTo>
                  <a:cubicBezTo>
                    <a:pt x="1105" y="4524"/>
                    <a:pt x="948" y="4598"/>
                    <a:pt x="790" y="4598"/>
                  </a:cubicBezTo>
                  <a:cubicBezTo>
                    <a:pt x="704" y="4598"/>
                    <a:pt x="617" y="4576"/>
                    <a:pt x="534" y="4528"/>
                  </a:cubicBezTo>
                  <a:cubicBezTo>
                    <a:pt x="367" y="4462"/>
                    <a:pt x="267" y="4328"/>
                    <a:pt x="234" y="4161"/>
                  </a:cubicBezTo>
                  <a:cubicBezTo>
                    <a:pt x="167" y="3928"/>
                    <a:pt x="167" y="3728"/>
                    <a:pt x="201" y="3528"/>
                  </a:cubicBezTo>
                  <a:cubicBezTo>
                    <a:pt x="234" y="3027"/>
                    <a:pt x="334" y="2527"/>
                    <a:pt x="434" y="2026"/>
                  </a:cubicBezTo>
                  <a:cubicBezTo>
                    <a:pt x="568" y="1559"/>
                    <a:pt x="801" y="1092"/>
                    <a:pt x="1135" y="726"/>
                  </a:cubicBezTo>
                  <a:cubicBezTo>
                    <a:pt x="1435" y="459"/>
                    <a:pt x="1768" y="259"/>
                    <a:pt x="2169" y="192"/>
                  </a:cubicBezTo>
                  <a:cubicBezTo>
                    <a:pt x="2869" y="92"/>
                    <a:pt x="3303" y="125"/>
                    <a:pt x="3303" y="92"/>
                  </a:cubicBezTo>
                  <a:cubicBezTo>
                    <a:pt x="3203" y="58"/>
                    <a:pt x="3103" y="25"/>
                    <a:pt x="3003" y="25"/>
                  </a:cubicBezTo>
                  <a:cubicBezTo>
                    <a:pt x="2869" y="8"/>
                    <a:pt x="2727" y="0"/>
                    <a:pt x="2586"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a:off x="2478600" y="4038525"/>
              <a:ext cx="119275" cy="126950"/>
            </a:xfrm>
            <a:custGeom>
              <a:avLst/>
              <a:gdLst/>
              <a:ahLst/>
              <a:cxnLst/>
              <a:rect l="l" t="t" r="r" b="b"/>
              <a:pathLst>
                <a:path w="4771" h="5078" extrusionOk="0">
                  <a:moveTo>
                    <a:pt x="3129" y="1"/>
                  </a:moveTo>
                  <a:cubicBezTo>
                    <a:pt x="2636" y="1"/>
                    <a:pt x="2167" y="195"/>
                    <a:pt x="1835" y="527"/>
                  </a:cubicBezTo>
                  <a:cubicBezTo>
                    <a:pt x="1402" y="960"/>
                    <a:pt x="1068" y="1427"/>
                    <a:pt x="835" y="1994"/>
                  </a:cubicBezTo>
                  <a:cubicBezTo>
                    <a:pt x="635" y="2428"/>
                    <a:pt x="434" y="2862"/>
                    <a:pt x="234" y="3329"/>
                  </a:cubicBezTo>
                  <a:cubicBezTo>
                    <a:pt x="134" y="3562"/>
                    <a:pt x="68" y="3796"/>
                    <a:pt x="34" y="4062"/>
                  </a:cubicBezTo>
                  <a:cubicBezTo>
                    <a:pt x="1" y="4329"/>
                    <a:pt x="68" y="4596"/>
                    <a:pt x="234" y="4796"/>
                  </a:cubicBezTo>
                  <a:cubicBezTo>
                    <a:pt x="419" y="4981"/>
                    <a:pt x="655" y="5077"/>
                    <a:pt x="894" y="5077"/>
                  </a:cubicBezTo>
                  <a:cubicBezTo>
                    <a:pt x="1043" y="5077"/>
                    <a:pt x="1194" y="5040"/>
                    <a:pt x="1335" y="4963"/>
                  </a:cubicBezTo>
                  <a:cubicBezTo>
                    <a:pt x="1669" y="4763"/>
                    <a:pt x="1936" y="4429"/>
                    <a:pt x="2069" y="4062"/>
                  </a:cubicBezTo>
                  <a:lnTo>
                    <a:pt x="4771" y="927"/>
                  </a:lnTo>
                  <a:cubicBezTo>
                    <a:pt x="4404" y="493"/>
                    <a:pt x="3937" y="193"/>
                    <a:pt x="3437" y="26"/>
                  </a:cubicBezTo>
                  <a:cubicBezTo>
                    <a:pt x="3334" y="9"/>
                    <a:pt x="3231" y="1"/>
                    <a:pt x="3129"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2476100" y="4035900"/>
              <a:ext cx="121775" cy="131400"/>
            </a:xfrm>
            <a:custGeom>
              <a:avLst/>
              <a:gdLst/>
              <a:ahLst/>
              <a:cxnLst/>
              <a:rect l="l" t="t" r="r" b="b"/>
              <a:pathLst>
                <a:path w="4871" h="5256" extrusionOk="0">
                  <a:moveTo>
                    <a:pt x="3185" y="0"/>
                  </a:moveTo>
                  <a:cubicBezTo>
                    <a:pt x="2751" y="0"/>
                    <a:pt x="2314" y="169"/>
                    <a:pt x="1969" y="465"/>
                  </a:cubicBezTo>
                  <a:cubicBezTo>
                    <a:pt x="1435" y="932"/>
                    <a:pt x="1035" y="1499"/>
                    <a:pt x="768" y="2166"/>
                  </a:cubicBezTo>
                  <a:cubicBezTo>
                    <a:pt x="635" y="2500"/>
                    <a:pt x="501" y="2833"/>
                    <a:pt x="368" y="3133"/>
                  </a:cubicBezTo>
                  <a:cubicBezTo>
                    <a:pt x="201" y="3434"/>
                    <a:pt x="101" y="3767"/>
                    <a:pt x="34" y="4101"/>
                  </a:cubicBezTo>
                  <a:cubicBezTo>
                    <a:pt x="1" y="4434"/>
                    <a:pt x="101" y="4768"/>
                    <a:pt x="301" y="5001"/>
                  </a:cubicBezTo>
                  <a:cubicBezTo>
                    <a:pt x="486" y="5160"/>
                    <a:pt x="712" y="5255"/>
                    <a:pt x="931" y="5255"/>
                  </a:cubicBezTo>
                  <a:cubicBezTo>
                    <a:pt x="989" y="5255"/>
                    <a:pt x="1046" y="5249"/>
                    <a:pt x="1102" y="5235"/>
                  </a:cubicBezTo>
                  <a:cubicBezTo>
                    <a:pt x="1502" y="5168"/>
                    <a:pt x="1835" y="4935"/>
                    <a:pt x="2002" y="4568"/>
                  </a:cubicBezTo>
                  <a:cubicBezTo>
                    <a:pt x="2102" y="4434"/>
                    <a:pt x="2136" y="4301"/>
                    <a:pt x="2169" y="4167"/>
                  </a:cubicBezTo>
                  <a:cubicBezTo>
                    <a:pt x="2136" y="4167"/>
                    <a:pt x="2102" y="4301"/>
                    <a:pt x="1969" y="4534"/>
                  </a:cubicBezTo>
                  <a:cubicBezTo>
                    <a:pt x="1769" y="4835"/>
                    <a:pt x="1468" y="5068"/>
                    <a:pt x="1102" y="5101"/>
                  </a:cubicBezTo>
                  <a:cubicBezTo>
                    <a:pt x="1063" y="5107"/>
                    <a:pt x="1024" y="5110"/>
                    <a:pt x="985" y="5110"/>
                  </a:cubicBezTo>
                  <a:cubicBezTo>
                    <a:pt x="792" y="5110"/>
                    <a:pt x="607" y="5040"/>
                    <a:pt x="468" y="4901"/>
                  </a:cubicBezTo>
                  <a:cubicBezTo>
                    <a:pt x="268" y="4701"/>
                    <a:pt x="201" y="4401"/>
                    <a:pt x="268" y="4134"/>
                  </a:cubicBezTo>
                  <a:cubicBezTo>
                    <a:pt x="334" y="3834"/>
                    <a:pt x="434" y="3534"/>
                    <a:pt x="568" y="3233"/>
                  </a:cubicBezTo>
                  <a:lnTo>
                    <a:pt x="1001" y="2266"/>
                  </a:lnTo>
                  <a:cubicBezTo>
                    <a:pt x="1235" y="1632"/>
                    <a:pt x="1635" y="1099"/>
                    <a:pt x="2136" y="632"/>
                  </a:cubicBezTo>
                  <a:cubicBezTo>
                    <a:pt x="2432" y="335"/>
                    <a:pt x="2859" y="169"/>
                    <a:pt x="3294" y="169"/>
                  </a:cubicBezTo>
                  <a:cubicBezTo>
                    <a:pt x="3397" y="169"/>
                    <a:pt x="3501" y="179"/>
                    <a:pt x="3603" y="198"/>
                  </a:cubicBezTo>
                  <a:cubicBezTo>
                    <a:pt x="3937" y="331"/>
                    <a:pt x="4270" y="498"/>
                    <a:pt x="4537" y="765"/>
                  </a:cubicBezTo>
                  <a:cubicBezTo>
                    <a:pt x="4637" y="865"/>
                    <a:pt x="4737" y="932"/>
                    <a:pt x="4871" y="998"/>
                  </a:cubicBezTo>
                  <a:cubicBezTo>
                    <a:pt x="4871" y="998"/>
                    <a:pt x="4804" y="898"/>
                    <a:pt x="4604" y="698"/>
                  </a:cubicBezTo>
                  <a:cubicBezTo>
                    <a:pt x="4337" y="398"/>
                    <a:pt x="4004" y="198"/>
                    <a:pt x="3637" y="64"/>
                  </a:cubicBezTo>
                  <a:cubicBezTo>
                    <a:pt x="3489" y="21"/>
                    <a:pt x="3337" y="0"/>
                    <a:pt x="3185"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2479450" y="4094800"/>
              <a:ext cx="138450" cy="102000"/>
            </a:xfrm>
            <a:custGeom>
              <a:avLst/>
              <a:gdLst/>
              <a:ahLst/>
              <a:cxnLst/>
              <a:rect l="l" t="t" r="r" b="b"/>
              <a:pathLst>
                <a:path w="5538" h="4080" extrusionOk="0">
                  <a:moveTo>
                    <a:pt x="1761" y="1"/>
                  </a:moveTo>
                  <a:cubicBezTo>
                    <a:pt x="1462" y="1"/>
                    <a:pt x="1204" y="23"/>
                    <a:pt x="1034" y="77"/>
                  </a:cubicBezTo>
                  <a:cubicBezTo>
                    <a:pt x="267" y="277"/>
                    <a:pt x="0" y="611"/>
                    <a:pt x="200" y="1144"/>
                  </a:cubicBezTo>
                  <a:cubicBezTo>
                    <a:pt x="801" y="1611"/>
                    <a:pt x="1501" y="1911"/>
                    <a:pt x="2235" y="2045"/>
                  </a:cubicBezTo>
                  <a:lnTo>
                    <a:pt x="2635" y="4080"/>
                  </a:lnTo>
                  <a:lnTo>
                    <a:pt x="5537" y="3112"/>
                  </a:lnTo>
                  <a:cubicBezTo>
                    <a:pt x="5404" y="2112"/>
                    <a:pt x="5304" y="844"/>
                    <a:pt x="4403" y="344"/>
                  </a:cubicBezTo>
                  <a:cubicBezTo>
                    <a:pt x="4198" y="241"/>
                    <a:pt x="2753" y="1"/>
                    <a:pt x="176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2480275" y="4093075"/>
              <a:ext cx="137625" cy="102900"/>
            </a:xfrm>
            <a:custGeom>
              <a:avLst/>
              <a:gdLst/>
              <a:ahLst/>
              <a:cxnLst/>
              <a:rect l="l" t="t" r="r" b="b"/>
              <a:pathLst>
                <a:path w="5505" h="4116" extrusionOk="0">
                  <a:moveTo>
                    <a:pt x="1846" y="1"/>
                  </a:moveTo>
                  <a:cubicBezTo>
                    <a:pt x="1663" y="1"/>
                    <a:pt x="1481" y="5"/>
                    <a:pt x="1301" y="12"/>
                  </a:cubicBezTo>
                  <a:cubicBezTo>
                    <a:pt x="935" y="12"/>
                    <a:pt x="634" y="146"/>
                    <a:pt x="334" y="346"/>
                  </a:cubicBezTo>
                  <a:cubicBezTo>
                    <a:pt x="201" y="446"/>
                    <a:pt x="67" y="579"/>
                    <a:pt x="34" y="746"/>
                  </a:cubicBezTo>
                  <a:cubicBezTo>
                    <a:pt x="1" y="913"/>
                    <a:pt x="34" y="1113"/>
                    <a:pt x="67" y="1247"/>
                  </a:cubicBezTo>
                  <a:lnTo>
                    <a:pt x="67" y="1280"/>
                  </a:lnTo>
                  <a:cubicBezTo>
                    <a:pt x="686" y="1736"/>
                    <a:pt x="1401" y="2033"/>
                    <a:pt x="2149" y="2171"/>
                  </a:cubicBezTo>
                  <a:lnTo>
                    <a:pt x="2149" y="2171"/>
                  </a:lnTo>
                  <a:cubicBezTo>
                    <a:pt x="2276" y="2715"/>
                    <a:pt x="2371" y="3195"/>
                    <a:pt x="2436" y="3582"/>
                  </a:cubicBezTo>
                  <a:cubicBezTo>
                    <a:pt x="2469" y="3782"/>
                    <a:pt x="2536" y="3949"/>
                    <a:pt x="2602" y="4115"/>
                  </a:cubicBezTo>
                  <a:cubicBezTo>
                    <a:pt x="2602" y="3949"/>
                    <a:pt x="2569" y="3748"/>
                    <a:pt x="2536" y="3582"/>
                  </a:cubicBezTo>
                  <a:cubicBezTo>
                    <a:pt x="2469" y="3181"/>
                    <a:pt x="2402" y="2681"/>
                    <a:pt x="2302" y="2081"/>
                  </a:cubicBezTo>
                  <a:lnTo>
                    <a:pt x="2302" y="2014"/>
                  </a:lnTo>
                  <a:lnTo>
                    <a:pt x="2235" y="2014"/>
                  </a:lnTo>
                  <a:cubicBezTo>
                    <a:pt x="1513" y="1883"/>
                    <a:pt x="823" y="1590"/>
                    <a:pt x="261" y="1167"/>
                  </a:cubicBezTo>
                  <a:lnTo>
                    <a:pt x="261" y="1167"/>
                  </a:lnTo>
                  <a:cubicBezTo>
                    <a:pt x="201" y="1038"/>
                    <a:pt x="201" y="910"/>
                    <a:pt x="201" y="813"/>
                  </a:cubicBezTo>
                  <a:cubicBezTo>
                    <a:pt x="234" y="680"/>
                    <a:pt x="334" y="546"/>
                    <a:pt x="434" y="479"/>
                  </a:cubicBezTo>
                  <a:cubicBezTo>
                    <a:pt x="701" y="313"/>
                    <a:pt x="968" y="213"/>
                    <a:pt x="1268" y="179"/>
                  </a:cubicBezTo>
                  <a:cubicBezTo>
                    <a:pt x="2069" y="179"/>
                    <a:pt x="2869" y="213"/>
                    <a:pt x="3670" y="346"/>
                  </a:cubicBezTo>
                  <a:cubicBezTo>
                    <a:pt x="3837" y="379"/>
                    <a:pt x="4003" y="413"/>
                    <a:pt x="4170" y="446"/>
                  </a:cubicBezTo>
                  <a:cubicBezTo>
                    <a:pt x="4337" y="513"/>
                    <a:pt x="4470" y="579"/>
                    <a:pt x="4604" y="713"/>
                  </a:cubicBezTo>
                  <a:cubicBezTo>
                    <a:pt x="4804" y="913"/>
                    <a:pt x="4971" y="1147"/>
                    <a:pt x="5071" y="1447"/>
                  </a:cubicBezTo>
                  <a:cubicBezTo>
                    <a:pt x="5204" y="1847"/>
                    <a:pt x="5338" y="2281"/>
                    <a:pt x="5404" y="2714"/>
                  </a:cubicBezTo>
                  <a:cubicBezTo>
                    <a:pt x="5404" y="2881"/>
                    <a:pt x="5438" y="3015"/>
                    <a:pt x="5504" y="3181"/>
                  </a:cubicBezTo>
                  <a:cubicBezTo>
                    <a:pt x="5504" y="3015"/>
                    <a:pt x="5504" y="2881"/>
                    <a:pt x="5504" y="2714"/>
                  </a:cubicBezTo>
                  <a:cubicBezTo>
                    <a:pt x="5471" y="2281"/>
                    <a:pt x="5371" y="1814"/>
                    <a:pt x="5238" y="1380"/>
                  </a:cubicBezTo>
                  <a:cubicBezTo>
                    <a:pt x="5138" y="1080"/>
                    <a:pt x="4971" y="813"/>
                    <a:pt x="4737" y="579"/>
                  </a:cubicBezTo>
                  <a:cubicBezTo>
                    <a:pt x="4604" y="446"/>
                    <a:pt x="4437" y="346"/>
                    <a:pt x="4270" y="313"/>
                  </a:cubicBezTo>
                  <a:cubicBezTo>
                    <a:pt x="4103" y="246"/>
                    <a:pt x="3903" y="213"/>
                    <a:pt x="3737" y="179"/>
                  </a:cubicBezTo>
                  <a:cubicBezTo>
                    <a:pt x="3116" y="50"/>
                    <a:pt x="2475" y="1"/>
                    <a:pt x="1846"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2456925" y="4176600"/>
              <a:ext cx="73400" cy="51900"/>
            </a:xfrm>
            <a:custGeom>
              <a:avLst/>
              <a:gdLst/>
              <a:ahLst/>
              <a:cxnLst/>
              <a:rect l="l" t="t" r="r" b="b"/>
              <a:pathLst>
                <a:path w="2936" h="2076" extrusionOk="0">
                  <a:moveTo>
                    <a:pt x="2484" y="0"/>
                  </a:moveTo>
                  <a:cubicBezTo>
                    <a:pt x="2438" y="0"/>
                    <a:pt x="2388" y="2"/>
                    <a:pt x="2336" y="7"/>
                  </a:cubicBezTo>
                  <a:cubicBezTo>
                    <a:pt x="1368" y="40"/>
                    <a:pt x="534" y="608"/>
                    <a:pt x="134" y="1508"/>
                  </a:cubicBezTo>
                  <a:cubicBezTo>
                    <a:pt x="34" y="1842"/>
                    <a:pt x="1" y="2075"/>
                    <a:pt x="34" y="2075"/>
                  </a:cubicBezTo>
                  <a:cubicBezTo>
                    <a:pt x="67" y="2075"/>
                    <a:pt x="134" y="1875"/>
                    <a:pt x="301" y="1575"/>
                  </a:cubicBezTo>
                  <a:cubicBezTo>
                    <a:pt x="701" y="808"/>
                    <a:pt x="1502" y="274"/>
                    <a:pt x="2369" y="141"/>
                  </a:cubicBezTo>
                  <a:cubicBezTo>
                    <a:pt x="2569" y="141"/>
                    <a:pt x="2736" y="107"/>
                    <a:pt x="2936" y="74"/>
                  </a:cubicBezTo>
                  <a:cubicBezTo>
                    <a:pt x="2936" y="74"/>
                    <a:pt x="2764" y="0"/>
                    <a:pt x="2484"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a:off x="2491950" y="4614575"/>
              <a:ext cx="93425" cy="40050"/>
            </a:xfrm>
            <a:custGeom>
              <a:avLst/>
              <a:gdLst/>
              <a:ahLst/>
              <a:cxnLst/>
              <a:rect l="l" t="t" r="r" b="b"/>
              <a:pathLst>
                <a:path w="3737" h="1602" extrusionOk="0">
                  <a:moveTo>
                    <a:pt x="1" y="1"/>
                  </a:moveTo>
                  <a:lnTo>
                    <a:pt x="1" y="1"/>
                  </a:lnTo>
                  <a:cubicBezTo>
                    <a:pt x="601" y="301"/>
                    <a:pt x="1235" y="568"/>
                    <a:pt x="1869" y="801"/>
                  </a:cubicBezTo>
                  <a:cubicBezTo>
                    <a:pt x="2469" y="1101"/>
                    <a:pt x="3103" y="1368"/>
                    <a:pt x="3737" y="1602"/>
                  </a:cubicBezTo>
                  <a:cubicBezTo>
                    <a:pt x="3203" y="1168"/>
                    <a:pt x="2602" y="835"/>
                    <a:pt x="1969" y="601"/>
                  </a:cubicBezTo>
                  <a:cubicBezTo>
                    <a:pt x="1335" y="301"/>
                    <a:pt x="668" y="101"/>
                    <a:pt x="1"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a:off x="1632175" y="4322225"/>
              <a:ext cx="880650" cy="915325"/>
            </a:xfrm>
            <a:custGeom>
              <a:avLst/>
              <a:gdLst/>
              <a:ahLst/>
              <a:cxnLst/>
              <a:rect l="l" t="t" r="r" b="b"/>
              <a:pathLst>
                <a:path w="35226" h="36613" extrusionOk="0">
                  <a:moveTo>
                    <a:pt x="7450" y="1"/>
                  </a:moveTo>
                  <a:cubicBezTo>
                    <a:pt x="6635" y="1"/>
                    <a:pt x="5926" y="65"/>
                    <a:pt x="5404" y="220"/>
                  </a:cubicBezTo>
                  <a:cubicBezTo>
                    <a:pt x="2335" y="1087"/>
                    <a:pt x="534" y="8459"/>
                    <a:pt x="534" y="8459"/>
                  </a:cubicBezTo>
                  <a:lnTo>
                    <a:pt x="0" y="36546"/>
                  </a:lnTo>
                  <a:lnTo>
                    <a:pt x="25018" y="36612"/>
                  </a:lnTo>
                  <a:lnTo>
                    <a:pt x="25052" y="19033"/>
                  </a:lnTo>
                  <a:lnTo>
                    <a:pt x="29088" y="20468"/>
                  </a:lnTo>
                  <a:lnTo>
                    <a:pt x="35225" y="10427"/>
                  </a:lnTo>
                  <a:cubicBezTo>
                    <a:pt x="35225" y="10427"/>
                    <a:pt x="26853" y="3656"/>
                    <a:pt x="25885" y="3222"/>
                  </a:cubicBezTo>
                  <a:cubicBezTo>
                    <a:pt x="24227" y="2489"/>
                    <a:pt x="18668" y="1481"/>
                    <a:pt x="17860" y="1481"/>
                  </a:cubicBezTo>
                  <a:cubicBezTo>
                    <a:pt x="17823" y="1481"/>
                    <a:pt x="17796" y="1483"/>
                    <a:pt x="17780" y="1487"/>
                  </a:cubicBezTo>
                  <a:cubicBezTo>
                    <a:pt x="17780" y="1487"/>
                    <a:pt x="11376" y="1"/>
                    <a:pt x="7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2072475" y="4424450"/>
              <a:ext cx="172650" cy="379450"/>
            </a:xfrm>
            <a:custGeom>
              <a:avLst/>
              <a:gdLst/>
              <a:ahLst/>
              <a:cxnLst/>
              <a:rect l="l" t="t" r="r" b="b"/>
              <a:pathLst>
                <a:path w="6906" h="15178" extrusionOk="0">
                  <a:moveTo>
                    <a:pt x="5638" y="0"/>
                  </a:moveTo>
                  <a:cubicBezTo>
                    <a:pt x="5636" y="1"/>
                    <a:pt x="5633" y="3"/>
                    <a:pt x="5631" y="4"/>
                  </a:cubicBezTo>
                  <a:lnTo>
                    <a:pt x="5631" y="4"/>
                  </a:lnTo>
                  <a:cubicBezTo>
                    <a:pt x="5633" y="3"/>
                    <a:pt x="5636" y="1"/>
                    <a:pt x="5638" y="0"/>
                  </a:cubicBezTo>
                  <a:close/>
                  <a:moveTo>
                    <a:pt x="5631" y="4"/>
                  </a:moveTo>
                  <a:lnTo>
                    <a:pt x="5631" y="4"/>
                  </a:lnTo>
                  <a:cubicBezTo>
                    <a:pt x="5567" y="34"/>
                    <a:pt x="5502" y="35"/>
                    <a:pt x="5438" y="67"/>
                  </a:cubicBezTo>
                  <a:cubicBezTo>
                    <a:pt x="5238" y="134"/>
                    <a:pt x="5071" y="200"/>
                    <a:pt x="4904" y="300"/>
                  </a:cubicBezTo>
                  <a:cubicBezTo>
                    <a:pt x="4237" y="634"/>
                    <a:pt x="3637" y="1034"/>
                    <a:pt x="3103" y="1568"/>
                  </a:cubicBezTo>
                  <a:cubicBezTo>
                    <a:pt x="2303" y="2302"/>
                    <a:pt x="1635" y="3202"/>
                    <a:pt x="1202" y="4170"/>
                  </a:cubicBezTo>
                  <a:cubicBezTo>
                    <a:pt x="1" y="6638"/>
                    <a:pt x="234" y="9574"/>
                    <a:pt x="1836" y="11809"/>
                  </a:cubicBezTo>
                  <a:cubicBezTo>
                    <a:pt x="2436" y="12709"/>
                    <a:pt x="3237" y="13477"/>
                    <a:pt x="4137" y="14077"/>
                  </a:cubicBezTo>
                  <a:cubicBezTo>
                    <a:pt x="4738" y="14477"/>
                    <a:pt x="5405" y="14811"/>
                    <a:pt x="6105" y="15011"/>
                  </a:cubicBezTo>
                  <a:cubicBezTo>
                    <a:pt x="6305" y="15078"/>
                    <a:pt x="6506" y="15111"/>
                    <a:pt x="6706" y="15144"/>
                  </a:cubicBezTo>
                  <a:cubicBezTo>
                    <a:pt x="6772" y="15178"/>
                    <a:pt x="6839" y="15178"/>
                    <a:pt x="6906" y="15178"/>
                  </a:cubicBezTo>
                  <a:cubicBezTo>
                    <a:pt x="5972" y="14911"/>
                    <a:pt x="5071" y="14511"/>
                    <a:pt x="4237" y="13977"/>
                  </a:cubicBezTo>
                  <a:cubicBezTo>
                    <a:pt x="3370" y="13376"/>
                    <a:pt x="2603" y="12609"/>
                    <a:pt x="2002" y="11709"/>
                  </a:cubicBezTo>
                  <a:cubicBezTo>
                    <a:pt x="501" y="9507"/>
                    <a:pt x="268" y="6672"/>
                    <a:pt x="1402" y="4270"/>
                  </a:cubicBezTo>
                  <a:cubicBezTo>
                    <a:pt x="1836" y="3303"/>
                    <a:pt x="2436" y="2402"/>
                    <a:pt x="3203" y="1668"/>
                  </a:cubicBezTo>
                  <a:cubicBezTo>
                    <a:pt x="3902" y="1003"/>
                    <a:pt x="4733" y="437"/>
                    <a:pt x="5631" y="4"/>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2137525" y="4814725"/>
              <a:ext cx="24225" cy="391125"/>
            </a:xfrm>
            <a:custGeom>
              <a:avLst/>
              <a:gdLst/>
              <a:ahLst/>
              <a:cxnLst/>
              <a:rect l="l" t="t" r="r" b="b"/>
              <a:pathLst>
                <a:path w="969" h="15645" extrusionOk="0">
                  <a:moveTo>
                    <a:pt x="935" y="0"/>
                  </a:moveTo>
                  <a:cubicBezTo>
                    <a:pt x="901" y="0"/>
                    <a:pt x="635" y="3503"/>
                    <a:pt x="401" y="7806"/>
                  </a:cubicBezTo>
                  <a:cubicBezTo>
                    <a:pt x="134" y="12142"/>
                    <a:pt x="1" y="15645"/>
                    <a:pt x="67" y="15645"/>
                  </a:cubicBezTo>
                  <a:cubicBezTo>
                    <a:pt x="101" y="15645"/>
                    <a:pt x="334" y="12142"/>
                    <a:pt x="601" y="7839"/>
                  </a:cubicBezTo>
                  <a:cubicBezTo>
                    <a:pt x="835" y="3503"/>
                    <a:pt x="968" y="0"/>
                    <a:pt x="9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1722225" y="4945650"/>
              <a:ext cx="257725" cy="192650"/>
            </a:xfrm>
            <a:custGeom>
              <a:avLst/>
              <a:gdLst/>
              <a:ahLst/>
              <a:cxnLst/>
              <a:rect l="l" t="t" r="r" b="b"/>
              <a:pathLst>
                <a:path w="10309" h="7706" extrusionOk="0">
                  <a:moveTo>
                    <a:pt x="10308" y="0"/>
                  </a:moveTo>
                  <a:cubicBezTo>
                    <a:pt x="10175" y="101"/>
                    <a:pt x="10041" y="201"/>
                    <a:pt x="9908" y="301"/>
                  </a:cubicBezTo>
                  <a:lnTo>
                    <a:pt x="8841" y="1168"/>
                  </a:lnTo>
                  <a:cubicBezTo>
                    <a:pt x="7940" y="1902"/>
                    <a:pt x="6706" y="2936"/>
                    <a:pt x="5271" y="4003"/>
                  </a:cubicBezTo>
                  <a:cubicBezTo>
                    <a:pt x="3837" y="5037"/>
                    <a:pt x="2536" y="5971"/>
                    <a:pt x="1569" y="6639"/>
                  </a:cubicBezTo>
                  <a:lnTo>
                    <a:pt x="401" y="7406"/>
                  </a:lnTo>
                  <a:cubicBezTo>
                    <a:pt x="268" y="7472"/>
                    <a:pt x="134" y="7573"/>
                    <a:pt x="1" y="7706"/>
                  </a:cubicBezTo>
                  <a:cubicBezTo>
                    <a:pt x="168" y="7639"/>
                    <a:pt x="301" y="7573"/>
                    <a:pt x="435" y="7472"/>
                  </a:cubicBezTo>
                  <a:cubicBezTo>
                    <a:pt x="735" y="7306"/>
                    <a:pt x="1135" y="7072"/>
                    <a:pt x="1635" y="6739"/>
                  </a:cubicBezTo>
                  <a:cubicBezTo>
                    <a:pt x="2603" y="6138"/>
                    <a:pt x="3970" y="5238"/>
                    <a:pt x="5371" y="4170"/>
                  </a:cubicBezTo>
                  <a:cubicBezTo>
                    <a:pt x="6806" y="3103"/>
                    <a:pt x="8040" y="2069"/>
                    <a:pt x="8941" y="1301"/>
                  </a:cubicBezTo>
                  <a:cubicBezTo>
                    <a:pt x="9374" y="901"/>
                    <a:pt x="9708" y="601"/>
                    <a:pt x="9941" y="367"/>
                  </a:cubicBezTo>
                  <a:cubicBezTo>
                    <a:pt x="10075" y="267"/>
                    <a:pt x="10208" y="134"/>
                    <a:pt x="10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1731400" y="4436925"/>
              <a:ext cx="46725" cy="85950"/>
            </a:xfrm>
            <a:custGeom>
              <a:avLst/>
              <a:gdLst/>
              <a:ahLst/>
              <a:cxnLst/>
              <a:rect l="l" t="t" r="r" b="b"/>
              <a:pathLst>
                <a:path w="1869" h="3438" extrusionOk="0">
                  <a:moveTo>
                    <a:pt x="1864" y="1"/>
                  </a:moveTo>
                  <a:cubicBezTo>
                    <a:pt x="1790" y="1"/>
                    <a:pt x="1492" y="788"/>
                    <a:pt x="1002" y="1736"/>
                  </a:cubicBezTo>
                  <a:cubicBezTo>
                    <a:pt x="501" y="2670"/>
                    <a:pt x="1" y="3371"/>
                    <a:pt x="68" y="3437"/>
                  </a:cubicBezTo>
                  <a:cubicBezTo>
                    <a:pt x="535" y="2970"/>
                    <a:pt x="901" y="2403"/>
                    <a:pt x="1202" y="1836"/>
                  </a:cubicBezTo>
                  <a:cubicBezTo>
                    <a:pt x="1535" y="1269"/>
                    <a:pt x="1769" y="635"/>
                    <a:pt x="1869" y="2"/>
                  </a:cubicBezTo>
                  <a:cubicBezTo>
                    <a:pt x="1867" y="1"/>
                    <a:pt x="1866" y="1"/>
                    <a:pt x="18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1723900" y="4672950"/>
              <a:ext cx="52575" cy="83425"/>
            </a:xfrm>
            <a:custGeom>
              <a:avLst/>
              <a:gdLst/>
              <a:ahLst/>
              <a:cxnLst/>
              <a:rect l="l" t="t" r="r" b="b"/>
              <a:pathLst>
                <a:path w="2103" h="3337" extrusionOk="0">
                  <a:moveTo>
                    <a:pt x="1" y="1"/>
                  </a:moveTo>
                  <a:lnTo>
                    <a:pt x="1" y="1"/>
                  </a:lnTo>
                  <a:cubicBezTo>
                    <a:pt x="201" y="634"/>
                    <a:pt x="468" y="1235"/>
                    <a:pt x="868" y="1802"/>
                  </a:cubicBezTo>
                  <a:cubicBezTo>
                    <a:pt x="1201" y="2369"/>
                    <a:pt x="1602" y="2903"/>
                    <a:pt x="2102" y="3336"/>
                  </a:cubicBezTo>
                  <a:cubicBezTo>
                    <a:pt x="1769" y="2769"/>
                    <a:pt x="1435" y="2202"/>
                    <a:pt x="1035" y="1669"/>
                  </a:cubicBezTo>
                  <a:cubicBezTo>
                    <a:pt x="734" y="1101"/>
                    <a:pt x="368"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1869850" y="4546200"/>
              <a:ext cx="73400" cy="81750"/>
            </a:xfrm>
            <a:custGeom>
              <a:avLst/>
              <a:gdLst/>
              <a:ahLst/>
              <a:cxnLst/>
              <a:rect l="l" t="t" r="r" b="b"/>
              <a:pathLst>
                <a:path w="2936" h="3270" extrusionOk="0">
                  <a:moveTo>
                    <a:pt x="2936" y="0"/>
                  </a:moveTo>
                  <a:cubicBezTo>
                    <a:pt x="2368" y="467"/>
                    <a:pt x="1835" y="968"/>
                    <a:pt x="1401" y="1535"/>
                  </a:cubicBezTo>
                  <a:cubicBezTo>
                    <a:pt x="867" y="2069"/>
                    <a:pt x="400" y="2636"/>
                    <a:pt x="0" y="3269"/>
                  </a:cubicBezTo>
                  <a:cubicBezTo>
                    <a:pt x="567" y="2769"/>
                    <a:pt x="1101" y="2269"/>
                    <a:pt x="1568" y="1702"/>
                  </a:cubicBezTo>
                  <a:cubicBezTo>
                    <a:pt x="2068" y="1168"/>
                    <a:pt x="2535" y="601"/>
                    <a:pt x="29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a:off x="1993250" y="4702975"/>
              <a:ext cx="45075" cy="117600"/>
            </a:xfrm>
            <a:custGeom>
              <a:avLst/>
              <a:gdLst/>
              <a:ahLst/>
              <a:cxnLst/>
              <a:rect l="l" t="t" r="r" b="b"/>
              <a:pathLst>
                <a:path w="1803" h="4704" extrusionOk="0">
                  <a:moveTo>
                    <a:pt x="1802" y="1"/>
                  </a:moveTo>
                  <a:cubicBezTo>
                    <a:pt x="1736" y="1"/>
                    <a:pt x="1402" y="1068"/>
                    <a:pt x="935" y="2369"/>
                  </a:cubicBezTo>
                  <a:cubicBezTo>
                    <a:pt x="468" y="3670"/>
                    <a:pt x="1" y="4671"/>
                    <a:pt x="68" y="4704"/>
                  </a:cubicBezTo>
                  <a:cubicBezTo>
                    <a:pt x="902" y="3270"/>
                    <a:pt x="1502" y="1668"/>
                    <a:pt x="18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a:off x="1880675" y="4853075"/>
              <a:ext cx="8375" cy="90100"/>
            </a:xfrm>
            <a:custGeom>
              <a:avLst/>
              <a:gdLst/>
              <a:ahLst/>
              <a:cxnLst/>
              <a:rect l="l" t="t" r="r" b="b"/>
              <a:pathLst>
                <a:path w="335" h="3604" extrusionOk="0">
                  <a:moveTo>
                    <a:pt x="67" y="1"/>
                  </a:moveTo>
                  <a:cubicBezTo>
                    <a:pt x="1" y="601"/>
                    <a:pt x="1" y="1202"/>
                    <a:pt x="67" y="1802"/>
                  </a:cubicBezTo>
                  <a:cubicBezTo>
                    <a:pt x="34" y="2403"/>
                    <a:pt x="101" y="3003"/>
                    <a:pt x="268" y="3603"/>
                  </a:cubicBezTo>
                  <a:cubicBezTo>
                    <a:pt x="334" y="3003"/>
                    <a:pt x="334" y="2403"/>
                    <a:pt x="268" y="1802"/>
                  </a:cubicBezTo>
                  <a:cubicBezTo>
                    <a:pt x="268" y="1202"/>
                    <a:pt x="201" y="601"/>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a:off x="1717225" y="4990675"/>
              <a:ext cx="68425" cy="88425"/>
            </a:xfrm>
            <a:custGeom>
              <a:avLst/>
              <a:gdLst/>
              <a:ahLst/>
              <a:cxnLst/>
              <a:rect l="l" t="t" r="r" b="b"/>
              <a:pathLst>
                <a:path w="2737" h="3537" extrusionOk="0">
                  <a:moveTo>
                    <a:pt x="1" y="1"/>
                  </a:moveTo>
                  <a:lnTo>
                    <a:pt x="1" y="1"/>
                  </a:lnTo>
                  <a:cubicBezTo>
                    <a:pt x="368" y="668"/>
                    <a:pt x="801" y="1268"/>
                    <a:pt x="1302" y="1835"/>
                  </a:cubicBezTo>
                  <a:cubicBezTo>
                    <a:pt x="1735" y="2436"/>
                    <a:pt x="2202" y="3003"/>
                    <a:pt x="2736" y="3537"/>
                  </a:cubicBezTo>
                  <a:cubicBezTo>
                    <a:pt x="2369" y="2869"/>
                    <a:pt x="1969" y="2269"/>
                    <a:pt x="1468" y="1702"/>
                  </a:cubicBezTo>
                  <a:cubicBezTo>
                    <a:pt x="1035" y="1102"/>
                    <a:pt x="534"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a:off x="1914050" y="5095750"/>
              <a:ext cx="10025" cy="70925"/>
            </a:xfrm>
            <a:custGeom>
              <a:avLst/>
              <a:gdLst/>
              <a:ahLst/>
              <a:cxnLst/>
              <a:rect l="l" t="t" r="r" b="b"/>
              <a:pathLst>
                <a:path w="401" h="2837" extrusionOk="0">
                  <a:moveTo>
                    <a:pt x="67" y="1"/>
                  </a:moveTo>
                  <a:lnTo>
                    <a:pt x="67" y="1"/>
                  </a:lnTo>
                  <a:cubicBezTo>
                    <a:pt x="0" y="935"/>
                    <a:pt x="100" y="1902"/>
                    <a:pt x="334" y="2836"/>
                  </a:cubicBezTo>
                  <a:cubicBezTo>
                    <a:pt x="400" y="1869"/>
                    <a:pt x="300" y="935"/>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a:off x="2020775" y="5021525"/>
              <a:ext cx="54225" cy="80100"/>
            </a:xfrm>
            <a:custGeom>
              <a:avLst/>
              <a:gdLst/>
              <a:ahLst/>
              <a:cxnLst/>
              <a:rect l="l" t="t" r="r" b="b"/>
              <a:pathLst>
                <a:path w="2169" h="3204" extrusionOk="0">
                  <a:moveTo>
                    <a:pt x="1" y="1"/>
                  </a:moveTo>
                  <a:lnTo>
                    <a:pt x="1" y="1"/>
                  </a:lnTo>
                  <a:cubicBezTo>
                    <a:pt x="268" y="601"/>
                    <a:pt x="601" y="1168"/>
                    <a:pt x="1001" y="1669"/>
                  </a:cubicBezTo>
                  <a:cubicBezTo>
                    <a:pt x="1335" y="2236"/>
                    <a:pt x="1735" y="2736"/>
                    <a:pt x="2169" y="3203"/>
                  </a:cubicBezTo>
                  <a:cubicBezTo>
                    <a:pt x="1902" y="2603"/>
                    <a:pt x="1569" y="2069"/>
                    <a:pt x="1168" y="1535"/>
                  </a:cubicBezTo>
                  <a:cubicBezTo>
                    <a:pt x="835" y="1002"/>
                    <a:pt x="468" y="468"/>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2083325" y="4886100"/>
              <a:ext cx="45050" cy="9025"/>
            </a:xfrm>
            <a:custGeom>
              <a:avLst/>
              <a:gdLst/>
              <a:ahLst/>
              <a:cxnLst/>
              <a:rect l="l" t="t" r="r" b="b"/>
              <a:pathLst>
                <a:path w="1802" h="361" extrusionOk="0">
                  <a:moveTo>
                    <a:pt x="420" y="1"/>
                  </a:moveTo>
                  <a:cubicBezTo>
                    <a:pt x="277" y="1"/>
                    <a:pt x="135" y="17"/>
                    <a:pt x="1" y="47"/>
                  </a:cubicBezTo>
                  <a:cubicBezTo>
                    <a:pt x="267" y="214"/>
                    <a:pt x="568" y="281"/>
                    <a:pt x="901" y="281"/>
                  </a:cubicBezTo>
                  <a:cubicBezTo>
                    <a:pt x="1048" y="336"/>
                    <a:pt x="1215" y="361"/>
                    <a:pt x="1386" y="361"/>
                  </a:cubicBezTo>
                  <a:cubicBezTo>
                    <a:pt x="1525" y="361"/>
                    <a:pt x="1667" y="344"/>
                    <a:pt x="1802" y="314"/>
                  </a:cubicBezTo>
                  <a:cubicBezTo>
                    <a:pt x="1535" y="148"/>
                    <a:pt x="1235" y="81"/>
                    <a:pt x="935" y="81"/>
                  </a:cubicBezTo>
                  <a:cubicBezTo>
                    <a:pt x="769" y="26"/>
                    <a:pt x="594" y="1"/>
                    <a:pt x="42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2185900" y="4926475"/>
              <a:ext cx="49225" cy="83400"/>
            </a:xfrm>
            <a:custGeom>
              <a:avLst/>
              <a:gdLst/>
              <a:ahLst/>
              <a:cxnLst/>
              <a:rect l="l" t="t" r="r" b="b"/>
              <a:pathLst>
                <a:path w="1969" h="3336" extrusionOk="0">
                  <a:moveTo>
                    <a:pt x="0" y="0"/>
                  </a:moveTo>
                  <a:cubicBezTo>
                    <a:pt x="234" y="601"/>
                    <a:pt x="534" y="1168"/>
                    <a:pt x="901" y="1735"/>
                  </a:cubicBezTo>
                  <a:cubicBezTo>
                    <a:pt x="1168" y="2302"/>
                    <a:pt x="1535" y="2836"/>
                    <a:pt x="1969" y="3336"/>
                  </a:cubicBezTo>
                  <a:cubicBezTo>
                    <a:pt x="1735" y="2736"/>
                    <a:pt x="1435" y="2168"/>
                    <a:pt x="1068" y="1601"/>
                  </a:cubicBezTo>
                  <a:cubicBezTo>
                    <a:pt x="768" y="1034"/>
                    <a:pt x="401" y="5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a:off x="2202575" y="5108275"/>
              <a:ext cx="30050" cy="70900"/>
            </a:xfrm>
            <a:custGeom>
              <a:avLst/>
              <a:gdLst/>
              <a:ahLst/>
              <a:cxnLst/>
              <a:rect l="l" t="t" r="r" b="b"/>
              <a:pathLst>
                <a:path w="1202" h="2836" extrusionOk="0">
                  <a:moveTo>
                    <a:pt x="1201" y="0"/>
                  </a:moveTo>
                  <a:lnTo>
                    <a:pt x="1201" y="0"/>
                  </a:lnTo>
                  <a:cubicBezTo>
                    <a:pt x="901" y="434"/>
                    <a:pt x="668" y="901"/>
                    <a:pt x="501" y="1368"/>
                  </a:cubicBezTo>
                  <a:cubicBezTo>
                    <a:pt x="267" y="1835"/>
                    <a:pt x="101" y="2335"/>
                    <a:pt x="1" y="2835"/>
                  </a:cubicBezTo>
                  <a:cubicBezTo>
                    <a:pt x="301" y="2402"/>
                    <a:pt x="534" y="1935"/>
                    <a:pt x="701" y="1468"/>
                  </a:cubicBezTo>
                  <a:cubicBezTo>
                    <a:pt x="935" y="1001"/>
                    <a:pt x="1101" y="500"/>
                    <a:pt x="12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2"/>
            <p:cNvSpPr/>
            <p:nvPr/>
          </p:nvSpPr>
          <p:spPr>
            <a:xfrm>
              <a:off x="2149200" y="4574550"/>
              <a:ext cx="19200" cy="85075"/>
            </a:xfrm>
            <a:custGeom>
              <a:avLst/>
              <a:gdLst/>
              <a:ahLst/>
              <a:cxnLst/>
              <a:rect l="l" t="t" r="r" b="b"/>
              <a:pathLst>
                <a:path w="768" h="3403" extrusionOk="0">
                  <a:moveTo>
                    <a:pt x="101" y="1"/>
                  </a:moveTo>
                  <a:cubicBezTo>
                    <a:pt x="1" y="568"/>
                    <a:pt x="1" y="1168"/>
                    <a:pt x="134" y="1735"/>
                  </a:cubicBezTo>
                  <a:cubicBezTo>
                    <a:pt x="201" y="2336"/>
                    <a:pt x="401" y="2903"/>
                    <a:pt x="701" y="3403"/>
                  </a:cubicBezTo>
                  <a:cubicBezTo>
                    <a:pt x="768" y="3403"/>
                    <a:pt x="534" y="2636"/>
                    <a:pt x="368" y="1702"/>
                  </a:cubicBezTo>
                  <a:cubicBezTo>
                    <a:pt x="201" y="768"/>
                    <a:pt x="168" y="1"/>
                    <a:pt x="10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a:off x="2226750" y="4479475"/>
              <a:ext cx="57575" cy="25875"/>
            </a:xfrm>
            <a:custGeom>
              <a:avLst/>
              <a:gdLst/>
              <a:ahLst/>
              <a:cxnLst/>
              <a:rect l="l" t="t" r="r" b="b"/>
              <a:pathLst>
                <a:path w="2303" h="1035" extrusionOk="0">
                  <a:moveTo>
                    <a:pt x="2303" y="1"/>
                  </a:moveTo>
                  <a:lnTo>
                    <a:pt x="2303" y="1"/>
                  </a:lnTo>
                  <a:cubicBezTo>
                    <a:pt x="1902" y="67"/>
                    <a:pt x="1469" y="201"/>
                    <a:pt x="1102" y="401"/>
                  </a:cubicBezTo>
                  <a:cubicBezTo>
                    <a:pt x="701" y="568"/>
                    <a:pt x="335" y="768"/>
                    <a:pt x="1" y="1035"/>
                  </a:cubicBezTo>
                  <a:cubicBezTo>
                    <a:pt x="401" y="968"/>
                    <a:pt x="835" y="801"/>
                    <a:pt x="1202" y="601"/>
                  </a:cubicBezTo>
                  <a:cubicBezTo>
                    <a:pt x="1602" y="468"/>
                    <a:pt x="1969" y="268"/>
                    <a:pt x="230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a:off x="2265125" y="4572050"/>
              <a:ext cx="36725" cy="70900"/>
            </a:xfrm>
            <a:custGeom>
              <a:avLst/>
              <a:gdLst/>
              <a:ahLst/>
              <a:cxnLst/>
              <a:rect l="l" t="t" r="r" b="b"/>
              <a:pathLst>
                <a:path w="1469" h="2836" extrusionOk="0">
                  <a:moveTo>
                    <a:pt x="0" y="0"/>
                  </a:moveTo>
                  <a:lnTo>
                    <a:pt x="0" y="0"/>
                  </a:lnTo>
                  <a:cubicBezTo>
                    <a:pt x="167" y="501"/>
                    <a:pt x="367" y="1001"/>
                    <a:pt x="634" y="1468"/>
                  </a:cubicBezTo>
                  <a:cubicBezTo>
                    <a:pt x="868" y="1935"/>
                    <a:pt x="1135" y="2402"/>
                    <a:pt x="1468" y="2836"/>
                  </a:cubicBezTo>
                  <a:cubicBezTo>
                    <a:pt x="1335" y="2302"/>
                    <a:pt x="1101" y="1802"/>
                    <a:pt x="834" y="1368"/>
                  </a:cubicBezTo>
                  <a:cubicBezTo>
                    <a:pt x="634" y="868"/>
                    <a:pt x="334" y="4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p:nvPr/>
          </p:nvSpPr>
          <p:spPr>
            <a:xfrm>
              <a:off x="2361850" y="4528675"/>
              <a:ext cx="42575" cy="69250"/>
            </a:xfrm>
            <a:custGeom>
              <a:avLst/>
              <a:gdLst/>
              <a:ahLst/>
              <a:cxnLst/>
              <a:rect l="l" t="t" r="r" b="b"/>
              <a:pathLst>
                <a:path w="1703" h="2770" extrusionOk="0">
                  <a:moveTo>
                    <a:pt x="1" y="1"/>
                  </a:moveTo>
                  <a:lnTo>
                    <a:pt x="1" y="1"/>
                  </a:lnTo>
                  <a:cubicBezTo>
                    <a:pt x="201" y="535"/>
                    <a:pt x="434" y="1002"/>
                    <a:pt x="768" y="1435"/>
                  </a:cubicBezTo>
                  <a:cubicBezTo>
                    <a:pt x="1002" y="1936"/>
                    <a:pt x="1335" y="2369"/>
                    <a:pt x="1702" y="2770"/>
                  </a:cubicBezTo>
                  <a:cubicBezTo>
                    <a:pt x="1502" y="2269"/>
                    <a:pt x="1268" y="1769"/>
                    <a:pt x="935" y="1335"/>
                  </a:cubicBezTo>
                  <a:cubicBezTo>
                    <a:pt x="701" y="868"/>
                    <a:pt x="368" y="4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2"/>
            <p:cNvSpPr/>
            <p:nvPr/>
          </p:nvSpPr>
          <p:spPr>
            <a:xfrm>
              <a:off x="2289300" y="4723000"/>
              <a:ext cx="83425" cy="24200"/>
            </a:xfrm>
            <a:custGeom>
              <a:avLst/>
              <a:gdLst/>
              <a:ahLst/>
              <a:cxnLst/>
              <a:rect l="l" t="t" r="r" b="b"/>
              <a:pathLst>
                <a:path w="3337" h="968" extrusionOk="0">
                  <a:moveTo>
                    <a:pt x="3336" y="0"/>
                  </a:moveTo>
                  <a:cubicBezTo>
                    <a:pt x="2769" y="67"/>
                    <a:pt x="2202" y="167"/>
                    <a:pt x="1635" y="367"/>
                  </a:cubicBezTo>
                  <a:cubicBezTo>
                    <a:pt x="1068" y="500"/>
                    <a:pt x="501" y="701"/>
                    <a:pt x="1" y="967"/>
                  </a:cubicBezTo>
                  <a:cubicBezTo>
                    <a:pt x="568" y="901"/>
                    <a:pt x="1135" y="767"/>
                    <a:pt x="1702" y="601"/>
                  </a:cubicBezTo>
                  <a:cubicBezTo>
                    <a:pt x="2269" y="467"/>
                    <a:pt x="2836" y="267"/>
                    <a:pt x="33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2"/>
            <p:cNvSpPr/>
            <p:nvPr/>
          </p:nvSpPr>
          <p:spPr>
            <a:xfrm>
              <a:off x="1979925" y="4397725"/>
              <a:ext cx="71725" cy="51750"/>
            </a:xfrm>
            <a:custGeom>
              <a:avLst/>
              <a:gdLst/>
              <a:ahLst/>
              <a:cxnLst/>
              <a:rect l="l" t="t" r="r" b="b"/>
              <a:pathLst>
                <a:path w="2869" h="2070" extrusionOk="0">
                  <a:moveTo>
                    <a:pt x="7" y="0"/>
                  </a:moveTo>
                  <a:cubicBezTo>
                    <a:pt x="5" y="0"/>
                    <a:pt x="2" y="1"/>
                    <a:pt x="0" y="2"/>
                  </a:cubicBezTo>
                  <a:cubicBezTo>
                    <a:pt x="334" y="502"/>
                    <a:pt x="767" y="936"/>
                    <a:pt x="1268" y="1269"/>
                  </a:cubicBezTo>
                  <a:cubicBezTo>
                    <a:pt x="1701" y="1636"/>
                    <a:pt x="2269" y="1903"/>
                    <a:pt x="2836" y="2070"/>
                  </a:cubicBezTo>
                  <a:cubicBezTo>
                    <a:pt x="2869" y="2037"/>
                    <a:pt x="2168" y="1636"/>
                    <a:pt x="1401" y="1069"/>
                  </a:cubicBezTo>
                  <a:cubicBezTo>
                    <a:pt x="625" y="519"/>
                    <a:pt x="99" y="0"/>
                    <a:pt x="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2"/>
            <p:cNvSpPr/>
            <p:nvPr/>
          </p:nvSpPr>
          <p:spPr>
            <a:xfrm>
              <a:off x="1766425" y="4353550"/>
              <a:ext cx="59250" cy="17550"/>
            </a:xfrm>
            <a:custGeom>
              <a:avLst/>
              <a:gdLst/>
              <a:ahLst/>
              <a:cxnLst/>
              <a:rect l="l" t="t" r="r" b="b"/>
              <a:pathLst>
                <a:path w="2370" h="702" extrusionOk="0">
                  <a:moveTo>
                    <a:pt x="1" y="1"/>
                  </a:moveTo>
                  <a:cubicBezTo>
                    <a:pt x="301" y="268"/>
                    <a:pt x="701" y="468"/>
                    <a:pt x="1102" y="568"/>
                  </a:cubicBezTo>
                  <a:cubicBezTo>
                    <a:pt x="1368" y="657"/>
                    <a:pt x="1650" y="701"/>
                    <a:pt x="1937" y="701"/>
                  </a:cubicBezTo>
                  <a:cubicBezTo>
                    <a:pt x="2080" y="701"/>
                    <a:pt x="2225" y="690"/>
                    <a:pt x="2369" y="668"/>
                  </a:cubicBezTo>
                  <a:cubicBezTo>
                    <a:pt x="1969" y="535"/>
                    <a:pt x="1569" y="434"/>
                    <a:pt x="1168" y="368"/>
                  </a:cubicBezTo>
                  <a:cubicBezTo>
                    <a:pt x="801" y="201"/>
                    <a:pt x="401" y="1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740729" y="448542"/>
            <a:ext cx="1679169" cy="141351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1"/>
        <p:cNvGrpSpPr/>
        <p:nvPr/>
      </p:nvGrpSpPr>
      <p:grpSpPr>
        <a:xfrm>
          <a:off x="0" y="0"/>
          <a:ext cx="0" cy="0"/>
          <a:chOff x="0" y="0"/>
          <a:chExt cx="0" cy="0"/>
        </a:xfrm>
      </p:grpSpPr>
      <p:grpSp>
        <p:nvGrpSpPr>
          <p:cNvPr id="814" name="Google Shape;814;p37"/>
          <p:cNvGrpSpPr/>
          <p:nvPr/>
        </p:nvGrpSpPr>
        <p:grpSpPr>
          <a:xfrm>
            <a:off x="-172405" y="2971861"/>
            <a:ext cx="1147059" cy="1963506"/>
            <a:chOff x="2360200" y="3392875"/>
            <a:chExt cx="1038250" cy="1777250"/>
          </a:xfrm>
        </p:grpSpPr>
        <p:sp>
          <p:nvSpPr>
            <p:cNvPr id="815" name="Google Shape;815;p37"/>
            <p:cNvSpPr/>
            <p:nvPr/>
          </p:nvSpPr>
          <p:spPr>
            <a:xfrm>
              <a:off x="2736300" y="33928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7"/>
            <p:cNvSpPr/>
            <p:nvPr/>
          </p:nvSpPr>
          <p:spPr>
            <a:xfrm>
              <a:off x="2360200" y="38981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7"/>
            <p:cNvSpPr/>
            <p:nvPr/>
          </p:nvSpPr>
          <p:spPr>
            <a:xfrm>
              <a:off x="3153250" y="4003300"/>
              <a:ext cx="245200" cy="237000"/>
            </a:xfrm>
            <a:custGeom>
              <a:avLst/>
              <a:gdLst/>
              <a:ahLst/>
              <a:cxnLst/>
              <a:rect l="l" t="t" r="r" b="b"/>
              <a:pathLst>
                <a:path w="9808" h="9480" extrusionOk="0">
                  <a:moveTo>
                    <a:pt x="1835" y="1"/>
                  </a:moveTo>
                  <a:cubicBezTo>
                    <a:pt x="1202" y="1"/>
                    <a:pt x="801" y="501"/>
                    <a:pt x="735" y="1102"/>
                  </a:cubicBezTo>
                  <a:cubicBezTo>
                    <a:pt x="735" y="1268"/>
                    <a:pt x="301" y="5938"/>
                    <a:pt x="234" y="6606"/>
                  </a:cubicBezTo>
                  <a:cubicBezTo>
                    <a:pt x="201" y="7273"/>
                    <a:pt x="1" y="8107"/>
                    <a:pt x="468" y="8674"/>
                  </a:cubicBezTo>
                  <a:cubicBezTo>
                    <a:pt x="968" y="9307"/>
                    <a:pt x="1869" y="9207"/>
                    <a:pt x="2569" y="9307"/>
                  </a:cubicBezTo>
                  <a:cubicBezTo>
                    <a:pt x="3236" y="9374"/>
                    <a:pt x="3870" y="9374"/>
                    <a:pt x="4537" y="9441"/>
                  </a:cubicBezTo>
                  <a:cubicBezTo>
                    <a:pt x="5101" y="9469"/>
                    <a:pt x="5665" y="9479"/>
                    <a:pt x="6229" y="9479"/>
                  </a:cubicBezTo>
                  <a:cubicBezTo>
                    <a:pt x="6999" y="9479"/>
                    <a:pt x="7770" y="9460"/>
                    <a:pt x="8540" y="9441"/>
                  </a:cubicBezTo>
                  <a:cubicBezTo>
                    <a:pt x="9174" y="9374"/>
                    <a:pt x="9574" y="8941"/>
                    <a:pt x="9641" y="8340"/>
                  </a:cubicBezTo>
                  <a:cubicBezTo>
                    <a:pt x="9741" y="6038"/>
                    <a:pt x="9808" y="3703"/>
                    <a:pt x="9641" y="1435"/>
                  </a:cubicBezTo>
                  <a:cubicBezTo>
                    <a:pt x="9574" y="801"/>
                    <a:pt x="9141" y="368"/>
                    <a:pt x="8540" y="334"/>
                  </a:cubicBezTo>
                  <a:cubicBezTo>
                    <a:pt x="6339" y="134"/>
                    <a:pt x="4070" y="34"/>
                    <a:pt x="183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7"/>
            <p:cNvSpPr/>
            <p:nvPr/>
          </p:nvSpPr>
          <p:spPr>
            <a:xfrm>
              <a:off x="3133250" y="4356900"/>
              <a:ext cx="244350" cy="236775"/>
            </a:xfrm>
            <a:custGeom>
              <a:avLst/>
              <a:gdLst/>
              <a:ahLst/>
              <a:cxnLst/>
              <a:rect l="l" t="t" r="r" b="b"/>
              <a:pathLst>
                <a:path w="9774" h="9471" extrusionOk="0">
                  <a:moveTo>
                    <a:pt x="1835" y="0"/>
                  </a:moveTo>
                  <a:cubicBezTo>
                    <a:pt x="1201" y="0"/>
                    <a:pt x="801" y="501"/>
                    <a:pt x="767" y="1068"/>
                  </a:cubicBezTo>
                  <a:cubicBezTo>
                    <a:pt x="767" y="1234"/>
                    <a:pt x="300" y="5904"/>
                    <a:pt x="267" y="6572"/>
                  </a:cubicBezTo>
                  <a:cubicBezTo>
                    <a:pt x="200" y="7239"/>
                    <a:pt x="0" y="8073"/>
                    <a:pt x="467" y="8673"/>
                  </a:cubicBezTo>
                  <a:cubicBezTo>
                    <a:pt x="968" y="9307"/>
                    <a:pt x="1868" y="9207"/>
                    <a:pt x="2602" y="9307"/>
                  </a:cubicBezTo>
                  <a:cubicBezTo>
                    <a:pt x="3269" y="9374"/>
                    <a:pt x="3870" y="9374"/>
                    <a:pt x="4537" y="9407"/>
                  </a:cubicBezTo>
                  <a:cubicBezTo>
                    <a:pt x="5139" y="9452"/>
                    <a:pt x="5741" y="9470"/>
                    <a:pt x="6344" y="9470"/>
                  </a:cubicBezTo>
                  <a:cubicBezTo>
                    <a:pt x="7076" y="9470"/>
                    <a:pt x="7808" y="9444"/>
                    <a:pt x="8540" y="9407"/>
                  </a:cubicBezTo>
                  <a:cubicBezTo>
                    <a:pt x="9173" y="9374"/>
                    <a:pt x="9607" y="8907"/>
                    <a:pt x="9640" y="8340"/>
                  </a:cubicBezTo>
                  <a:cubicBezTo>
                    <a:pt x="9707" y="6005"/>
                    <a:pt x="9774" y="3703"/>
                    <a:pt x="9640" y="1401"/>
                  </a:cubicBezTo>
                  <a:cubicBezTo>
                    <a:pt x="9607" y="801"/>
                    <a:pt x="9140" y="367"/>
                    <a:pt x="8540" y="334"/>
                  </a:cubicBezTo>
                  <a:cubicBezTo>
                    <a:pt x="6338" y="134"/>
                    <a:pt x="4103"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7"/>
            <p:cNvSpPr/>
            <p:nvPr/>
          </p:nvSpPr>
          <p:spPr>
            <a:xfrm>
              <a:off x="3104050" y="4723825"/>
              <a:ext cx="245200" cy="236775"/>
            </a:xfrm>
            <a:custGeom>
              <a:avLst/>
              <a:gdLst/>
              <a:ahLst/>
              <a:cxnLst/>
              <a:rect l="l" t="t" r="r" b="b"/>
              <a:pathLst>
                <a:path w="9808" h="9471" extrusionOk="0">
                  <a:moveTo>
                    <a:pt x="1835" y="0"/>
                  </a:moveTo>
                  <a:cubicBezTo>
                    <a:pt x="1202" y="0"/>
                    <a:pt x="801" y="501"/>
                    <a:pt x="768" y="1068"/>
                  </a:cubicBezTo>
                  <a:cubicBezTo>
                    <a:pt x="768" y="1235"/>
                    <a:pt x="301" y="5905"/>
                    <a:pt x="268" y="6572"/>
                  </a:cubicBezTo>
                  <a:cubicBezTo>
                    <a:pt x="201" y="7239"/>
                    <a:pt x="1" y="8073"/>
                    <a:pt x="468" y="8673"/>
                  </a:cubicBezTo>
                  <a:cubicBezTo>
                    <a:pt x="968" y="9307"/>
                    <a:pt x="1869" y="9207"/>
                    <a:pt x="2603" y="9307"/>
                  </a:cubicBezTo>
                  <a:cubicBezTo>
                    <a:pt x="3270" y="9374"/>
                    <a:pt x="3870" y="9374"/>
                    <a:pt x="4537" y="9407"/>
                  </a:cubicBezTo>
                  <a:cubicBezTo>
                    <a:pt x="5140" y="9452"/>
                    <a:pt x="5742" y="9470"/>
                    <a:pt x="6344" y="9470"/>
                  </a:cubicBezTo>
                  <a:cubicBezTo>
                    <a:pt x="7076" y="9470"/>
                    <a:pt x="7808" y="9444"/>
                    <a:pt x="8540" y="9407"/>
                  </a:cubicBezTo>
                  <a:cubicBezTo>
                    <a:pt x="9174" y="9374"/>
                    <a:pt x="9608" y="8907"/>
                    <a:pt x="9641" y="8340"/>
                  </a:cubicBezTo>
                  <a:cubicBezTo>
                    <a:pt x="9774" y="6038"/>
                    <a:pt x="9808" y="3703"/>
                    <a:pt x="9641" y="1401"/>
                  </a:cubicBezTo>
                  <a:cubicBezTo>
                    <a:pt x="9608" y="801"/>
                    <a:pt x="9141" y="367"/>
                    <a:pt x="8540" y="334"/>
                  </a:cubicBezTo>
                  <a:cubicBezTo>
                    <a:pt x="6339" y="134"/>
                    <a:pt x="4104" y="34"/>
                    <a:pt x="18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0" name="Google Shape;820;p37"/>
          <p:cNvGrpSpPr/>
          <p:nvPr/>
        </p:nvGrpSpPr>
        <p:grpSpPr>
          <a:xfrm rot="792347">
            <a:off x="-150535" y="-14058"/>
            <a:ext cx="1727535" cy="1328336"/>
            <a:chOff x="2670400" y="393200"/>
            <a:chExt cx="1306800" cy="1004825"/>
          </a:xfrm>
        </p:grpSpPr>
        <p:sp>
          <p:nvSpPr>
            <p:cNvPr id="821" name="Google Shape;821;p37"/>
            <p:cNvSpPr/>
            <p:nvPr/>
          </p:nvSpPr>
          <p:spPr>
            <a:xfrm>
              <a:off x="2817175" y="450225"/>
              <a:ext cx="1160025" cy="947800"/>
            </a:xfrm>
            <a:custGeom>
              <a:avLst/>
              <a:gdLst/>
              <a:ahLst/>
              <a:cxnLst/>
              <a:rect l="l" t="t" r="r" b="b"/>
              <a:pathLst>
                <a:path w="46401" h="37912" extrusionOk="0">
                  <a:moveTo>
                    <a:pt x="44888" y="0"/>
                  </a:moveTo>
                  <a:cubicBezTo>
                    <a:pt x="44770" y="0"/>
                    <a:pt x="44651" y="18"/>
                    <a:pt x="44533" y="55"/>
                  </a:cubicBezTo>
                  <a:cubicBezTo>
                    <a:pt x="43699" y="289"/>
                    <a:pt x="42965" y="689"/>
                    <a:pt x="42164" y="1023"/>
                  </a:cubicBezTo>
                  <a:cubicBezTo>
                    <a:pt x="41397" y="1356"/>
                    <a:pt x="40697" y="1690"/>
                    <a:pt x="39963" y="2024"/>
                  </a:cubicBezTo>
                  <a:cubicBezTo>
                    <a:pt x="38528" y="2657"/>
                    <a:pt x="37161" y="3291"/>
                    <a:pt x="35760" y="3958"/>
                  </a:cubicBezTo>
                  <a:cubicBezTo>
                    <a:pt x="32958" y="5226"/>
                    <a:pt x="30156" y="6560"/>
                    <a:pt x="27354" y="7961"/>
                  </a:cubicBezTo>
                  <a:cubicBezTo>
                    <a:pt x="21783" y="10696"/>
                    <a:pt x="16179" y="13565"/>
                    <a:pt x="10675" y="16534"/>
                  </a:cubicBezTo>
                  <a:cubicBezTo>
                    <a:pt x="9141" y="17368"/>
                    <a:pt x="7640" y="18235"/>
                    <a:pt x="6105" y="19069"/>
                  </a:cubicBezTo>
                  <a:cubicBezTo>
                    <a:pt x="4504" y="19970"/>
                    <a:pt x="2936" y="20870"/>
                    <a:pt x="1469" y="21971"/>
                  </a:cubicBezTo>
                  <a:cubicBezTo>
                    <a:pt x="1435" y="22004"/>
                    <a:pt x="1435" y="22038"/>
                    <a:pt x="1402" y="22071"/>
                  </a:cubicBezTo>
                  <a:cubicBezTo>
                    <a:pt x="1168" y="22171"/>
                    <a:pt x="1002" y="22238"/>
                    <a:pt x="801" y="22338"/>
                  </a:cubicBezTo>
                  <a:cubicBezTo>
                    <a:pt x="1" y="22672"/>
                    <a:pt x="401" y="23706"/>
                    <a:pt x="1002" y="23973"/>
                  </a:cubicBezTo>
                  <a:cubicBezTo>
                    <a:pt x="9941" y="27208"/>
                    <a:pt x="18647" y="31011"/>
                    <a:pt x="27420" y="34714"/>
                  </a:cubicBezTo>
                  <a:cubicBezTo>
                    <a:pt x="29989" y="35814"/>
                    <a:pt x="32557" y="36882"/>
                    <a:pt x="35193" y="37849"/>
                  </a:cubicBezTo>
                  <a:cubicBezTo>
                    <a:pt x="35313" y="37892"/>
                    <a:pt x="35431" y="37912"/>
                    <a:pt x="35543" y="37912"/>
                  </a:cubicBezTo>
                  <a:cubicBezTo>
                    <a:pt x="36389" y="37912"/>
                    <a:pt x="36939" y="36788"/>
                    <a:pt x="36527" y="36081"/>
                  </a:cubicBezTo>
                  <a:cubicBezTo>
                    <a:pt x="36160" y="34847"/>
                    <a:pt x="35560" y="33713"/>
                    <a:pt x="35293" y="32479"/>
                  </a:cubicBezTo>
                  <a:cubicBezTo>
                    <a:pt x="34992" y="31211"/>
                    <a:pt x="34792" y="29977"/>
                    <a:pt x="34659" y="28709"/>
                  </a:cubicBezTo>
                  <a:cubicBezTo>
                    <a:pt x="34392" y="26141"/>
                    <a:pt x="34492" y="23472"/>
                    <a:pt x="34859" y="20870"/>
                  </a:cubicBezTo>
                  <a:cubicBezTo>
                    <a:pt x="35560" y="16167"/>
                    <a:pt x="37361" y="11664"/>
                    <a:pt x="40063" y="7728"/>
                  </a:cubicBezTo>
                  <a:cubicBezTo>
                    <a:pt x="40830" y="6694"/>
                    <a:pt x="41664" y="5693"/>
                    <a:pt x="42531" y="4725"/>
                  </a:cubicBezTo>
                  <a:cubicBezTo>
                    <a:pt x="42965" y="4292"/>
                    <a:pt x="43365" y="3791"/>
                    <a:pt x="43899" y="3458"/>
                  </a:cubicBezTo>
                  <a:cubicBezTo>
                    <a:pt x="44499" y="3058"/>
                    <a:pt x="45100" y="2791"/>
                    <a:pt x="45633" y="2390"/>
                  </a:cubicBezTo>
                  <a:cubicBezTo>
                    <a:pt x="46167" y="2024"/>
                    <a:pt x="46401" y="1390"/>
                    <a:pt x="46067" y="823"/>
                  </a:cubicBezTo>
                  <a:cubicBezTo>
                    <a:pt x="45877" y="334"/>
                    <a:pt x="45400" y="0"/>
                    <a:pt x="4488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7"/>
            <p:cNvSpPr/>
            <p:nvPr/>
          </p:nvSpPr>
          <p:spPr>
            <a:xfrm>
              <a:off x="2677925" y="531950"/>
              <a:ext cx="856450" cy="831775"/>
            </a:xfrm>
            <a:custGeom>
              <a:avLst/>
              <a:gdLst/>
              <a:ahLst/>
              <a:cxnLst/>
              <a:rect l="l" t="t" r="r" b="b"/>
              <a:pathLst>
                <a:path w="34258" h="33271" extrusionOk="0">
                  <a:moveTo>
                    <a:pt x="32407" y="1"/>
                  </a:moveTo>
                  <a:cubicBezTo>
                    <a:pt x="32350" y="1"/>
                    <a:pt x="32289" y="7"/>
                    <a:pt x="32223" y="22"/>
                  </a:cubicBezTo>
                  <a:cubicBezTo>
                    <a:pt x="31656" y="122"/>
                    <a:pt x="31189" y="456"/>
                    <a:pt x="30689" y="756"/>
                  </a:cubicBezTo>
                  <a:cubicBezTo>
                    <a:pt x="30155" y="1056"/>
                    <a:pt x="29588" y="1390"/>
                    <a:pt x="29088" y="1690"/>
                  </a:cubicBezTo>
                  <a:cubicBezTo>
                    <a:pt x="28087" y="2224"/>
                    <a:pt x="27086" y="2791"/>
                    <a:pt x="26085" y="3291"/>
                  </a:cubicBezTo>
                  <a:cubicBezTo>
                    <a:pt x="24051" y="4392"/>
                    <a:pt x="21983" y="5393"/>
                    <a:pt x="19848" y="6393"/>
                  </a:cubicBezTo>
                  <a:cubicBezTo>
                    <a:pt x="15678" y="8395"/>
                    <a:pt x="11408" y="10296"/>
                    <a:pt x="7339" y="12464"/>
                  </a:cubicBezTo>
                  <a:cubicBezTo>
                    <a:pt x="5037" y="13699"/>
                    <a:pt x="2836" y="15033"/>
                    <a:pt x="567" y="16367"/>
                  </a:cubicBezTo>
                  <a:cubicBezTo>
                    <a:pt x="300" y="16534"/>
                    <a:pt x="0" y="16934"/>
                    <a:pt x="34" y="17301"/>
                  </a:cubicBezTo>
                  <a:cubicBezTo>
                    <a:pt x="67" y="17735"/>
                    <a:pt x="167" y="18068"/>
                    <a:pt x="567" y="18268"/>
                  </a:cubicBezTo>
                  <a:cubicBezTo>
                    <a:pt x="748" y="18359"/>
                    <a:pt x="967" y="18420"/>
                    <a:pt x="1183" y="18420"/>
                  </a:cubicBezTo>
                  <a:cubicBezTo>
                    <a:pt x="1367" y="18420"/>
                    <a:pt x="1548" y="18376"/>
                    <a:pt x="1701" y="18268"/>
                  </a:cubicBezTo>
                  <a:cubicBezTo>
                    <a:pt x="5404" y="15533"/>
                    <a:pt x="9674" y="13465"/>
                    <a:pt x="13810" y="11464"/>
                  </a:cubicBezTo>
                  <a:cubicBezTo>
                    <a:pt x="17980" y="9462"/>
                    <a:pt x="22216" y="7561"/>
                    <a:pt x="26352" y="5426"/>
                  </a:cubicBezTo>
                  <a:cubicBezTo>
                    <a:pt x="27486" y="4859"/>
                    <a:pt x="28587" y="4258"/>
                    <a:pt x="29688" y="3625"/>
                  </a:cubicBezTo>
                  <a:cubicBezTo>
                    <a:pt x="29821" y="3558"/>
                    <a:pt x="29888" y="3525"/>
                    <a:pt x="30022" y="3425"/>
                  </a:cubicBezTo>
                  <a:lnTo>
                    <a:pt x="30022" y="3425"/>
                  </a:lnTo>
                  <a:cubicBezTo>
                    <a:pt x="29721" y="4058"/>
                    <a:pt x="29388" y="4692"/>
                    <a:pt x="29154" y="5293"/>
                  </a:cubicBezTo>
                  <a:cubicBezTo>
                    <a:pt x="28254" y="7394"/>
                    <a:pt x="27520" y="9529"/>
                    <a:pt x="26919" y="11697"/>
                  </a:cubicBezTo>
                  <a:cubicBezTo>
                    <a:pt x="25752" y="15967"/>
                    <a:pt x="25218" y="20437"/>
                    <a:pt x="25352" y="24873"/>
                  </a:cubicBezTo>
                  <a:cubicBezTo>
                    <a:pt x="25385" y="26074"/>
                    <a:pt x="25485" y="27308"/>
                    <a:pt x="25585" y="28543"/>
                  </a:cubicBezTo>
                  <a:cubicBezTo>
                    <a:pt x="25685" y="29143"/>
                    <a:pt x="25752" y="29743"/>
                    <a:pt x="25819" y="30377"/>
                  </a:cubicBezTo>
                  <a:cubicBezTo>
                    <a:pt x="25885" y="31044"/>
                    <a:pt x="25885" y="31778"/>
                    <a:pt x="26085" y="32412"/>
                  </a:cubicBezTo>
                  <a:cubicBezTo>
                    <a:pt x="26290" y="32879"/>
                    <a:pt x="26648" y="33270"/>
                    <a:pt x="27160" y="33270"/>
                  </a:cubicBezTo>
                  <a:cubicBezTo>
                    <a:pt x="27232" y="33270"/>
                    <a:pt x="27308" y="33262"/>
                    <a:pt x="27386" y="33246"/>
                  </a:cubicBezTo>
                  <a:cubicBezTo>
                    <a:pt x="27987" y="33146"/>
                    <a:pt x="28420" y="32645"/>
                    <a:pt x="28420" y="32078"/>
                  </a:cubicBezTo>
                  <a:cubicBezTo>
                    <a:pt x="28420" y="31445"/>
                    <a:pt x="28254" y="30911"/>
                    <a:pt x="28154" y="30310"/>
                  </a:cubicBezTo>
                  <a:cubicBezTo>
                    <a:pt x="28020" y="29810"/>
                    <a:pt x="27987" y="29310"/>
                    <a:pt x="27887" y="28809"/>
                  </a:cubicBezTo>
                  <a:cubicBezTo>
                    <a:pt x="27753" y="27742"/>
                    <a:pt x="27687" y="26708"/>
                    <a:pt x="27653" y="25607"/>
                  </a:cubicBezTo>
                  <a:cubicBezTo>
                    <a:pt x="27553" y="23439"/>
                    <a:pt x="27587" y="21304"/>
                    <a:pt x="27853" y="19136"/>
                  </a:cubicBezTo>
                  <a:cubicBezTo>
                    <a:pt x="28254" y="14899"/>
                    <a:pt x="29321" y="10630"/>
                    <a:pt x="30989" y="6694"/>
                  </a:cubicBezTo>
                  <a:cubicBezTo>
                    <a:pt x="31423" y="5593"/>
                    <a:pt x="31923" y="4459"/>
                    <a:pt x="32490" y="3425"/>
                  </a:cubicBezTo>
                  <a:cubicBezTo>
                    <a:pt x="32757" y="2757"/>
                    <a:pt x="34258" y="456"/>
                    <a:pt x="32924" y="189"/>
                  </a:cubicBezTo>
                  <a:cubicBezTo>
                    <a:pt x="32767" y="85"/>
                    <a:pt x="32611" y="1"/>
                    <a:pt x="324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7"/>
            <p:cNvSpPr/>
            <p:nvPr/>
          </p:nvSpPr>
          <p:spPr>
            <a:xfrm>
              <a:off x="2670400" y="393200"/>
              <a:ext cx="377800" cy="347000"/>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26" name="Google Shape;826;p37"/>
          <p:cNvGrpSpPr/>
          <p:nvPr/>
        </p:nvGrpSpPr>
        <p:grpSpPr>
          <a:xfrm rot="10800000">
            <a:off x="8115363" y="144175"/>
            <a:ext cx="829800" cy="848525"/>
            <a:chOff x="4580100" y="4038775"/>
            <a:chExt cx="829800" cy="848525"/>
          </a:xfrm>
        </p:grpSpPr>
        <p:sp>
          <p:nvSpPr>
            <p:cNvPr id="827" name="Google Shape;827;p37"/>
            <p:cNvSpPr/>
            <p:nvPr/>
          </p:nvSpPr>
          <p:spPr>
            <a:xfrm>
              <a:off x="4625975" y="4038775"/>
              <a:ext cx="137625" cy="170950"/>
            </a:xfrm>
            <a:custGeom>
              <a:avLst/>
              <a:gdLst/>
              <a:ahLst/>
              <a:cxnLst/>
              <a:rect l="l" t="t" r="r" b="b"/>
              <a:pathLst>
                <a:path w="5505" h="6838" extrusionOk="0">
                  <a:moveTo>
                    <a:pt x="3799" y="0"/>
                  </a:moveTo>
                  <a:cubicBezTo>
                    <a:pt x="3246" y="0"/>
                    <a:pt x="2723" y="274"/>
                    <a:pt x="2436" y="783"/>
                  </a:cubicBezTo>
                  <a:cubicBezTo>
                    <a:pt x="1702" y="1951"/>
                    <a:pt x="1001" y="3152"/>
                    <a:pt x="301" y="4319"/>
                  </a:cubicBezTo>
                  <a:cubicBezTo>
                    <a:pt x="67" y="4720"/>
                    <a:pt x="0" y="5220"/>
                    <a:pt x="134" y="5620"/>
                  </a:cubicBezTo>
                  <a:cubicBezTo>
                    <a:pt x="267" y="5987"/>
                    <a:pt x="534" y="6421"/>
                    <a:pt x="868" y="6621"/>
                  </a:cubicBezTo>
                  <a:cubicBezTo>
                    <a:pt x="1137" y="6767"/>
                    <a:pt x="1429" y="6837"/>
                    <a:pt x="1717" y="6837"/>
                  </a:cubicBezTo>
                  <a:cubicBezTo>
                    <a:pt x="2285" y="6837"/>
                    <a:pt x="2837" y="6563"/>
                    <a:pt x="3169" y="6054"/>
                  </a:cubicBezTo>
                  <a:cubicBezTo>
                    <a:pt x="3870" y="4853"/>
                    <a:pt x="4537" y="3619"/>
                    <a:pt x="5204" y="2451"/>
                  </a:cubicBezTo>
                  <a:cubicBezTo>
                    <a:pt x="5438" y="2051"/>
                    <a:pt x="5504" y="1584"/>
                    <a:pt x="5371" y="1184"/>
                  </a:cubicBezTo>
                  <a:cubicBezTo>
                    <a:pt x="5304" y="783"/>
                    <a:pt x="5004" y="383"/>
                    <a:pt x="4637" y="216"/>
                  </a:cubicBezTo>
                  <a:cubicBezTo>
                    <a:pt x="4368" y="70"/>
                    <a:pt x="4080" y="0"/>
                    <a:pt x="37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7"/>
            <p:cNvSpPr/>
            <p:nvPr/>
          </p:nvSpPr>
          <p:spPr>
            <a:xfrm>
              <a:off x="5053775" y="4257650"/>
              <a:ext cx="137625" cy="170975"/>
            </a:xfrm>
            <a:custGeom>
              <a:avLst/>
              <a:gdLst/>
              <a:ahLst/>
              <a:cxnLst/>
              <a:rect l="l" t="t" r="r" b="b"/>
              <a:pathLst>
                <a:path w="5505" h="6839" extrusionOk="0">
                  <a:moveTo>
                    <a:pt x="3796" y="1"/>
                  </a:moveTo>
                  <a:cubicBezTo>
                    <a:pt x="3247" y="1"/>
                    <a:pt x="2714" y="268"/>
                    <a:pt x="2402" y="801"/>
                  </a:cubicBezTo>
                  <a:cubicBezTo>
                    <a:pt x="1702" y="1969"/>
                    <a:pt x="1001" y="3170"/>
                    <a:pt x="268" y="4337"/>
                  </a:cubicBezTo>
                  <a:cubicBezTo>
                    <a:pt x="67" y="4704"/>
                    <a:pt x="1" y="5204"/>
                    <a:pt x="101" y="5638"/>
                  </a:cubicBezTo>
                  <a:cubicBezTo>
                    <a:pt x="234" y="6005"/>
                    <a:pt x="534" y="6405"/>
                    <a:pt x="868" y="6639"/>
                  </a:cubicBezTo>
                  <a:cubicBezTo>
                    <a:pt x="1135" y="6772"/>
                    <a:pt x="1424" y="6839"/>
                    <a:pt x="1709" y="6839"/>
                  </a:cubicBezTo>
                  <a:cubicBezTo>
                    <a:pt x="2280" y="6839"/>
                    <a:pt x="2836" y="6572"/>
                    <a:pt x="3170" y="6038"/>
                  </a:cubicBezTo>
                  <a:cubicBezTo>
                    <a:pt x="3870" y="4838"/>
                    <a:pt x="4537" y="3637"/>
                    <a:pt x="5204" y="2469"/>
                  </a:cubicBezTo>
                  <a:cubicBezTo>
                    <a:pt x="5405" y="2102"/>
                    <a:pt x="5505" y="1602"/>
                    <a:pt x="5371" y="1168"/>
                  </a:cubicBezTo>
                  <a:cubicBezTo>
                    <a:pt x="5271" y="801"/>
                    <a:pt x="5004" y="368"/>
                    <a:pt x="4604" y="201"/>
                  </a:cubicBezTo>
                  <a:cubicBezTo>
                    <a:pt x="4348" y="67"/>
                    <a:pt x="4070" y="1"/>
                    <a:pt x="379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7"/>
            <p:cNvSpPr/>
            <p:nvPr/>
          </p:nvSpPr>
          <p:spPr>
            <a:xfrm>
              <a:off x="4600950" y="4286000"/>
              <a:ext cx="136800" cy="171000"/>
            </a:xfrm>
            <a:custGeom>
              <a:avLst/>
              <a:gdLst/>
              <a:ahLst/>
              <a:cxnLst/>
              <a:rect l="l" t="t" r="r" b="b"/>
              <a:pathLst>
                <a:path w="5472" h="6840" extrusionOk="0">
                  <a:moveTo>
                    <a:pt x="3807" y="1"/>
                  </a:moveTo>
                  <a:cubicBezTo>
                    <a:pt x="3251" y="1"/>
                    <a:pt x="2725" y="268"/>
                    <a:pt x="2436" y="801"/>
                  </a:cubicBezTo>
                  <a:cubicBezTo>
                    <a:pt x="1702" y="1969"/>
                    <a:pt x="1001" y="3170"/>
                    <a:pt x="301" y="4337"/>
                  </a:cubicBezTo>
                  <a:cubicBezTo>
                    <a:pt x="67" y="4704"/>
                    <a:pt x="1" y="5205"/>
                    <a:pt x="134" y="5638"/>
                  </a:cubicBezTo>
                  <a:cubicBezTo>
                    <a:pt x="268" y="6005"/>
                    <a:pt x="534" y="6405"/>
                    <a:pt x="868" y="6639"/>
                  </a:cubicBezTo>
                  <a:cubicBezTo>
                    <a:pt x="1135" y="6772"/>
                    <a:pt x="1424" y="6839"/>
                    <a:pt x="1709" y="6839"/>
                  </a:cubicBezTo>
                  <a:cubicBezTo>
                    <a:pt x="2280" y="6839"/>
                    <a:pt x="2836" y="6572"/>
                    <a:pt x="3170" y="6039"/>
                  </a:cubicBezTo>
                  <a:cubicBezTo>
                    <a:pt x="3870" y="4838"/>
                    <a:pt x="4537" y="3637"/>
                    <a:pt x="5204" y="2469"/>
                  </a:cubicBezTo>
                  <a:cubicBezTo>
                    <a:pt x="5438" y="2069"/>
                    <a:pt x="5471" y="1569"/>
                    <a:pt x="5371" y="1168"/>
                  </a:cubicBezTo>
                  <a:cubicBezTo>
                    <a:pt x="5305" y="801"/>
                    <a:pt x="5004" y="368"/>
                    <a:pt x="4637" y="201"/>
                  </a:cubicBezTo>
                  <a:cubicBezTo>
                    <a:pt x="4371" y="68"/>
                    <a:pt x="4085" y="1"/>
                    <a:pt x="380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7"/>
            <p:cNvSpPr/>
            <p:nvPr/>
          </p:nvSpPr>
          <p:spPr>
            <a:xfrm>
              <a:off x="4808600" y="4428600"/>
              <a:ext cx="137625" cy="171000"/>
            </a:xfrm>
            <a:custGeom>
              <a:avLst/>
              <a:gdLst/>
              <a:ahLst/>
              <a:cxnLst/>
              <a:rect l="l" t="t" r="r" b="b"/>
              <a:pathLst>
                <a:path w="5505" h="6840" extrusionOk="0">
                  <a:moveTo>
                    <a:pt x="3806" y="1"/>
                  </a:moveTo>
                  <a:cubicBezTo>
                    <a:pt x="3247" y="1"/>
                    <a:pt x="2714" y="268"/>
                    <a:pt x="2402" y="802"/>
                  </a:cubicBezTo>
                  <a:cubicBezTo>
                    <a:pt x="1702" y="1969"/>
                    <a:pt x="1001" y="3170"/>
                    <a:pt x="268" y="4337"/>
                  </a:cubicBezTo>
                  <a:cubicBezTo>
                    <a:pt x="67" y="4704"/>
                    <a:pt x="1" y="5205"/>
                    <a:pt x="134" y="5638"/>
                  </a:cubicBezTo>
                  <a:cubicBezTo>
                    <a:pt x="234" y="6005"/>
                    <a:pt x="534" y="6439"/>
                    <a:pt x="868" y="6639"/>
                  </a:cubicBezTo>
                  <a:cubicBezTo>
                    <a:pt x="1135" y="6773"/>
                    <a:pt x="1424" y="6839"/>
                    <a:pt x="1709" y="6839"/>
                  </a:cubicBezTo>
                  <a:cubicBezTo>
                    <a:pt x="2280" y="6839"/>
                    <a:pt x="2836" y="6572"/>
                    <a:pt x="3170" y="6039"/>
                  </a:cubicBezTo>
                  <a:cubicBezTo>
                    <a:pt x="3870" y="4838"/>
                    <a:pt x="4537" y="3637"/>
                    <a:pt x="5204" y="2469"/>
                  </a:cubicBezTo>
                  <a:cubicBezTo>
                    <a:pt x="5405" y="2036"/>
                    <a:pt x="5505" y="1602"/>
                    <a:pt x="5371" y="1168"/>
                  </a:cubicBezTo>
                  <a:cubicBezTo>
                    <a:pt x="5304" y="802"/>
                    <a:pt x="5004" y="368"/>
                    <a:pt x="4637" y="201"/>
                  </a:cubicBezTo>
                  <a:cubicBezTo>
                    <a:pt x="4370" y="68"/>
                    <a:pt x="4085" y="1"/>
                    <a:pt x="38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7"/>
            <p:cNvSpPr/>
            <p:nvPr/>
          </p:nvSpPr>
          <p:spPr>
            <a:xfrm>
              <a:off x="5038775" y="4522450"/>
              <a:ext cx="137625" cy="171125"/>
            </a:xfrm>
            <a:custGeom>
              <a:avLst/>
              <a:gdLst/>
              <a:ahLst/>
              <a:cxnLst/>
              <a:rect l="l" t="t" r="r" b="b"/>
              <a:pathLst>
                <a:path w="5505" h="6845" extrusionOk="0">
                  <a:moveTo>
                    <a:pt x="3799" y="0"/>
                  </a:moveTo>
                  <a:cubicBezTo>
                    <a:pt x="3246" y="0"/>
                    <a:pt x="2723" y="274"/>
                    <a:pt x="2435" y="784"/>
                  </a:cubicBezTo>
                  <a:cubicBezTo>
                    <a:pt x="1701" y="1951"/>
                    <a:pt x="1001" y="3185"/>
                    <a:pt x="300" y="4353"/>
                  </a:cubicBezTo>
                  <a:cubicBezTo>
                    <a:pt x="100" y="4720"/>
                    <a:pt x="0" y="5220"/>
                    <a:pt x="134" y="5620"/>
                  </a:cubicBezTo>
                  <a:cubicBezTo>
                    <a:pt x="267" y="6021"/>
                    <a:pt x="534" y="6421"/>
                    <a:pt x="868" y="6621"/>
                  </a:cubicBezTo>
                  <a:cubicBezTo>
                    <a:pt x="1144" y="6771"/>
                    <a:pt x="1444" y="6845"/>
                    <a:pt x="1739" y="6845"/>
                  </a:cubicBezTo>
                  <a:cubicBezTo>
                    <a:pt x="2299" y="6845"/>
                    <a:pt x="2842" y="6578"/>
                    <a:pt x="3169" y="6054"/>
                  </a:cubicBezTo>
                  <a:cubicBezTo>
                    <a:pt x="3870" y="4853"/>
                    <a:pt x="4537" y="3619"/>
                    <a:pt x="5204" y="2451"/>
                  </a:cubicBezTo>
                  <a:cubicBezTo>
                    <a:pt x="5437" y="2051"/>
                    <a:pt x="5504" y="1584"/>
                    <a:pt x="5371" y="1184"/>
                  </a:cubicBezTo>
                  <a:cubicBezTo>
                    <a:pt x="5304" y="784"/>
                    <a:pt x="5004" y="383"/>
                    <a:pt x="4637" y="217"/>
                  </a:cubicBezTo>
                  <a:cubicBezTo>
                    <a:pt x="4368" y="71"/>
                    <a:pt x="4080" y="0"/>
                    <a:pt x="37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7"/>
            <p:cNvSpPr/>
            <p:nvPr/>
          </p:nvSpPr>
          <p:spPr>
            <a:xfrm>
              <a:off x="4580100" y="4599575"/>
              <a:ext cx="136800" cy="170975"/>
            </a:xfrm>
            <a:custGeom>
              <a:avLst/>
              <a:gdLst/>
              <a:ahLst/>
              <a:cxnLst/>
              <a:rect l="l" t="t" r="r" b="b"/>
              <a:pathLst>
                <a:path w="5472" h="6839" extrusionOk="0">
                  <a:moveTo>
                    <a:pt x="3807" y="0"/>
                  </a:moveTo>
                  <a:cubicBezTo>
                    <a:pt x="3251" y="0"/>
                    <a:pt x="2725" y="267"/>
                    <a:pt x="2436" y="801"/>
                  </a:cubicBezTo>
                  <a:cubicBezTo>
                    <a:pt x="1702" y="1968"/>
                    <a:pt x="1002" y="3169"/>
                    <a:pt x="301" y="4337"/>
                  </a:cubicBezTo>
                  <a:cubicBezTo>
                    <a:pt x="68" y="4704"/>
                    <a:pt x="1" y="5204"/>
                    <a:pt x="134" y="5638"/>
                  </a:cubicBezTo>
                  <a:cubicBezTo>
                    <a:pt x="268" y="6005"/>
                    <a:pt x="535" y="6405"/>
                    <a:pt x="868" y="6638"/>
                  </a:cubicBezTo>
                  <a:cubicBezTo>
                    <a:pt x="1135" y="6772"/>
                    <a:pt x="1424" y="6838"/>
                    <a:pt x="1709" y="6838"/>
                  </a:cubicBezTo>
                  <a:cubicBezTo>
                    <a:pt x="2280" y="6838"/>
                    <a:pt x="2836" y="6572"/>
                    <a:pt x="3170" y="6038"/>
                  </a:cubicBezTo>
                  <a:cubicBezTo>
                    <a:pt x="3870" y="4837"/>
                    <a:pt x="4537" y="3636"/>
                    <a:pt x="5205" y="2469"/>
                  </a:cubicBezTo>
                  <a:cubicBezTo>
                    <a:pt x="5438" y="2035"/>
                    <a:pt x="5471" y="1601"/>
                    <a:pt x="5371" y="1168"/>
                  </a:cubicBezTo>
                  <a:cubicBezTo>
                    <a:pt x="5305" y="801"/>
                    <a:pt x="5004" y="367"/>
                    <a:pt x="4637" y="200"/>
                  </a:cubicBezTo>
                  <a:cubicBezTo>
                    <a:pt x="4371" y="67"/>
                    <a:pt x="4085" y="0"/>
                    <a:pt x="38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7"/>
            <p:cNvSpPr/>
            <p:nvPr/>
          </p:nvSpPr>
          <p:spPr>
            <a:xfrm>
              <a:off x="4808600" y="4716325"/>
              <a:ext cx="137625" cy="170975"/>
            </a:xfrm>
            <a:custGeom>
              <a:avLst/>
              <a:gdLst/>
              <a:ahLst/>
              <a:cxnLst/>
              <a:rect l="l" t="t" r="r" b="b"/>
              <a:pathLst>
                <a:path w="5505" h="6839" extrusionOk="0">
                  <a:moveTo>
                    <a:pt x="3806" y="0"/>
                  </a:moveTo>
                  <a:cubicBezTo>
                    <a:pt x="3247" y="0"/>
                    <a:pt x="2714" y="267"/>
                    <a:pt x="2402" y="801"/>
                  </a:cubicBezTo>
                  <a:cubicBezTo>
                    <a:pt x="1702" y="1968"/>
                    <a:pt x="1001" y="3169"/>
                    <a:pt x="268" y="4337"/>
                  </a:cubicBezTo>
                  <a:cubicBezTo>
                    <a:pt x="67" y="4704"/>
                    <a:pt x="1" y="5204"/>
                    <a:pt x="134" y="5638"/>
                  </a:cubicBezTo>
                  <a:cubicBezTo>
                    <a:pt x="234" y="6005"/>
                    <a:pt x="534" y="6405"/>
                    <a:pt x="868" y="6638"/>
                  </a:cubicBezTo>
                  <a:cubicBezTo>
                    <a:pt x="1135" y="6772"/>
                    <a:pt x="1424" y="6838"/>
                    <a:pt x="1709" y="6838"/>
                  </a:cubicBezTo>
                  <a:cubicBezTo>
                    <a:pt x="2280" y="6838"/>
                    <a:pt x="2836" y="6572"/>
                    <a:pt x="3170" y="6038"/>
                  </a:cubicBezTo>
                  <a:cubicBezTo>
                    <a:pt x="3870" y="4837"/>
                    <a:pt x="4537" y="3636"/>
                    <a:pt x="5204" y="2469"/>
                  </a:cubicBezTo>
                  <a:cubicBezTo>
                    <a:pt x="5405" y="2035"/>
                    <a:pt x="5505" y="1601"/>
                    <a:pt x="5371" y="1168"/>
                  </a:cubicBezTo>
                  <a:cubicBezTo>
                    <a:pt x="5304" y="801"/>
                    <a:pt x="5004" y="367"/>
                    <a:pt x="4637" y="200"/>
                  </a:cubicBezTo>
                  <a:cubicBezTo>
                    <a:pt x="4370" y="67"/>
                    <a:pt x="4085" y="0"/>
                    <a:pt x="380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7"/>
            <p:cNvSpPr/>
            <p:nvPr/>
          </p:nvSpPr>
          <p:spPr>
            <a:xfrm>
              <a:off x="4832800" y="4141975"/>
              <a:ext cx="135950" cy="171150"/>
            </a:xfrm>
            <a:custGeom>
              <a:avLst/>
              <a:gdLst/>
              <a:ahLst/>
              <a:cxnLst/>
              <a:rect l="l" t="t" r="r" b="b"/>
              <a:pathLst>
                <a:path w="5438" h="6846" extrusionOk="0">
                  <a:moveTo>
                    <a:pt x="3766" y="1"/>
                  </a:moveTo>
                  <a:cubicBezTo>
                    <a:pt x="3228" y="1"/>
                    <a:pt x="2708" y="268"/>
                    <a:pt x="2402" y="792"/>
                  </a:cubicBezTo>
                  <a:cubicBezTo>
                    <a:pt x="1701" y="1959"/>
                    <a:pt x="1001" y="3160"/>
                    <a:pt x="267" y="4328"/>
                  </a:cubicBezTo>
                  <a:cubicBezTo>
                    <a:pt x="67" y="4694"/>
                    <a:pt x="0" y="5228"/>
                    <a:pt x="100" y="5628"/>
                  </a:cubicBezTo>
                  <a:cubicBezTo>
                    <a:pt x="234" y="5995"/>
                    <a:pt x="534" y="6429"/>
                    <a:pt x="867" y="6629"/>
                  </a:cubicBezTo>
                  <a:cubicBezTo>
                    <a:pt x="1137" y="6775"/>
                    <a:pt x="1428" y="6845"/>
                    <a:pt x="1716" y="6845"/>
                  </a:cubicBezTo>
                  <a:cubicBezTo>
                    <a:pt x="2284" y="6845"/>
                    <a:pt x="2837" y="6571"/>
                    <a:pt x="3169" y="6062"/>
                  </a:cubicBezTo>
                  <a:cubicBezTo>
                    <a:pt x="3869" y="4828"/>
                    <a:pt x="4537" y="3627"/>
                    <a:pt x="5204" y="2460"/>
                  </a:cubicBezTo>
                  <a:cubicBezTo>
                    <a:pt x="5404" y="2059"/>
                    <a:pt x="5437" y="1592"/>
                    <a:pt x="5371" y="1159"/>
                  </a:cubicBezTo>
                  <a:cubicBezTo>
                    <a:pt x="5270" y="792"/>
                    <a:pt x="5004" y="391"/>
                    <a:pt x="4603" y="225"/>
                  </a:cubicBezTo>
                  <a:cubicBezTo>
                    <a:pt x="4338" y="75"/>
                    <a:pt x="4050" y="1"/>
                    <a:pt x="376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7"/>
            <p:cNvSpPr/>
            <p:nvPr/>
          </p:nvSpPr>
          <p:spPr>
            <a:xfrm>
              <a:off x="5272275" y="4371300"/>
              <a:ext cx="137625" cy="171150"/>
            </a:xfrm>
            <a:custGeom>
              <a:avLst/>
              <a:gdLst/>
              <a:ahLst/>
              <a:cxnLst/>
              <a:rect l="l" t="t" r="r" b="b"/>
              <a:pathLst>
                <a:path w="5505" h="6846" extrusionOk="0">
                  <a:moveTo>
                    <a:pt x="3777" y="1"/>
                  </a:moveTo>
                  <a:cubicBezTo>
                    <a:pt x="3232" y="1"/>
                    <a:pt x="2719" y="268"/>
                    <a:pt x="2435" y="792"/>
                  </a:cubicBezTo>
                  <a:cubicBezTo>
                    <a:pt x="1701" y="1959"/>
                    <a:pt x="1001" y="3160"/>
                    <a:pt x="300" y="4328"/>
                  </a:cubicBezTo>
                  <a:cubicBezTo>
                    <a:pt x="67" y="4695"/>
                    <a:pt x="0" y="5228"/>
                    <a:pt x="134" y="5629"/>
                  </a:cubicBezTo>
                  <a:cubicBezTo>
                    <a:pt x="267" y="5996"/>
                    <a:pt x="534" y="6429"/>
                    <a:pt x="868" y="6629"/>
                  </a:cubicBezTo>
                  <a:cubicBezTo>
                    <a:pt x="1137" y="6775"/>
                    <a:pt x="1429" y="6846"/>
                    <a:pt x="1717" y="6846"/>
                  </a:cubicBezTo>
                  <a:cubicBezTo>
                    <a:pt x="2285" y="6846"/>
                    <a:pt x="2837" y="6572"/>
                    <a:pt x="3169" y="6062"/>
                  </a:cubicBezTo>
                  <a:cubicBezTo>
                    <a:pt x="3870" y="4828"/>
                    <a:pt x="4537" y="3627"/>
                    <a:pt x="5204" y="2460"/>
                  </a:cubicBezTo>
                  <a:cubicBezTo>
                    <a:pt x="5437" y="2059"/>
                    <a:pt x="5504" y="1592"/>
                    <a:pt x="5371" y="1159"/>
                  </a:cubicBezTo>
                  <a:cubicBezTo>
                    <a:pt x="5304" y="792"/>
                    <a:pt x="5004" y="392"/>
                    <a:pt x="4637" y="225"/>
                  </a:cubicBezTo>
                  <a:cubicBezTo>
                    <a:pt x="4361" y="75"/>
                    <a:pt x="4064" y="1"/>
                    <a:pt x="377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rup 145">
            <a:extLst>
              <a:ext uri="{FF2B5EF4-FFF2-40B4-BE49-F238E27FC236}">
                <a16:creationId xmlns:a16="http://schemas.microsoft.com/office/drawing/2014/main" xmlns="" id="{CCF73002-53D8-4AD5-998B-6C0D07825EF4}"/>
              </a:ext>
            </a:extLst>
          </p:cNvPr>
          <p:cNvGrpSpPr/>
          <p:nvPr/>
        </p:nvGrpSpPr>
        <p:grpSpPr>
          <a:xfrm>
            <a:off x="5994967" y="1751883"/>
            <a:ext cx="3925584" cy="1572339"/>
            <a:chOff x="818958" y="2869692"/>
            <a:chExt cx="3925584" cy="1572339"/>
          </a:xfrm>
        </p:grpSpPr>
        <p:sp>
          <p:nvSpPr>
            <p:cNvPr id="147" name="Google Shape;3219;p67">
              <a:extLst>
                <a:ext uri="{FF2B5EF4-FFF2-40B4-BE49-F238E27FC236}">
                  <a16:creationId xmlns:a16="http://schemas.microsoft.com/office/drawing/2014/main" xmlns="" id="{B08287B6-39B6-4F52-BA8A-C761F3DFAAB9}"/>
                </a:ext>
              </a:extLst>
            </p:cNvPr>
            <p:cNvSpPr/>
            <p:nvPr/>
          </p:nvSpPr>
          <p:spPr>
            <a:xfrm>
              <a:off x="818958" y="4142108"/>
              <a:ext cx="3925584" cy="3948"/>
            </a:xfrm>
            <a:custGeom>
              <a:avLst/>
              <a:gdLst/>
              <a:ahLst/>
              <a:cxnLst/>
              <a:rect l="l" t="t" r="r" b="b"/>
              <a:pathLst>
                <a:path w="199877" h="201" extrusionOk="0">
                  <a:moveTo>
                    <a:pt x="99939" y="1"/>
                  </a:moveTo>
                  <a:cubicBezTo>
                    <a:pt x="44733" y="1"/>
                    <a:pt x="1" y="34"/>
                    <a:pt x="1" y="101"/>
                  </a:cubicBezTo>
                  <a:cubicBezTo>
                    <a:pt x="1" y="168"/>
                    <a:pt x="44766" y="201"/>
                    <a:pt x="99939" y="201"/>
                  </a:cubicBezTo>
                  <a:cubicBezTo>
                    <a:pt x="155145" y="201"/>
                    <a:pt x="199877" y="168"/>
                    <a:pt x="199877" y="101"/>
                  </a:cubicBezTo>
                  <a:cubicBezTo>
                    <a:pt x="199877" y="67"/>
                    <a:pt x="155145" y="1"/>
                    <a:pt x="9993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 name="Grup 147">
              <a:extLst>
                <a:ext uri="{FF2B5EF4-FFF2-40B4-BE49-F238E27FC236}">
                  <a16:creationId xmlns:a16="http://schemas.microsoft.com/office/drawing/2014/main" xmlns="" id="{6AC64C94-D86B-423E-8DE0-3497EE2D9905}"/>
                </a:ext>
              </a:extLst>
            </p:cNvPr>
            <p:cNvGrpSpPr/>
            <p:nvPr/>
          </p:nvGrpSpPr>
          <p:grpSpPr>
            <a:xfrm>
              <a:off x="1146534" y="2869692"/>
              <a:ext cx="1659481" cy="1572339"/>
              <a:chOff x="1146534" y="2869692"/>
              <a:chExt cx="1659481" cy="1572339"/>
            </a:xfrm>
          </p:grpSpPr>
          <p:sp>
            <p:nvSpPr>
              <p:cNvPr id="149" name="Google Shape;3299;p67">
                <a:extLst>
                  <a:ext uri="{FF2B5EF4-FFF2-40B4-BE49-F238E27FC236}">
                    <a16:creationId xmlns:a16="http://schemas.microsoft.com/office/drawing/2014/main" xmlns="" id="{66F97D09-A470-41EE-AFD1-DBCF839DBFAC}"/>
                  </a:ext>
                </a:extLst>
              </p:cNvPr>
              <p:cNvSpPr/>
              <p:nvPr/>
            </p:nvSpPr>
            <p:spPr>
              <a:xfrm>
                <a:off x="1362083" y="3665839"/>
                <a:ext cx="1224456" cy="484165"/>
              </a:xfrm>
              <a:custGeom>
                <a:avLst/>
                <a:gdLst/>
                <a:ahLst/>
                <a:cxnLst/>
                <a:rect l="l" t="t" r="r" b="b"/>
                <a:pathLst>
                  <a:path w="62345" h="24652" extrusionOk="0">
                    <a:moveTo>
                      <a:pt x="17046" y="0"/>
                    </a:moveTo>
                    <a:cubicBezTo>
                      <a:pt x="14644" y="0"/>
                      <a:pt x="1768" y="9207"/>
                      <a:pt x="0" y="11141"/>
                    </a:cubicBezTo>
                    <a:lnTo>
                      <a:pt x="11775" y="21782"/>
                    </a:lnTo>
                    <a:lnTo>
                      <a:pt x="13243" y="21015"/>
                    </a:lnTo>
                    <a:lnTo>
                      <a:pt x="13043" y="24651"/>
                    </a:lnTo>
                    <a:lnTo>
                      <a:pt x="47334" y="24551"/>
                    </a:lnTo>
                    <a:lnTo>
                      <a:pt x="47667" y="19514"/>
                    </a:lnTo>
                    <a:lnTo>
                      <a:pt x="54005" y="23617"/>
                    </a:lnTo>
                    <a:lnTo>
                      <a:pt x="62345" y="13710"/>
                    </a:lnTo>
                    <a:cubicBezTo>
                      <a:pt x="62345" y="13710"/>
                      <a:pt x="58975" y="10174"/>
                      <a:pt x="56374" y="8006"/>
                    </a:cubicBezTo>
                    <a:cubicBezTo>
                      <a:pt x="54839" y="6705"/>
                      <a:pt x="53638" y="5637"/>
                      <a:pt x="52271" y="4370"/>
                    </a:cubicBezTo>
                    <a:cubicBezTo>
                      <a:pt x="50236" y="2435"/>
                      <a:pt x="47601" y="1301"/>
                      <a:pt x="44799" y="1168"/>
                    </a:cubicBezTo>
                    <a:lnTo>
                      <a:pt x="2124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3300;p67">
                <a:extLst>
                  <a:ext uri="{FF2B5EF4-FFF2-40B4-BE49-F238E27FC236}">
                    <a16:creationId xmlns:a16="http://schemas.microsoft.com/office/drawing/2014/main" xmlns="" id="{1AEB7025-2B09-49D9-A10F-F04016175EFD}"/>
                  </a:ext>
                </a:extLst>
              </p:cNvPr>
              <p:cNvSpPr/>
              <p:nvPr/>
            </p:nvSpPr>
            <p:spPr>
              <a:xfrm>
                <a:off x="2236023" y="3726762"/>
                <a:ext cx="66835" cy="191961"/>
              </a:xfrm>
              <a:custGeom>
                <a:avLst/>
                <a:gdLst/>
                <a:ahLst/>
                <a:cxnLst/>
                <a:rect l="l" t="t" r="r" b="b"/>
                <a:pathLst>
                  <a:path w="3403" h="9774" extrusionOk="0">
                    <a:moveTo>
                      <a:pt x="3403" y="0"/>
                    </a:moveTo>
                    <a:lnTo>
                      <a:pt x="3403" y="0"/>
                    </a:lnTo>
                    <a:cubicBezTo>
                      <a:pt x="3269" y="67"/>
                      <a:pt x="3136" y="134"/>
                      <a:pt x="3036" y="200"/>
                    </a:cubicBezTo>
                    <a:cubicBezTo>
                      <a:pt x="2702" y="434"/>
                      <a:pt x="2402" y="701"/>
                      <a:pt x="2135" y="968"/>
                    </a:cubicBezTo>
                    <a:cubicBezTo>
                      <a:pt x="1235" y="1935"/>
                      <a:pt x="601" y="3103"/>
                      <a:pt x="301" y="4370"/>
                    </a:cubicBezTo>
                    <a:cubicBezTo>
                      <a:pt x="34" y="5638"/>
                      <a:pt x="0" y="6939"/>
                      <a:pt x="267" y="8206"/>
                    </a:cubicBezTo>
                    <a:cubicBezTo>
                      <a:pt x="334" y="8573"/>
                      <a:pt x="401" y="8973"/>
                      <a:pt x="534" y="9340"/>
                    </a:cubicBezTo>
                    <a:cubicBezTo>
                      <a:pt x="568" y="9474"/>
                      <a:pt x="634" y="9641"/>
                      <a:pt x="701" y="9774"/>
                    </a:cubicBezTo>
                    <a:cubicBezTo>
                      <a:pt x="734" y="9741"/>
                      <a:pt x="534" y="9174"/>
                      <a:pt x="401" y="8206"/>
                    </a:cubicBezTo>
                    <a:cubicBezTo>
                      <a:pt x="201" y="6939"/>
                      <a:pt x="234" y="5671"/>
                      <a:pt x="534" y="4437"/>
                    </a:cubicBezTo>
                    <a:cubicBezTo>
                      <a:pt x="801" y="3203"/>
                      <a:pt x="1401" y="2035"/>
                      <a:pt x="2235" y="1101"/>
                    </a:cubicBezTo>
                    <a:cubicBezTo>
                      <a:pt x="2602" y="701"/>
                      <a:pt x="3003" y="334"/>
                      <a:pt x="34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3301;p67">
                <a:extLst>
                  <a:ext uri="{FF2B5EF4-FFF2-40B4-BE49-F238E27FC236}">
                    <a16:creationId xmlns:a16="http://schemas.microsoft.com/office/drawing/2014/main" xmlns="" id="{4A27212B-6C5C-4AD4-8832-D9C02B141C14}"/>
                  </a:ext>
                </a:extLst>
              </p:cNvPr>
              <p:cNvSpPr/>
              <p:nvPr/>
            </p:nvSpPr>
            <p:spPr>
              <a:xfrm>
                <a:off x="1810837" y="3919371"/>
                <a:ext cx="177565" cy="152662"/>
              </a:xfrm>
              <a:custGeom>
                <a:avLst/>
                <a:gdLst/>
                <a:ahLst/>
                <a:cxnLst/>
                <a:rect l="l" t="t" r="r" b="b"/>
                <a:pathLst>
                  <a:path w="9041" h="7773" extrusionOk="0">
                    <a:moveTo>
                      <a:pt x="1" y="0"/>
                    </a:moveTo>
                    <a:cubicBezTo>
                      <a:pt x="67" y="134"/>
                      <a:pt x="134" y="267"/>
                      <a:pt x="234" y="401"/>
                    </a:cubicBezTo>
                    <a:cubicBezTo>
                      <a:pt x="401" y="667"/>
                      <a:pt x="634" y="1034"/>
                      <a:pt x="968" y="1468"/>
                    </a:cubicBezTo>
                    <a:cubicBezTo>
                      <a:pt x="2636" y="3803"/>
                      <a:pt x="4837" y="5704"/>
                      <a:pt x="7406" y="7039"/>
                    </a:cubicBezTo>
                    <a:cubicBezTo>
                      <a:pt x="7873" y="7306"/>
                      <a:pt x="8273" y="7472"/>
                      <a:pt x="8573" y="7606"/>
                    </a:cubicBezTo>
                    <a:cubicBezTo>
                      <a:pt x="8707" y="7672"/>
                      <a:pt x="8840" y="7706"/>
                      <a:pt x="9007" y="7773"/>
                    </a:cubicBezTo>
                    <a:cubicBezTo>
                      <a:pt x="9040" y="7739"/>
                      <a:pt x="8407" y="7439"/>
                      <a:pt x="7473" y="6905"/>
                    </a:cubicBezTo>
                    <a:cubicBezTo>
                      <a:pt x="6238" y="6205"/>
                      <a:pt x="5071" y="5371"/>
                      <a:pt x="4004" y="4470"/>
                    </a:cubicBezTo>
                    <a:cubicBezTo>
                      <a:pt x="2936" y="3536"/>
                      <a:pt x="1935" y="2502"/>
                      <a:pt x="1068" y="1401"/>
                    </a:cubicBezTo>
                    <a:cubicBezTo>
                      <a:pt x="434" y="534"/>
                      <a:pt x="34" y="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3302;p67">
                <a:extLst>
                  <a:ext uri="{FF2B5EF4-FFF2-40B4-BE49-F238E27FC236}">
                    <a16:creationId xmlns:a16="http://schemas.microsoft.com/office/drawing/2014/main" xmlns="" id="{DD850BAC-CE03-43C5-9576-3840740F9DE2}"/>
                  </a:ext>
                </a:extLst>
              </p:cNvPr>
              <p:cNvSpPr/>
              <p:nvPr/>
            </p:nvSpPr>
            <p:spPr>
              <a:xfrm>
                <a:off x="1617579" y="3773642"/>
                <a:ext cx="52419" cy="88419"/>
              </a:xfrm>
              <a:custGeom>
                <a:avLst/>
                <a:gdLst/>
                <a:ahLst/>
                <a:cxnLst/>
                <a:rect l="l" t="t" r="r" b="b"/>
                <a:pathLst>
                  <a:path w="2669" h="4502" extrusionOk="0">
                    <a:moveTo>
                      <a:pt x="2254" y="0"/>
                    </a:moveTo>
                    <a:cubicBezTo>
                      <a:pt x="2209" y="0"/>
                      <a:pt x="2157" y="4"/>
                      <a:pt x="2102" y="15"/>
                    </a:cubicBezTo>
                    <a:cubicBezTo>
                      <a:pt x="1835" y="48"/>
                      <a:pt x="1568" y="148"/>
                      <a:pt x="1335" y="249"/>
                    </a:cubicBezTo>
                    <a:cubicBezTo>
                      <a:pt x="968" y="449"/>
                      <a:pt x="667" y="716"/>
                      <a:pt x="434" y="1049"/>
                    </a:cubicBezTo>
                    <a:cubicBezTo>
                      <a:pt x="134" y="1449"/>
                      <a:pt x="0" y="1950"/>
                      <a:pt x="0" y="2450"/>
                    </a:cubicBezTo>
                    <a:cubicBezTo>
                      <a:pt x="34" y="2984"/>
                      <a:pt x="200" y="3451"/>
                      <a:pt x="567" y="3851"/>
                    </a:cubicBezTo>
                    <a:cubicBezTo>
                      <a:pt x="834" y="4151"/>
                      <a:pt x="1201" y="4351"/>
                      <a:pt x="1601" y="4452"/>
                    </a:cubicBezTo>
                    <a:cubicBezTo>
                      <a:pt x="1735" y="4485"/>
                      <a:pt x="1868" y="4502"/>
                      <a:pt x="2002" y="4502"/>
                    </a:cubicBezTo>
                    <a:cubicBezTo>
                      <a:pt x="2135" y="4502"/>
                      <a:pt x="2269" y="4485"/>
                      <a:pt x="2402" y="4452"/>
                    </a:cubicBezTo>
                    <a:cubicBezTo>
                      <a:pt x="2502" y="4452"/>
                      <a:pt x="2602" y="4418"/>
                      <a:pt x="2669" y="4351"/>
                    </a:cubicBezTo>
                    <a:lnTo>
                      <a:pt x="2669" y="4351"/>
                    </a:lnTo>
                    <a:cubicBezTo>
                      <a:pt x="2531" y="4365"/>
                      <a:pt x="2387" y="4373"/>
                      <a:pt x="2242" y="4373"/>
                    </a:cubicBezTo>
                    <a:cubicBezTo>
                      <a:pt x="2037" y="4373"/>
                      <a:pt x="1830" y="4357"/>
                      <a:pt x="1635" y="4318"/>
                    </a:cubicBezTo>
                    <a:cubicBezTo>
                      <a:pt x="801" y="4051"/>
                      <a:pt x="234" y="3317"/>
                      <a:pt x="234" y="2450"/>
                    </a:cubicBezTo>
                    <a:cubicBezTo>
                      <a:pt x="200" y="2016"/>
                      <a:pt x="334" y="1549"/>
                      <a:pt x="601" y="1183"/>
                    </a:cubicBezTo>
                    <a:cubicBezTo>
                      <a:pt x="801" y="849"/>
                      <a:pt x="1068" y="582"/>
                      <a:pt x="1401" y="415"/>
                    </a:cubicBezTo>
                    <a:cubicBezTo>
                      <a:pt x="1702" y="249"/>
                      <a:pt x="2035" y="115"/>
                      <a:pt x="2402" y="15"/>
                    </a:cubicBezTo>
                    <a:cubicBezTo>
                      <a:pt x="2402" y="15"/>
                      <a:pt x="2343" y="0"/>
                      <a:pt x="225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3303;p67">
                <a:extLst>
                  <a:ext uri="{FF2B5EF4-FFF2-40B4-BE49-F238E27FC236}">
                    <a16:creationId xmlns:a16="http://schemas.microsoft.com/office/drawing/2014/main" xmlns="" id="{F3D66318-1040-436B-A0EB-8AEB910E39FA}"/>
                  </a:ext>
                </a:extLst>
              </p:cNvPr>
              <p:cNvSpPr/>
              <p:nvPr/>
            </p:nvSpPr>
            <p:spPr>
              <a:xfrm>
                <a:off x="1703406" y="3666369"/>
                <a:ext cx="100243" cy="74082"/>
              </a:xfrm>
              <a:custGeom>
                <a:avLst/>
                <a:gdLst/>
                <a:ahLst/>
                <a:cxnLst/>
                <a:rect l="l" t="t" r="r" b="b"/>
                <a:pathLst>
                  <a:path w="5104" h="3772" extrusionOk="0">
                    <a:moveTo>
                      <a:pt x="231" y="0"/>
                    </a:moveTo>
                    <a:cubicBezTo>
                      <a:pt x="217" y="0"/>
                      <a:pt x="158" y="99"/>
                      <a:pt x="100" y="273"/>
                    </a:cubicBezTo>
                    <a:cubicBezTo>
                      <a:pt x="33" y="540"/>
                      <a:pt x="0" y="840"/>
                      <a:pt x="33" y="1141"/>
                    </a:cubicBezTo>
                    <a:cubicBezTo>
                      <a:pt x="67" y="1574"/>
                      <a:pt x="167" y="2008"/>
                      <a:pt x="400" y="2375"/>
                    </a:cubicBezTo>
                    <a:cubicBezTo>
                      <a:pt x="872" y="3229"/>
                      <a:pt x="1760" y="3771"/>
                      <a:pt x="2696" y="3771"/>
                    </a:cubicBezTo>
                    <a:cubicBezTo>
                      <a:pt x="2820" y="3771"/>
                      <a:pt x="2944" y="3762"/>
                      <a:pt x="3069" y="3742"/>
                    </a:cubicBezTo>
                    <a:cubicBezTo>
                      <a:pt x="3503" y="3709"/>
                      <a:pt x="3936" y="3576"/>
                      <a:pt x="4303" y="3342"/>
                    </a:cubicBezTo>
                    <a:cubicBezTo>
                      <a:pt x="4537" y="3175"/>
                      <a:pt x="4770" y="2975"/>
                      <a:pt x="4937" y="2775"/>
                    </a:cubicBezTo>
                    <a:cubicBezTo>
                      <a:pt x="5070" y="2608"/>
                      <a:pt x="5104" y="2475"/>
                      <a:pt x="5104" y="2475"/>
                    </a:cubicBezTo>
                    <a:lnTo>
                      <a:pt x="5104" y="2475"/>
                    </a:lnTo>
                    <a:cubicBezTo>
                      <a:pt x="4837" y="2742"/>
                      <a:pt x="4570" y="2975"/>
                      <a:pt x="4236" y="3175"/>
                    </a:cubicBezTo>
                    <a:cubicBezTo>
                      <a:pt x="3903" y="3376"/>
                      <a:pt x="3503" y="3476"/>
                      <a:pt x="3102" y="3509"/>
                    </a:cubicBezTo>
                    <a:cubicBezTo>
                      <a:pt x="2991" y="3523"/>
                      <a:pt x="2880" y="3530"/>
                      <a:pt x="2771" y="3530"/>
                    </a:cubicBezTo>
                    <a:cubicBezTo>
                      <a:pt x="1865" y="3530"/>
                      <a:pt x="1047" y="3049"/>
                      <a:pt x="601" y="2275"/>
                    </a:cubicBezTo>
                    <a:cubicBezTo>
                      <a:pt x="367" y="1908"/>
                      <a:pt x="234" y="1541"/>
                      <a:pt x="167" y="1107"/>
                    </a:cubicBezTo>
                    <a:cubicBezTo>
                      <a:pt x="134" y="740"/>
                      <a:pt x="167" y="373"/>
                      <a:pt x="234" y="6"/>
                    </a:cubicBezTo>
                    <a:cubicBezTo>
                      <a:pt x="234" y="2"/>
                      <a:pt x="233" y="0"/>
                      <a:pt x="23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3304;p67">
                <a:extLst>
                  <a:ext uri="{FF2B5EF4-FFF2-40B4-BE49-F238E27FC236}">
                    <a16:creationId xmlns:a16="http://schemas.microsoft.com/office/drawing/2014/main" xmlns="" id="{1B9D61E7-584D-4A29-8C89-C8A38377B646}"/>
                  </a:ext>
                </a:extLst>
              </p:cNvPr>
              <p:cNvSpPr/>
              <p:nvPr/>
            </p:nvSpPr>
            <p:spPr>
              <a:xfrm>
                <a:off x="1722398" y="3832405"/>
                <a:ext cx="93702" cy="87378"/>
              </a:xfrm>
              <a:custGeom>
                <a:avLst/>
                <a:gdLst/>
                <a:ahLst/>
                <a:cxnLst/>
                <a:rect l="l" t="t" r="r" b="b"/>
                <a:pathLst>
                  <a:path w="4771" h="4449" extrusionOk="0">
                    <a:moveTo>
                      <a:pt x="1639" y="0"/>
                    </a:moveTo>
                    <a:cubicBezTo>
                      <a:pt x="1577" y="0"/>
                      <a:pt x="1518" y="9"/>
                      <a:pt x="1468" y="25"/>
                    </a:cubicBezTo>
                    <a:cubicBezTo>
                      <a:pt x="1001" y="159"/>
                      <a:pt x="601" y="459"/>
                      <a:pt x="367" y="892"/>
                    </a:cubicBezTo>
                    <a:cubicBezTo>
                      <a:pt x="34" y="1526"/>
                      <a:pt x="0" y="2293"/>
                      <a:pt x="267" y="2961"/>
                    </a:cubicBezTo>
                    <a:cubicBezTo>
                      <a:pt x="401" y="3328"/>
                      <a:pt x="668" y="3694"/>
                      <a:pt x="1001" y="3961"/>
                    </a:cubicBezTo>
                    <a:cubicBezTo>
                      <a:pt x="1368" y="4228"/>
                      <a:pt x="1802" y="4395"/>
                      <a:pt x="2235" y="4428"/>
                    </a:cubicBezTo>
                    <a:cubicBezTo>
                      <a:pt x="2333" y="4442"/>
                      <a:pt x="2430" y="4449"/>
                      <a:pt x="2527" y="4449"/>
                    </a:cubicBezTo>
                    <a:cubicBezTo>
                      <a:pt x="2894" y="4449"/>
                      <a:pt x="3253" y="4353"/>
                      <a:pt x="3570" y="4195"/>
                    </a:cubicBezTo>
                    <a:cubicBezTo>
                      <a:pt x="3937" y="3961"/>
                      <a:pt x="4237" y="3661"/>
                      <a:pt x="4437" y="3294"/>
                    </a:cubicBezTo>
                    <a:cubicBezTo>
                      <a:pt x="4637" y="2961"/>
                      <a:pt x="4737" y="2594"/>
                      <a:pt x="4771" y="2227"/>
                    </a:cubicBezTo>
                    <a:cubicBezTo>
                      <a:pt x="4771" y="1893"/>
                      <a:pt x="4670" y="1560"/>
                      <a:pt x="4537" y="1259"/>
                    </a:cubicBezTo>
                    <a:cubicBezTo>
                      <a:pt x="4337" y="826"/>
                      <a:pt x="3970" y="492"/>
                      <a:pt x="3570" y="292"/>
                    </a:cubicBezTo>
                    <a:cubicBezTo>
                      <a:pt x="3436" y="225"/>
                      <a:pt x="3303" y="192"/>
                      <a:pt x="3203" y="159"/>
                    </a:cubicBezTo>
                    <a:cubicBezTo>
                      <a:pt x="3169" y="142"/>
                      <a:pt x="3144" y="134"/>
                      <a:pt x="3124" y="134"/>
                    </a:cubicBezTo>
                    <a:cubicBezTo>
                      <a:pt x="3103" y="134"/>
                      <a:pt x="3086" y="142"/>
                      <a:pt x="3069" y="159"/>
                    </a:cubicBezTo>
                    <a:cubicBezTo>
                      <a:pt x="3069" y="159"/>
                      <a:pt x="3236" y="225"/>
                      <a:pt x="3503" y="359"/>
                    </a:cubicBezTo>
                    <a:cubicBezTo>
                      <a:pt x="3903" y="592"/>
                      <a:pt x="4203" y="926"/>
                      <a:pt x="4404" y="1326"/>
                    </a:cubicBezTo>
                    <a:cubicBezTo>
                      <a:pt x="4670" y="1927"/>
                      <a:pt x="4637" y="2627"/>
                      <a:pt x="4270" y="3194"/>
                    </a:cubicBezTo>
                    <a:cubicBezTo>
                      <a:pt x="4070" y="3528"/>
                      <a:pt x="3803" y="3795"/>
                      <a:pt x="3470" y="3995"/>
                    </a:cubicBezTo>
                    <a:cubicBezTo>
                      <a:pt x="3162" y="4162"/>
                      <a:pt x="2808" y="4236"/>
                      <a:pt x="2466" y="4236"/>
                    </a:cubicBezTo>
                    <a:cubicBezTo>
                      <a:pt x="2400" y="4236"/>
                      <a:pt x="2334" y="4234"/>
                      <a:pt x="2269" y="4228"/>
                    </a:cubicBezTo>
                    <a:cubicBezTo>
                      <a:pt x="1868" y="4161"/>
                      <a:pt x="1468" y="4028"/>
                      <a:pt x="1135" y="3795"/>
                    </a:cubicBezTo>
                    <a:cubicBezTo>
                      <a:pt x="834" y="3528"/>
                      <a:pt x="568" y="3227"/>
                      <a:pt x="434" y="2861"/>
                    </a:cubicBezTo>
                    <a:cubicBezTo>
                      <a:pt x="201" y="2227"/>
                      <a:pt x="234" y="1560"/>
                      <a:pt x="501" y="959"/>
                    </a:cubicBezTo>
                    <a:cubicBezTo>
                      <a:pt x="701" y="559"/>
                      <a:pt x="1068" y="259"/>
                      <a:pt x="1468" y="125"/>
                    </a:cubicBezTo>
                    <a:cubicBezTo>
                      <a:pt x="1586" y="102"/>
                      <a:pt x="1704" y="78"/>
                      <a:pt x="1822" y="78"/>
                    </a:cubicBezTo>
                    <a:cubicBezTo>
                      <a:pt x="1871" y="78"/>
                      <a:pt x="1920" y="82"/>
                      <a:pt x="1969" y="92"/>
                    </a:cubicBezTo>
                    <a:cubicBezTo>
                      <a:pt x="1969" y="59"/>
                      <a:pt x="1935" y="59"/>
                      <a:pt x="1835" y="25"/>
                    </a:cubicBezTo>
                    <a:cubicBezTo>
                      <a:pt x="1768" y="9"/>
                      <a:pt x="1702" y="0"/>
                      <a:pt x="163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3305;p67">
                <a:extLst>
                  <a:ext uri="{FF2B5EF4-FFF2-40B4-BE49-F238E27FC236}">
                    <a16:creationId xmlns:a16="http://schemas.microsoft.com/office/drawing/2014/main" xmlns="" id="{F9DEA2E7-2889-40C8-AC49-60DB7D70646B}"/>
                  </a:ext>
                </a:extLst>
              </p:cNvPr>
              <p:cNvSpPr/>
              <p:nvPr/>
            </p:nvSpPr>
            <p:spPr>
              <a:xfrm>
                <a:off x="1730254" y="4022147"/>
                <a:ext cx="108786" cy="94920"/>
              </a:xfrm>
              <a:custGeom>
                <a:avLst/>
                <a:gdLst/>
                <a:ahLst/>
                <a:cxnLst/>
                <a:rect l="l" t="t" r="r" b="b"/>
                <a:pathLst>
                  <a:path w="5539" h="4833" extrusionOk="0">
                    <a:moveTo>
                      <a:pt x="2609" y="0"/>
                    </a:moveTo>
                    <a:cubicBezTo>
                      <a:pt x="2029" y="0"/>
                      <a:pt x="1457" y="163"/>
                      <a:pt x="968" y="438"/>
                    </a:cubicBezTo>
                    <a:cubicBezTo>
                      <a:pt x="601" y="672"/>
                      <a:pt x="301" y="972"/>
                      <a:pt x="134" y="1372"/>
                    </a:cubicBezTo>
                    <a:cubicBezTo>
                      <a:pt x="34" y="1505"/>
                      <a:pt x="1" y="1639"/>
                      <a:pt x="1" y="1806"/>
                    </a:cubicBezTo>
                    <a:cubicBezTo>
                      <a:pt x="34" y="1806"/>
                      <a:pt x="67" y="1639"/>
                      <a:pt x="201" y="1372"/>
                    </a:cubicBezTo>
                    <a:cubicBezTo>
                      <a:pt x="401" y="1038"/>
                      <a:pt x="701" y="738"/>
                      <a:pt x="1068" y="538"/>
                    </a:cubicBezTo>
                    <a:cubicBezTo>
                      <a:pt x="1518" y="298"/>
                      <a:pt x="2049" y="166"/>
                      <a:pt x="2588" y="166"/>
                    </a:cubicBezTo>
                    <a:cubicBezTo>
                      <a:pt x="2648" y="166"/>
                      <a:pt x="2709" y="168"/>
                      <a:pt x="2769" y="171"/>
                    </a:cubicBezTo>
                    <a:cubicBezTo>
                      <a:pt x="3503" y="205"/>
                      <a:pt x="4170" y="538"/>
                      <a:pt x="4671" y="1072"/>
                    </a:cubicBezTo>
                    <a:cubicBezTo>
                      <a:pt x="5138" y="1639"/>
                      <a:pt x="5338" y="2373"/>
                      <a:pt x="5204" y="3073"/>
                    </a:cubicBezTo>
                    <a:cubicBezTo>
                      <a:pt x="5104" y="3640"/>
                      <a:pt x="4737" y="4141"/>
                      <a:pt x="4204" y="4441"/>
                    </a:cubicBezTo>
                    <a:cubicBezTo>
                      <a:pt x="3884" y="4586"/>
                      <a:pt x="3539" y="4681"/>
                      <a:pt x="3213" y="4681"/>
                    </a:cubicBezTo>
                    <a:cubicBezTo>
                      <a:pt x="3165" y="4681"/>
                      <a:pt x="3117" y="4679"/>
                      <a:pt x="3070" y="4674"/>
                    </a:cubicBezTo>
                    <a:cubicBezTo>
                      <a:pt x="2827" y="4647"/>
                      <a:pt x="2671" y="4599"/>
                      <a:pt x="2621" y="4599"/>
                    </a:cubicBezTo>
                    <a:cubicBezTo>
                      <a:pt x="2609" y="4599"/>
                      <a:pt x="2603" y="4601"/>
                      <a:pt x="2603" y="4608"/>
                    </a:cubicBezTo>
                    <a:cubicBezTo>
                      <a:pt x="2603" y="4608"/>
                      <a:pt x="2636" y="4641"/>
                      <a:pt x="2669" y="4708"/>
                    </a:cubicBezTo>
                    <a:cubicBezTo>
                      <a:pt x="2769" y="4741"/>
                      <a:pt x="2903" y="4774"/>
                      <a:pt x="3003" y="4808"/>
                    </a:cubicBezTo>
                    <a:cubicBezTo>
                      <a:pt x="3111" y="4825"/>
                      <a:pt x="3220" y="4833"/>
                      <a:pt x="3327" y="4833"/>
                    </a:cubicBezTo>
                    <a:cubicBezTo>
                      <a:pt x="3649" y="4833"/>
                      <a:pt x="3962" y="4758"/>
                      <a:pt x="4237" y="4608"/>
                    </a:cubicBezTo>
                    <a:cubicBezTo>
                      <a:pt x="4838" y="4307"/>
                      <a:pt x="5271" y="3774"/>
                      <a:pt x="5371" y="3140"/>
                    </a:cubicBezTo>
                    <a:cubicBezTo>
                      <a:pt x="5538" y="2373"/>
                      <a:pt x="5338" y="1572"/>
                      <a:pt x="4804" y="972"/>
                    </a:cubicBezTo>
                    <a:cubicBezTo>
                      <a:pt x="4270" y="371"/>
                      <a:pt x="3537" y="38"/>
                      <a:pt x="2769" y="4"/>
                    </a:cubicBezTo>
                    <a:cubicBezTo>
                      <a:pt x="2716" y="2"/>
                      <a:pt x="2662" y="0"/>
                      <a:pt x="2609"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3306;p67">
                <a:extLst>
                  <a:ext uri="{FF2B5EF4-FFF2-40B4-BE49-F238E27FC236}">
                    <a16:creationId xmlns:a16="http://schemas.microsoft.com/office/drawing/2014/main" xmlns="" id="{589A2007-9636-402E-9C31-2F132DE0DC50}"/>
                  </a:ext>
                </a:extLst>
              </p:cNvPr>
              <p:cNvSpPr/>
              <p:nvPr/>
            </p:nvSpPr>
            <p:spPr>
              <a:xfrm>
                <a:off x="1866536" y="3949420"/>
                <a:ext cx="104171" cy="77401"/>
              </a:xfrm>
              <a:custGeom>
                <a:avLst/>
                <a:gdLst/>
                <a:ahLst/>
                <a:cxnLst/>
                <a:rect l="l" t="t" r="r" b="b"/>
                <a:pathLst>
                  <a:path w="5304" h="3941" extrusionOk="0">
                    <a:moveTo>
                      <a:pt x="2729" y="1"/>
                    </a:moveTo>
                    <a:cubicBezTo>
                      <a:pt x="2474" y="1"/>
                      <a:pt x="2218" y="35"/>
                      <a:pt x="1968" y="105"/>
                    </a:cubicBezTo>
                    <a:cubicBezTo>
                      <a:pt x="1468" y="238"/>
                      <a:pt x="1034" y="505"/>
                      <a:pt x="667" y="839"/>
                    </a:cubicBezTo>
                    <a:cubicBezTo>
                      <a:pt x="434" y="1072"/>
                      <a:pt x="234" y="1339"/>
                      <a:pt x="100" y="1639"/>
                    </a:cubicBezTo>
                    <a:cubicBezTo>
                      <a:pt x="33" y="1739"/>
                      <a:pt x="0" y="1873"/>
                      <a:pt x="0" y="2006"/>
                    </a:cubicBezTo>
                    <a:cubicBezTo>
                      <a:pt x="200" y="1606"/>
                      <a:pt x="467" y="1239"/>
                      <a:pt x="801" y="939"/>
                    </a:cubicBezTo>
                    <a:cubicBezTo>
                      <a:pt x="1134" y="639"/>
                      <a:pt x="1568" y="405"/>
                      <a:pt x="2001" y="305"/>
                    </a:cubicBezTo>
                    <a:cubicBezTo>
                      <a:pt x="2222" y="240"/>
                      <a:pt x="2448" y="210"/>
                      <a:pt x="2672" y="210"/>
                    </a:cubicBezTo>
                    <a:cubicBezTo>
                      <a:pt x="3021" y="210"/>
                      <a:pt x="3364" y="283"/>
                      <a:pt x="3669" y="405"/>
                    </a:cubicBezTo>
                    <a:cubicBezTo>
                      <a:pt x="4203" y="639"/>
                      <a:pt x="4637" y="1039"/>
                      <a:pt x="4904" y="1539"/>
                    </a:cubicBezTo>
                    <a:cubicBezTo>
                      <a:pt x="5070" y="1973"/>
                      <a:pt x="5104" y="2440"/>
                      <a:pt x="4970" y="2907"/>
                    </a:cubicBezTo>
                    <a:cubicBezTo>
                      <a:pt x="4870" y="3207"/>
                      <a:pt x="4703" y="3474"/>
                      <a:pt x="4470" y="3707"/>
                    </a:cubicBezTo>
                    <a:cubicBezTo>
                      <a:pt x="4336" y="3841"/>
                      <a:pt x="4236" y="3941"/>
                      <a:pt x="4236" y="3941"/>
                    </a:cubicBezTo>
                    <a:cubicBezTo>
                      <a:pt x="4336" y="3908"/>
                      <a:pt x="4437" y="3841"/>
                      <a:pt x="4537" y="3741"/>
                    </a:cubicBezTo>
                    <a:cubicBezTo>
                      <a:pt x="4803" y="3541"/>
                      <a:pt x="5004" y="3274"/>
                      <a:pt x="5104" y="2940"/>
                    </a:cubicBezTo>
                    <a:cubicBezTo>
                      <a:pt x="5304" y="2473"/>
                      <a:pt x="5270" y="1939"/>
                      <a:pt x="5070" y="1472"/>
                    </a:cubicBezTo>
                    <a:cubicBezTo>
                      <a:pt x="4803" y="905"/>
                      <a:pt x="4336" y="438"/>
                      <a:pt x="3769" y="205"/>
                    </a:cubicBezTo>
                    <a:cubicBezTo>
                      <a:pt x="3439" y="69"/>
                      <a:pt x="3085" y="1"/>
                      <a:pt x="272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3307;p67">
                <a:extLst>
                  <a:ext uri="{FF2B5EF4-FFF2-40B4-BE49-F238E27FC236}">
                    <a16:creationId xmlns:a16="http://schemas.microsoft.com/office/drawing/2014/main" xmlns="" id="{73360340-3E66-4013-9FCF-70EC819BE205}"/>
                  </a:ext>
                </a:extLst>
              </p:cNvPr>
              <p:cNvSpPr/>
              <p:nvPr/>
            </p:nvSpPr>
            <p:spPr>
              <a:xfrm>
                <a:off x="2043414" y="3984615"/>
                <a:ext cx="133002" cy="133905"/>
              </a:xfrm>
              <a:custGeom>
                <a:avLst/>
                <a:gdLst/>
                <a:ahLst/>
                <a:cxnLst/>
                <a:rect l="l" t="t" r="r" b="b"/>
                <a:pathLst>
                  <a:path w="6772" h="6818" extrusionOk="0">
                    <a:moveTo>
                      <a:pt x="3609" y="1"/>
                    </a:moveTo>
                    <a:cubicBezTo>
                      <a:pt x="3462" y="1"/>
                      <a:pt x="3316" y="32"/>
                      <a:pt x="3169" y="81"/>
                    </a:cubicBezTo>
                    <a:cubicBezTo>
                      <a:pt x="2469" y="281"/>
                      <a:pt x="1868" y="681"/>
                      <a:pt x="1401" y="1248"/>
                    </a:cubicBezTo>
                    <a:cubicBezTo>
                      <a:pt x="1068" y="1649"/>
                      <a:pt x="801" y="2015"/>
                      <a:pt x="501" y="2449"/>
                    </a:cubicBezTo>
                    <a:cubicBezTo>
                      <a:pt x="167" y="2916"/>
                      <a:pt x="0" y="3483"/>
                      <a:pt x="34" y="4084"/>
                    </a:cubicBezTo>
                    <a:cubicBezTo>
                      <a:pt x="167" y="5351"/>
                      <a:pt x="1301" y="6452"/>
                      <a:pt x="2702" y="6752"/>
                    </a:cubicBezTo>
                    <a:cubicBezTo>
                      <a:pt x="2919" y="6796"/>
                      <a:pt x="3139" y="6818"/>
                      <a:pt x="3359" y="6818"/>
                    </a:cubicBezTo>
                    <a:cubicBezTo>
                      <a:pt x="3817" y="6818"/>
                      <a:pt x="4276" y="6721"/>
                      <a:pt x="4704" y="6519"/>
                    </a:cubicBezTo>
                    <a:cubicBezTo>
                      <a:pt x="5304" y="6252"/>
                      <a:pt x="5805" y="5818"/>
                      <a:pt x="6138" y="5284"/>
                    </a:cubicBezTo>
                    <a:cubicBezTo>
                      <a:pt x="6472" y="4817"/>
                      <a:pt x="6672" y="4250"/>
                      <a:pt x="6739" y="3683"/>
                    </a:cubicBezTo>
                    <a:cubicBezTo>
                      <a:pt x="6772" y="3183"/>
                      <a:pt x="6705" y="2683"/>
                      <a:pt x="6505" y="2216"/>
                    </a:cubicBezTo>
                    <a:cubicBezTo>
                      <a:pt x="6238" y="1515"/>
                      <a:pt x="5771" y="948"/>
                      <a:pt x="5171" y="548"/>
                    </a:cubicBezTo>
                    <a:cubicBezTo>
                      <a:pt x="5004" y="448"/>
                      <a:pt x="4804" y="348"/>
                      <a:pt x="4637" y="314"/>
                    </a:cubicBezTo>
                    <a:cubicBezTo>
                      <a:pt x="4570" y="281"/>
                      <a:pt x="4504" y="248"/>
                      <a:pt x="4437" y="248"/>
                    </a:cubicBezTo>
                    <a:cubicBezTo>
                      <a:pt x="4437" y="248"/>
                      <a:pt x="4704" y="348"/>
                      <a:pt x="5137" y="614"/>
                    </a:cubicBezTo>
                    <a:cubicBezTo>
                      <a:pt x="5705" y="1048"/>
                      <a:pt x="6138" y="1615"/>
                      <a:pt x="6405" y="2249"/>
                    </a:cubicBezTo>
                    <a:cubicBezTo>
                      <a:pt x="6572" y="2716"/>
                      <a:pt x="6605" y="3183"/>
                      <a:pt x="6572" y="3650"/>
                    </a:cubicBezTo>
                    <a:cubicBezTo>
                      <a:pt x="6505" y="4217"/>
                      <a:pt x="6305" y="4717"/>
                      <a:pt x="6005" y="5184"/>
                    </a:cubicBezTo>
                    <a:cubicBezTo>
                      <a:pt x="5671" y="5685"/>
                      <a:pt x="5204" y="6085"/>
                      <a:pt x="4637" y="6319"/>
                    </a:cubicBezTo>
                    <a:cubicBezTo>
                      <a:pt x="4237" y="6496"/>
                      <a:pt x="3807" y="6585"/>
                      <a:pt x="3377" y="6585"/>
                    </a:cubicBezTo>
                    <a:cubicBezTo>
                      <a:pt x="3162" y="6585"/>
                      <a:pt x="2947" y="6563"/>
                      <a:pt x="2736" y="6519"/>
                    </a:cubicBezTo>
                    <a:cubicBezTo>
                      <a:pt x="1435" y="6285"/>
                      <a:pt x="367" y="5218"/>
                      <a:pt x="234" y="4084"/>
                    </a:cubicBezTo>
                    <a:cubicBezTo>
                      <a:pt x="201" y="3517"/>
                      <a:pt x="334" y="2983"/>
                      <a:pt x="668" y="2549"/>
                    </a:cubicBezTo>
                    <a:cubicBezTo>
                      <a:pt x="934" y="2116"/>
                      <a:pt x="1235" y="1715"/>
                      <a:pt x="1535" y="1348"/>
                    </a:cubicBezTo>
                    <a:cubicBezTo>
                      <a:pt x="1935" y="781"/>
                      <a:pt x="2536" y="381"/>
                      <a:pt x="3203" y="147"/>
                    </a:cubicBezTo>
                    <a:cubicBezTo>
                      <a:pt x="3436" y="81"/>
                      <a:pt x="3703" y="47"/>
                      <a:pt x="3937" y="47"/>
                    </a:cubicBezTo>
                    <a:cubicBezTo>
                      <a:pt x="3903" y="14"/>
                      <a:pt x="3837" y="14"/>
                      <a:pt x="3770" y="14"/>
                    </a:cubicBezTo>
                    <a:cubicBezTo>
                      <a:pt x="3716" y="5"/>
                      <a:pt x="3663" y="1"/>
                      <a:pt x="3609"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3308;p67">
                <a:extLst>
                  <a:ext uri="{FF2B5EF4-FFF2-40B4-BE49-F238E27FC236}">
                    <a16:creationId xmlns:a16="http://schemas.microsoft.com/office/drawing/2014/main" xmlns="" id="{A4CE0ACD-EFFF-4CBF-ABF5-3F47A54ED239}"/>
                  </a:ext>
                </a:extLst>
              </p:cNvPr>
              <p:cNvSpPr/>
              <p:nvPr/>
            </p:nvSpPr>
            <p:spPr>
              <a:xfrm>
                <a:off x="2108933" y="3832229"/>
                <a:ext cx="102207" cy="95784"/>
              </a:xfrm>
              <a:custGeom>
                <a:avLst/>
                <a:gdLst/>
                <a:ahLst/>
                <a:cxnLst/>
                <a:rect l="l" t="t" r="r" b="b"/>
                <a:pathLst>
                  <a:path w="5204" h="4877" extrusionOk="0">
                    <a:moveTo>
                      <a:pt x="1935" y="1"/>
                    </a:moveTo>
                    <a:cubicBezTo>
                      <a:pt x="1401" y="68"/>
                      <a:pt x="901" y="368"/>
                      <a:pt x="601" y="835"/>
                    </a:cubicBezTo>
                    <a:cubicBezTo>
                      <a:pt x="367" y="1135"/>
                      <a:pt x="234" y="1469"/>
                      <a:pt x="134" y="1835"/>
                    </a:cubicBezTo>
                    <a:cubicBezTo>
                      <a:pt x="34" y="2236"/>
                      <a:pt x="0" y="2669"/>
                      <a:pt x="67" y="3103"/>
                    </a:cubicBezTo>
                    <a:cubicBezTo>
                      <a:pt x="100" y="3603"/>
                      <a:pt x="367" y="4070"/>
                      <a:pt x="734" y="4371"/>
                    </a:cubicBezTo>
                    <a:cubicBezTo>
                      <a:pt x="1168" y="4671"/>
                      <a:pt x="1668" y="4838"/>
                      <a:pt x="2168" y="4871"/>
                    </a:cubicBezTo>
                    <a:cubicBezTo>
                      <a:pt x="2230" y="4875"/>
                      <a:pt x="2291" y="4877"/>
                      <a:pt x="2352" y="4877"/>
                    </a:cubicBezTo>
                    <a:cubicBezTo>
                      <a:pt x="3316" y="4877"/>
                      <a:pt x="4202" y="4388"/>
                      <a:pt x="4704" y="3603"/>
                    </a:cubicBezTo>
                    <a:cubicBezTo>
                      <a:pt x="5171" y="2903"/>
                      <a:pt x="5204" y="2036"/>
                      <a:pt x="4837" y="1302"/>
                    </a:cubicBezTo>
                    <a:cubicBezTo>
                      <a:pt x="4603" y="801"/>
                      <a:pt x="4170" y="434"/>
                      <a:pt x="3669" y="234"/>
                    </a:cubicBezTo>
                    <a:cubicBezTo>
                      <a:pt x="3536" y="201"/>
                      <a:pt x="3403" y="168"/>
                      <a:pt x="3236" y="168"/>
                    </a:cubicBezTo>
                    <a:lnTo>
                      <a:pt x="3102" y="168"/>
                    </a:lnTo>
                    <a:cubicBezTo>
                      <a:pt x="3269" y="201"/>
                      <a:pt x="3469" y="234"/>
                      <a:pt x="3636" y="301"/>
                    </a:cubicBezTo>
                    <a:cubicBezTo>
                      <a:pt x="4103" y="535"/>
                      <a:pt x="4503" y="901"/>
                      <a:pt x="4704" y="1335"/>
                    </a:cubicBezTo>
                    <a:cubicBezTo>
                      <a:pt x="5037" y="2036"/>
                      <a:pt x="4970" y="2836"/>
                      <a:pt x="4537" y="3503"/>
                    </a:cubicBezTo>
                    <a:cubicBezTo>
                      <a:pt x="4070" y="4219"/>
                      <a:pt x="3255" y="4644"/>
                      <a:pt x="2390" y="4644"/>
                    </a:cubicBezTo>
                    <a:cubicBezTo>
                      <a:pt x="2328" y="4644"/>
                      <a:pt x="2265" y="4642"/>
                      <a:pt x="2202" y="4637"/>
                    </a:cubicBezTo>
                    <a:cubicBezTo>
                      <a:pt x="1735" y="4604"/>
                      <a:pt x="1268" y="4471"/>
                      <a:pt x="867" y="4170"/>
                    </a:cubicBezTo>
                    <a:cubicBezTo>
                      <a:pt x="534" y="3937"/>
                      <a:pt x="300" y="3537"/>
                      <a:pt x="267" y="3103"/>
                    </a:cubicBezTo>
                    <a:cubicBezTo>
                      <a:pt x="167" y="2336"/>
                      <a:pt x="334" y="1569"/>
                      <a:pt x="734" y="901"/>
                    </a:cubicBezTo>
                    <a:cubicBezTo>
                      <a:pt x="1001" y="468"/>
                      <a:pt x="1435" y="201"/>
                      <a:pt x="1935" y="101"/>
                    </a:cubicBezTo>
                    <a:cubicBezTo>
                      <a:pt x="2035" y="84"/>
                      <a:pt x="2135" y="76"/>
                      <a:pt x="2231" y="76"/>
                    </a:cubicBezTo>
                    <a:cubicBezTo>
                      <a:pt x="2327" y="76"/>
                      <a:pt x="2419" y="84"/>
                      <a:pt x="2502" y="101"/>
                    </a:cubicBezTo>
                    <a:cubicBezTo>
                      <a:pt x="2502" y="101"/>
                      <a:pt x="2469" y="68"/>
                      <a:pt x="2369" y="34"/>
                    </a:cubicBezTo>
                    <a:cubicBezTo>
                      <a:pt x="2235" y="1"/>
                      <a:pt x="2068" y="1"/>
                      <a:pt x="19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3309;p67">
                <a:extLst>
                  <a:ext uri="{FF2B5EF4-FFF2-40B4-BE49-F238E27FC236}">
                    <a16:creationId xmlns:a16="http://schemas.microsoft.com/office/drawing/2014/main" xmlns="" id="{6722E59E-EB4A-47AE-8FEE-6F6C5376C408}"/>
                  </a:ext>
                </a:extLst>
              </p:cNvPr>
              <p:cNvSpPr/>
              <p:nvPr/>
            </p:nvSpPr>
            <p:spPr>
              <a:xfrm>
                <a:off x="2173136" y="3700562"/>
                <a:ext cx="90423" cy="73611"/>
              </a:xfrm>
              <a:custGeom>
                <a:avLst/>
                <a:gdLst/>
                <a:ahLst/>
                <a:cxnLst/>
                <a:rect l="l" t="t" r="r" b="b"/>
                <a:pathLst>
                  <a:path w="4604" h="3748" extrusionOk="0">
                    <a:moveTo>
                      <a:pt x="367" y="0"/>
                    </a:moveTo>
                    <a:cubicBezTo>
                      <a:pt x="367" y="0"/>
                      <a:pt x="300" y="67"/>
                      <a:pt x="200" y="234"/>
                    </a:cubicBezTo>
                    <a:cubicBezTo>
                      <a:pt x="100" y="467"/>
                      <a:pt x="34" y="701"/>
                      <a:pt x="34" y="967"/>
                    </a:cubicBezTo>
                    <a:cubicBezTo>
                      <a:pt x="0" y="1334"/>
                      <a:pt x="100" y="1735"/>
                      <a:pt x="267" y="2068"/>
                    </a:cubicBezTo>
                    <a:cubicBezTo>
                      <a:pt x="467" y="2502"/>
                      <a:pt x="801" y="2835"/>
                      <a:pt x="1201" y="3102"/>
                    </a:cubicBezTo>
                    <a:cubicBezTo>
                      <a:pt x="1823" y="3517"/>
                      <a:pt x="2549" y="3747"/>
                      <a:pt x="3288" y="3747"/>
                    </a:cubicBezTo>
                    <a:cubicBezTo>
                      <a:pt x="3382" y="3747"/>
                      <a:pt x="3476" y="3744"/>
                      <a:pt x="3569" y="3736"/>
                    </a:cubicBezTo>
                    <a:cubicBezTo>
                      <a:pt x="3936" y="3736"/>
                      <a:pt x="4270" y="3703"/>
                      <a:pt x="4603" y="3603"/>
                    </a:cubicBezTo>
                    <a:cubicBezTo>
                      <a:pt x="4603" y="3591"/>
                      <a:pt x="4559" y="3588"/>
                      <a:pt x="4476" y="3588"/>
                    </a:cubicBezTo>
                    <a:cubicBezTo>
                      <a:pt x="4311" y="3588"/>
                      <a:pt x="3992" y="3603"/>
                      <a:pt x="3569" y="3603"/>
                    </a:cubicBezTo>
                    <a:cubicBezTo>
                      <a:pt x="2769" y="3603"/>
                      <a:pt x="2002" y="3369"/>
                      <a:pt x="1301" y="2935"/>
                    </a:cubicBezTo>
                    <a:cubicBezTo>
                      <a:pt x="934" y="2702"/>
                      <a:pt x="634" y="2368"/>
                      <a:pt x="434" y="1968"/>
                    </a:cubicBezTo>
                    <a:cubicBezTo>
                      <a:pt x="267" y="1668"/>
                      <a:pt x="200" y="1334"/>
                      <a:pt x="167" y="967"/>
                    </a:cubicBezTo>
                    <a:cubicBezTo>
                      <a:pt x="200" y="634"/>
                      <a:pt x="267" y="300"/>
                      <a:pt x="36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3310;p67">
                <a:extLst>
                  <a:ext uri="{FF2B5EF4-FFF2-40B4-BE49-F238E27FC236}">
                    <a16:creationId xmlns:a16="http://schemas.microsoft.com/office/drawing/2014/main" xmlns="" id="{55931957-D863-4F16-BF7D-886D4C83942E}"/>
                  </a:ext>
                </a:extLst>
              </p:cNvPr>
              <p:cNvSpPr/>
              <p:nvPr/>
            </p:nvSpPr>
            <p:spPr>
              <a:xfrm>
                <a:off x="2293018" y="3802258"/>
                <a:ext cx="96982" cy="83725"/>
              </a:xfrm>
              <a:custGeom>
                <a:avLst/>
                <a:gdLst/>
                <a:ahLst/>
                <a:cxnLst/>
                <a:rect l="l" t="t" r="r" b="b"/>
                <a:pathLst>
                  <a:path w="4938" h="4263" extrusionOk="0">
                    <a:moveTo>
                      <a:pt x="2490" y="1"/>
                    </a:moveTo>
                    <a:cubicBezTo>
                      <a:pt x="2402" y="1"/>
                      <a:pt x="2319" y="9"/>
                      <a:pt x="2235" y="26"/>
                    </a:cubicBezTo>
                    <a:cubicBezTo>
                      <a:pt x="2402" y="92"/>
                      <a:pt x="2569" y="126"/>
                      <a:pt x="2736" y="126"/>
                    </a:cubicBezTo>
                    <a:cubicBezTo>
                      <a:pt x="3203" y="193"/>
                      <a:pt x="3636" y="359"/>
                      <a:pt x="4037" y="593"/>
                    </a:cubicBezTo>
                    <a:cubicBezTo>
                      <a:pt x="4270" y="793"/>
                      <a:pt x="4470" y="1026"/>
                      <a:pt x="4570" y="1327"/>
                    </a:cubicBezTo>
                    <a:cubicBezTo>
                      <a:pt x="4704" y="1660"/>
                      <a:pt x="4737" y="1994"/>
                      <a:pt x="4671" y="2361"/>
                    </a:cubicBezTo>
                    <a:cubicBezTo>
                      <a:pt x="4437" y="3161"/>
                      <a:pt x="3803" y="3795"/>
                      <a:pt x="3003" y="3995"/>
                    </a:cubicBezTo>
                    <a:cubicBezTo>
                      <a:pt x="2803" y="4045"/>
                      <a:pt x="2594" y="4070"/>
                      <a:pt x="2386" y="4070"/>
                    </a:cubicBezTo>
                    <a:cubicBezTo>
                      <a:pt x="2177" y="4070"/>
                      <a:pt x="1969" y="4045"/>
                      <a:pt x="1768" y="3995"/>
                    </a:cubicBezTo>
                    <a:cubicBezTo>
                      <a:pt x="1368" y="3862"/>
                      <a:pt x="1035" y="3662"/>
                      <a:pt x="801" y="3361"/>
                    </a:cubicBezTo>
                    <a:cubicBezTo>
                      <a:pt x="334" y="2861"/>
                      <a:pt x="167" y="2161"/>
                      <a:pt x="367" y="1493"/>
                    </a:cubicBezTo>
                    <a:cubicBezTo>
                      <a:pt x="501" y="1060"/>
                      <a:pt x="801" y="693"/>
                      <a:pt x="1168" y="426"/>
                    </a:cubicBezTo>
                    <a:cubicBezTo>
                      <a:pt x="1435" y="259"/>
                      <a:pt x="1635" y="226"/>
                      <a:pt x="1635" y="193"/>
                    </a:cubicBezTo>
                    <a:cubicBezTo>
                      <a:pt x="1635" y="176"/>
                      <a:pt x="1618" y="168"/>
                      <a:pt x="1593" y="168"/>
                    </a:cubicBezTo>
                    <a:cubicBezTo>
                      <a:pt x="1568" y="168"/>
                      <a:pt x="1535" y="176"/>
                      <a:pt x="1502" y="193"/>
                    </a:cubicBezTo>
                    <a:cubicBezTo>
                      <a:pt x="1368" y="226"/>
                      <a:pt x="1235" y="259"/>
                      <a:pt x="1135" y="326"/>
                    </a:cubicBezTo>
                    <a:cubicBezTo>
                      <a:pt x="701" y="593"/>
                      <a:pt x="401" y="960"/>
                      <a:pt x="234" y="1427"/>
                    </a:cubicBezTo>
                    <a:cubicBezTo>
                      <a:pt x="1" y="2127"/>
                      <a:pt x="167" y="2894"/>
                      <a:pt x="668" y="3462"/>
                    </a:cubicBezTo>
                    <a:cubicBezTo>
                      <a:pt x="935" y="3795"/>
                      <a:pt x="1301" y="4029"/>
                      <a:pt x="1702" y="4162"/>
                    </a:cubicBezTo>
                    <a:cubicBezTo>
                      <a:pt x="1919" y="4229"/>
                      <a:pt x="2152" y="4262"/>
                      <a:pt x="2386" y="4262"/>
                    </a:cubicBezTo>
                    <a:cubicBezTo>
                      <a:pt x="2619" y="4262"/>
                      <a:pt x="2853" y="4229"/>
                      <a:pt x="3069" y="4162"/>
                    </a:cubicBezTo>
                    <a:cubicBezTo>
                      <a:pt x="3937" y="3962"/>
                      <a:pt x="4637" y="3261"/>
                      <a:pt x="4871" y="2361"/>
                    </a:cubicBezTo>
                    <a:cubicBezTo>
                      <a:pt x="4937" y="1994"/>
                      <a:pt x="4904" y="1594"/>
                      <a:pt x="4737" y="1227"/>
                    </a:cubicBezTo>
                    <a:cubicBezTo>
                      <a:pt x="4604" y="926"/>
                      <a:pt x="4404" y="626"/>
                      <a:pt x="4103" y="459"/>
                    </a:cubicBezTo>
                    <a:cubicBezTo>
                      <a:pt x="3703" y="193"/>
                      <a:pt x="3236" y="59"/>
                      <a:pt x="2769" y="26"/>
                    </a:cubicBezTo>
                    <a:cubicBezTo>
                      <a:pt x="2669" y="9"/>
                      <a:pt x="2577" y="1"/>
                      <a:pt x="249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3311;p67">
                <a:extLst>
                  <a:ext uri="{FF2B5EF4-FFF2-40B4-BE49-F238E27FC236}">
                    <a16:creationId xmlns:a16="http://schemas.microsoft.com/office/drawing/2014/main" xmlns="" id="{CAEC7D78-D3EE-48ED-8100-650AEAAF15AC}"/>
                  </a:ext>
                </a:extLst>
              </p:cNvPr>
              <p:cNvSpPr/>
              <p:nvPr/>
            </p:nvSpPr>
            <p:spPr>
              <a:xfrm>
                <a:off x="2316606" y="3974815"/>
                <a:ext cx="92387" cy="89362"/>
              </a:xfrm>
              <a:custGeom>
                <a:avLst/>
                <a:gdLst/>
                <a:ahLst/>
                <a:cxnLst/>
                <a:rect l="l" t="t" r="r" b="b"/>
                <a:pathLst>
                  <a:path w="4704" h="4550" extrusionOk="0">
                    <a:moveTo>
                      <a:pt x="2174" y="0"/>
                    </a:moveTo>
                    <a:cubicBezTo>
                      <a:pt x="1651" y="0"/>
                      <a:pt x="1142" y="197"/>
                      <a:pt x="734" y="546"/>
                    </a:cubicBezTo>
                    <a:cubicBezTo>
                      <a:pt x="434" y="780"/>
                      <a:pt x="201" y="1113"/>
                      <a:pt x="67" y="1514"/>
                    </a:cubicBezTo>
                    <a:cubicBezTo>
                      <a:pt x="34" y="1647"/>
                      <a:pt x="0" y="1781"/>
                      <a:pt x="34" y="1947"/>
                    </a:cubicBezTo>
                    <a:cubicBezTo>
                      <a:pt x="34" y="1947"/>
                      <a:pt x="67" y="1781"/>
                      <a:pt x="167" y="1514"/>
                    </a:cubicBezTo>
                    <a:cubicBezTo>
                      <a:pt x="301" y="1147"/>
                      <a:pt x="534" y="847"/>
                      <a:pt x="834" y="613"/>
                    </a:cubicBezTo>
                    <a:cubicBezTo>
                      <a:pt x="1205" y="328"/>
                      <a:pt x="1672" y="165"/>
                      <a:pt x="2134" y="165"/>
                    </a:cubicBezTo>
                    <a:cubicBezTo>
                      <a:pt x="2212" y="165"/>
                      <a:pt x="2291" y="170"/>
                      <a:pt x="2369" y="179"/>
                    </a:cubicBezTo>
                    <a:cubicBezTo>
                      <a:pt x="3069" y="280"/>
                      <a:pt x="3670" y="680"/>
                      <a:pt x="4037" y="1247"/>
                    </a:cubicBezTo>
                    <a:cubicBezTo>
                      <a:pt x="4404" y="1814"/>
                      <a:pt x="4504" y="2514"/>
                      <a:pt x="4237" y="3148"/>
                    </a:cubicBezTo>
                    <a:cubicBezTo>
                      <a:pt x="3970" y="3649"/>
                      <a:pt x="3503" y="4016"/>
                      <a:pt x="2969" y="4182"/>
                    </a:cubicBezTo>
                    <a:cubicBezTo>
                      <a:pt x="2602" y="4316"/>
                      <a:pt x="2235" y="4382"/>
                      <a:pt x="1868" y="4449"/>
                    </a:cubicBezTo>
                    <a:cubicBezTo>
                      <a:pt x="1702" y="4449"/>
                      <a:pt x="1568" y="4483"/>
                      <a:pt x="1435" y="4516"/>
                    </a:cubicBezTo>
                    <a:cubicBezTo>
                      <a:pt x="1568" y="4549"/>
                      <a:pt x="1735" y="4549"/>
                      <a:pt x="1868" y="4549"/>
                    </a:cubicBezTo>
                    <a:cubicBezTo>
                      <a:pt x="2269" y="4549"/>
                      <a:pt x="2636" y="4483"/>
                      <a:pt x="3036" y="4349"/>
                    </a:cubicBezTo>
                    <a:cubicBezTo>
                      <a:pt x="3603" y="4182"/>
                      <a:pt x="4103" y="3815"/>
                      <a:pt x="4404" y="3282"/>
                    </a:cubicBezTo>
                    <a:cubicBezTo>
                      <a:pt x="4704" y="2581"/>
                      <a:pt x="4637" y="1781"/>
                      <a:pt x="4203" y="1147"/>
                    </a:cubicBezTo>
                    <a:cubicBezTo>
                      <a:pt x="3803" y="513"/>
                      <a:pt x="3136" y="113"/>
                      <a:pt x="2402" y="13"/>
                    </a:cubicBezTo>
                    <a:cubicBezTo>
                      <a:pt x="2326" y="4"/>
                      <a:pt x="2250" y="0"/>
                      <a:pt x="2174"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3312;p67">
                <a:extLst>
                  <a:ext uri="{FF2B5EF4-FFF2-40B4-BE49-F238E27FC236}">
                    <a16:creationId xmlns:a16="http://schemas.microsoft.com/office/drawing/2014/main" xmlns="" id="{8A4F2FFE-0CB1-4DDB-83B1-AC5CE018175B}"/>
                  </a:ext>
                </a:extLst>
              </p:cNvPr>
              <p:cNvSpPr/>
              <p:nvPr/>
            </p:nvSpPr>
            <p:spPr>
              <a:xfrm>
                <a:off x="2443048" y="3850572"/>
                <a:ext cx="85846" cy="129094"/>
              </a:xfrm>
              <a:custGeom>
                <a:avLst/>
                <a:gdLst/>
                <a:ahLst/>
                <a:cxnLst/>
                <a:rect l="l" t="t" r="r" b="b"/>
                <a:pathLst>
                  <a:path w="4371" h="6573" extrusionOk="0">
                    <a:moveTo>
                      <a:pt x="2235" y="1"/>
                    </a:moveTo>
                    <a:cubicBezTo>
                      <a:pt x="2102" y="1"/>
                      <a:pt x="1968" y="1"/>
                      <a:pt x="1835" y="34"/>
                    </a:cubicBezTo>
                    <a:cubicBezTo>
                      <a:pt x="1468" y="134"/>
                      <a:pt x="1134" y="301"/>
                      <a:pt x="868" y="568"/>
                    </a:cubicBezTo>
                    <a:cubicBezTo>
                      <a:pt x="467" y="935"/>
                      <a:pt x="200" y="1469"/>
                      <a:pt x="134" y="2002"/>
                    </a:cubicBezTo>
                    <a:cubicBezTo>
                      <a:pt x="0" y="2669"/>
                      <a:pt x="100" y="3370"/>
                      <a:pt x="334" y="3970"/>
                    </a:cubicBezTo>
                    <a:cubicBezTo>
                      <a:pt x="567" y="4604"/>
                      <a:pt x="968" y="5171"/>
                      <a:pt x="1468" y="5605"/>
                    </a:cubicBezTo>
                    <a:cubicBezTo>
                      <a:pt x="1902" y="5938"/>
                      <a:pt x="2369" y="6205"/>
                      <a:pt x="2902" y="6372"/>
                    </a:cubicBezTo>
                    <a:cubicBezTo>
                      <a:pt x="3236" y="6505"/>
                      <a:pt x="3603" y="6539"/>
                      <a:pt x="3970" y="6572"/>
                    </a:cubicBezTo>
                    <a:cubicBezTo>
                      <a:pt x="4103" y="6572"/>
                      <a:pt x="4237" y="6539"/>
                      <a:pt x="4370" y="6505"/>
                    </a:cubicBezTo>
                    <a:cubicBezTo>
                      <a:pt x="3903" y="6472"/>
                      <a:pt x="3403" y="6372"/>
                      <a:pt x="2969" y="6239"/>
                    </a:cubicBezTo>
                    <a:cubicBezTo>
                      <a:pt x="2469" y="6072"/>
                      <a:pt x="2035" y="5805"/>
                      <a:pt x="1635" y="5438"/>
                    </a:cubicBezTo>
                    <a:cubicBezTo>
                      <a:pt x="1168" y="5038"/>
                      <a:pt x="801" y="4504"/>
                      <a:pt x="567" y="3904"/>
                    </a:cubicBezTo>
                    <a:cubicBezTo>
                      <a:pt x="334" y="3303"/>
                      <a:pt x="234" y="2669"/>
                      <a:pt x="334" y="2036"/>
                    </a:cubicBezTo>
                    <a:cubicBezTo>
                      <a:pt x="401" y="1535"/>
                      <a:pt x="634" y="1035"/>
                      <a:pt x="1001" y="668"/>
                    </a:cubicBezTo>
                    <a:cubicBezTo>
                      <a:pt x="1235" y="434"/>
                      <a:pt x="1535" y="234"/>
                      <a:pt x="1868" y="134"/>
                    </a:cubicBezTo>
                    <a:cubicBezTo>
                      <a:pt x="2002" y="101"/>
                      <a:pt x="2102" y="68"/>
                      <a:pt x="2235"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3313;p67">
                <a:extLst>
                  <a:ext uri="{FF2B5EF4-FFF2-40B4-BE49-F238E27FC236}">
                    <a16:creationId xmlns:a16="http://schemas.microsoft.com/office/drawing/2014/main" xmlns="" id="{8C15FF4D-281A-4EE8-B278-1DCA637AAD27}"/>
                  </a:ext>
                </a:extLst>
              </p:cNvPr>
              <p:cNvSpPr/>
              <p:nvPr/>
            </p:nvSpPr>
            <p:spPr>
              <a:xfrm>
                <a:off x="1428898" y="3798173"/>
                <a:ext cx="104190" cy="146436"/>
              </a:xfrm>
              <a:custGeom>
                <a:avLst/>
                <a:gdLst/>
                <a:ahLst/>
                <a:cxnLst/>
                <a:rect l="l" t="t" r="r" b="b"/>
                <a:pathLst>
                  <a:path w="5305" h="7456" extrusionOk="0">
                    <a:moveTo>
                      <a:pt x="4570" y="0"/>
                    </a:moveTo>
                    <a:cubicBezTo>
                      <a:pt x="4537" y="34"/>
                      <a:pt x="4837" y="567"/>
                      <a:pt x="4971" y="1535"/>
                    </a:cubicBezTo>
                    <a:cubicBezTo>
                      <a:pt x="5204" y="2769"/>
                      <a:pt x="5037" y="4036"/>
                      <a:pt x="4437" y="5171"/>
                    </a:cubicBezTo>
                    <a:cubicBezTo>
                      <a:pt x="3837" y="6271"/>
                      <a:pt x="2769" y="7039"/>
                      <a:pt x="1535" y="7272"/>
                    </a:cubicBezTo>
                    <a:cubicBezTo>
                      <a:pt x="1285" y="7322"/>
                      <a:pt x="1026" y="7347"/>
                      <a:pt x="768" y="7347"/>
                    </a:cubicBezTo>
                    <a:cubicBezTo>
                      <a:pt x="509" y="7347"/>
                      <a:pt x="251" y="7322"/>
                      <a:pt x="0" y="7272"/>
                    </a:cubicBezTo>
                    <a:lnTo>
                      <a:pt x="0" y="7272"/>
                    </a:lnTo>
                    <a:cubicBezTo>
                      <a:pt x="101" y="7339"/>
                      <a:pt x="267" y="7406"/>
                      <a:pt x="401" y="7406"/>
                    </a:cubicBezTo>
                    <a:cubicBezTo>
                      <a:pt x="601" y="7439"/>
                      <a:pt x="793" y="7456"/>
                      <a:pt x="984" y="7456"/>
                    </a:cubicBezTo>
                    <a:cubicBezTo>
                      <a:pt x="1176" y="7456"/>
                      <a:pt x="1368" y="7439"/>
                      <a:pt x="1568" y="7406"/>
                    </a:cubicBezTo>
                    <a:cubicBezTo>
                      <a:pt x="2135" y="7305"/>
                      <a:pt x="2702" y="7105"/>
                      <a:pt x="3203" y="6772"/>
                    </a:cubicBezTo>
                    <a:cubicBezTo>
                      <a:pt x="3803" y="6405"/>
                      <a:pt x="4304" y="5871"/>
                      <a:pt x="4637" y="5237"/>
                    </a:cubicBezTo>
                    <a:cubicBezTo>
                      <a:pt x="5004" y="4604"/>
                      <a:pt x="5204" y="3936"/>
                      <a:pt x="5238" y="3203"/>
                    </a:cubicBezTo>
                    <a:cubicBezTo>
                      <a:pt x="5304" y="2635"/>
                      <a:pt x="5271" y="2035"/>
                      <a:pt x="5137" y="1468"/>
                    </a:cubicBezTo>
                    <a:cubicBezTo>
                      <a:pt x="5037" y="1101"/>
                      <a:pt x="4937" y="734"/>
                      <a:pt x="4771" y="367"/>
                    </a:cubicBezTo>
                    <a:cubicBezTo>
                      <a:pt x="4737" y="234"/>
                      <a:pt x="4670" y="134"/>
                      <a:pt x="457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3314;p67">
                <a:extLst>
                  <a:ext uri="{FF2B5EF4-FFF2-40B4-BE49-F238E27FC236}">
                    <a16:creationId xmlns:a16="http://schemas.microsoft.com/office/drawing/2014/main" xmlns="" id="{ED8CCC3E-6599-4E94-87F1-E7A077C2EF13}"/>
                  </a:ext>
                </a:extLst>
              </p:cNvPr>
              <p:cNvSpPr/>
              <p:nvPr/>
            </p:nvSpPr>
            <p:spPr>
              <a:xfrm>
                <a:off x="1555340" y="3922435"/>
                <a:ext cx="81251" cy="54599"/>
              </a:xfrm>
              <a:custGeom>
                <a:avLst/>
                <a:gdLst/>
                <a:ahLst/>
                <a:cxnLst/>
                <a:rect l="l" t="t" r="r" b="b"/>
                <a:pathLst>
                  <a:path w="4137" h="2780" extrusionOk="0">
                    <a:moveTo>
                      <a:pt x="2507" y="0"/>
                    </a:moveTo>
                    <a:cubicBezTo>
                      <a:pt x="2108" y="0"/>
                      <a:pt x="1713" y="89"/>
                      <a:pt x="1335" y="278"/>
                    </a:cubicBezTo>
                    <a:cubicBezTo>
                      <a:pt x="934" y="478"/>
                      <a:pt x="534" y="778"/>
                      <a:pt x="267" y="1112"/>
                    </a:cubicBezTo>
                    <a:cubicBezTo>
                      <a:pt x="67" y="1379"/>
                      <a:pt x="0" y="1712"/>
                      <a:pt x="34" y="2013"/>
                    </a:cubicBezTo>
                    <a:cubicBezTo>
                      <a:pt x="67" y="2246"/>
                      <a:pt x="167" y="2313"/>
                      <a:pt x="167" y="2313"/>
                    </a:cubicBezTo>
                    <a:cubicBezTo>
                      <a:pt x="201" y="2313"/>
                      <a:pt x="134" y="2213"/>
                      <a:pt x="134" y="2013"/>
                    </a:cubicBezTo>
                    <a:cubicBezTo>
                      <a:pt x="100" y="1712"/>
                      <a:pt x="201" y="1445"/>
                      <a:pt x="367" y="1212"/>
                    </a:cubicBezTo>
                    <a:cubicBezTo>
                      <a:pt x="668" y="912"/>
                      <a:pt x="1034" y="645"/>
                      <a:pt x="1435" y="478"/>
                    </a:cubicBezTo>
                    <a:cubicBezTo>
                      <a:pt x="1762" y="315"/>
                      <a:pt x="2121" y="233"/>
                      <a:pt x="2479" y="233"/>
                    </a:cubicBezTo>
                    <a:cubicBezTo>
                      <a:pt x="2633" y="233"/>
                      <a:pt x="2786" y="248"/>
                      <a:pt x="2936" y="278"/>
                    </a:cubicBezTo>
                    <a:cubicBezTo>
                      <a:pt x="3436" y="411"/>
                      <a:pt x="3803" y="812"/>
                      <a:pt x="3903" y="1312"/>
                    </a:cubicBezTo>
                    <a:cubicBezTo>
                      <a:pt x="3937" y="1746"/>
                      <a:pt x="3703" y="2146"/>
                      <a:pt x="3336" y="2346"/>
                    </a:cubicBezTo>
                    <a:cubicBezTo>
                      <a:pt x="3069" y="2480"/>
                      <a:pt x="2802" y="2580"/>
                      <a:pt x="2536" y="2680"/>
                    </a:cubicBezTo>
                    <a:cubicBezTo>
                      <a:pt x="2335" y="2713"/>
                      <a:pt x="2202" y="2780"/>
                      <a:pt x="2202" y="2780"/>
                    </a:cubicBezTo>
                    <a:cubicBezTo>
                      <a:pt x="2335" y="2780"/>
                      <a:pt x="2435" y="2746"/>
                      <a:pt x="2569" y="2713"/>
                    </a:cubicBezTo>
                    <a:cubicBezTo>
                      <a:pt x="2869" y="2680"/>
                      <a:pt x="3169" y="2580"/>
                      <a:pt x="3436" y="2446"/>
                    </a:cubicBezTo>
                    <a:cubicBezTo>
                      <a:pt x="3636" y="2346"/>
                      <a:pt x="3803" y="2179"/>
                      <a:pt x="3903" y="2013"/>
                    </a:cubicBezTo>
                    <a:cubicBezTo>
                      <a:pt x="4070" y="1812"/>
                      <a:pt x="4137" y="1546"/>
                      <a:pt x="4137" y="1279"/>
                    </a:cubicBezTo>
                    <a:cubicBezTo>
                      <a:pt x="4037" y="678"/>
                      <a:pt x="3603" y="211"/>
                      <a:pt x="3003" y="44"/>
                    </a:cubicBezTo>
                    <a:cubicBezTo>
                      <a:pt x="2837" y="15"/>
                      <a:pt x="2672" y="0"/>
                      <a:pt x="250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3315;p67">
                <a:extLst>
                  <a:ext uri="{FF2B5EF4-FFF2-40B4-BE49-F238E27FC236}">
                    <a16:creationId xmlns:a16="http://schemas.microsoft.com/office/drawing/2014/main" xmlns="" id="{F6E03ACC-DBDD-4F8F-B0A5-1FC0BCDDEF42}"/>
                  </a:ext>
                </a:extLst>
              </p:cNvPr>
              <p:cNvSpPr/>
              <p:nvPr/>
            </p:nvSpPr>
            <p:spPr>
              <a:xfrm>
                <a:off x="1618895" y="4035012"/>
                <a:ext cx="663655" cy="115640"/>
              </a:xfrm>
              <a:custGeom>
                <a:avLst/>
                <a:gdLst/>
                <a:ahLst/>
                <a:cxnLst/>
                <a:rect l="l" t="t" r="r" b="b"/>
                <a:pathLst>
                  <a:path w="33791" h="5888" extrusionOk="0">
                    <a:moveTo>
                      <a:pt x="3985" y="1"/>
                    </a:moveTo>
                    <a:cubicBezTo>
                      <a:pt x="2627" y="1"/>
                      <a:pt x="1241" y="438"/>
                      <a:pt x="267" y="1184"/>
                    </a:cubicBezTo>
                    <a:lnTo>
                      <a:pt x="0" y="5854"/>
                    </a:lnTo>
                    <a:cubicBezTo>
                      <a:pt x="2316" y="5869"/>
                      <a:pt x="4671" y="5874"/>
                      <a:pt x="7048" y="5874"/>
                    </a:cubicBezTo>
                    <a:cubicBezTo>
                      <a:pt x="12347" y="5874"/>
                      <a:pt x="17758" y="5849"/>
                      <a:pt x="23087" y="5849"/>
                    </a:cubicBezTo>
                    <a:cubicBezTo>
                      <a:pt x="26321" y="5849"/>
                      <a:pt x="29525" y="5858"/>
                      <a:pt x="32657" y="5887"/>
                    </a:cubicBezTo>
                    <a:cubicBezTo>
                      <a:pt x="32924" y="5887"/>
                      <a:pt x="33157" y="5854"/>
                      <a:pt x="33391" y="5721"/>
                    </a:cubicBezTo>
                    <a:cubicBezTo>
                      <a:pt x="33791" y="5454"/>
                      <a:pt x="33657" y="4787"/>
                      <a:pt x="33324" y="4486"/>
                    </a:cubicBezTo>
                    <a:cubicBezTo>
                      <a:pt x="32924" y="4220"/>
                      <a:pt x="32423" y="4086"/>
                      <a:pt x="31956" y="4086"/>
                    </a:cubicBezTo>
                    <a:cubicBezTo>
                      <a:pt x="31333" y="4053"/>
                      <a:pt x="30709" y="4039"/>
                      <a:pt x="30085" y="4039"/>
                    </a:cubicBezTo>
                    <a:cubicBezTo>
                      <a:pt x="26906" y="4039"/>
                      <a:pt x="23727" y="4403"/>
                      <a:pt x="20548" y="4486"/>
                    </a:cubicBezTo>
                    <a:cubicBezTo>
                      <a:pt x="20277" y="4491"/>
                      <a:pt x="20006" y="4494"/>
                      <a:pt x="19734" y="4494"/>
                    </a:cubicBezTo>
                    <a:cubicBezTo>
                      <a:pt x="16159" y="4494"/>
                      <a:pt x="12543" y="4052"/>
                      <a:pt x="9473" y="2285"/>
                    </a:cubicBezTo>
                    <a:cubicBezTo>
                      <a:pt x="8406" y="1684"/>
                      <a:pt x="7405" y="1051"/>
                      <a:pt x="6338" y="517"/>
                    </a:cubicBezTo>
                    <a:cubicBezTo>
                      <a:pt x="5631" y="163"/>
                      <a:pt x="4813" y="1"/>
                      <a:pt x="3985"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3316;p67">
                <a:extLst>
                  <a:ext uri="{FF2B5EF4-FFF2-40B4-BE49-F238E27FC236}">
                    <a16:creationId xmlns:a16="http://schemas.microsoft.com/office/drawing/2014/main" xmlns="" id="{415D08E8-D00C-44FD-A3A4-81C4220BAEBF}"/>
                  </a:ext>
                </a:extLst>
              </p:cNvPr>
              <p:cNvSpPr/>
              <p:nvPr/>
            </p:nvSpPr>
            <p:spPr>
              <a:xfrm>
                <a:off x="1663439" y="3727410"/>
                <a:ext cx="24255" cy="188701"/>
              </a:xfrm>
              <a:custGeom>
                <a:avLst/>
                <a:gdLst/>
                <a:ahLst/>
                <a:cxnLst/>
                <a:rect l="l" t="t" r="r" b="b"/>
                <a:pathLst>
                  <a:path w="1235" h="9608" extrusionOk="0">
                    <a:moveTo>
                      <a:pt x="34" y="1"/>
                    </a:moveTo>
                    <a:cubicBezTo>
                      <a:pt x="0" y="34"/>
                      <a:pt x="200" y="568"/>
                      <a:pt x="401" y="1402"/>
                    </a:cubicBezTo>
                    <a:cubicBezTo>
                      <a:pt x="968" y="3603"/>
                      <a:pt x="1134" y="5905"/>
                      <a:pt x="834" y="8207"/>
                    </a:cubicBezTo>
                    <a:cubicBezTo>
                      <a:pt x="701" y="9074"/>
                      <a:pt x="601" y="9608"/>
                      <a:pt x="634" y="9608"/>
                    </a:cubicBezTo>
                    <a:cubicBezTo>
                      <a:pt x="701" y="9507"/>
                      <a:pt x="734" y="9374"/>
                      <a:pt x="768" y="9241"/>
                    </a:cubicBezTo>
                    <a:cubicBezTo>
                      <a:pt x="834" y="9007"/>
                      <a:pt x="901" y="8640"/>
                      <a:pt x="968" y="8207"/>
                    </a:cubicBezTo>
                    <a:cubicBezTo>
                      <a:pt x="1168" y="7072"/>
                      <a:pt x="1235" y="5905"/>
                      <a:pt x="1168" y="4771"/>
                    </a:cubicBezTo>
                    <a:cubicBezTo>
                      <a:pt x="1101" y="3603"/>
                      <a:pt x="901" y="2469"/>
                      <a:pt x="567" y="1335"/>
                    </a:cubicBezTo>
                    <a:cubicBezTo>
                      <a:pt x="434" y="935"/>
                      <a:pt x="301" y="601"/>
                      <a:pt x="200" y="368"/>
                    </a:cubicBezTo>
                    <a:cubicBezTo>
                      <a:pt x="167" y="234"/>
                      <a:pt x="100" y="101"/>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3320;p67">
                <a:extLst>
                  <a:ext uri="{FF2B5EF4-FFF2-40B4-BE49-F238E27FC236}">
                    <a16:creationId xmlns:a16="http://schemas.microsoft.com/office/drawing/2014/main" xmlns="" id="{EC2E4475-0DC2-417E-A263-4613F01EF465}"/>
                  </a:ext>
                </a:extLst>
              </p:cNvPr>
              <p:cNvSpPr/>
              <p:nvPr/>
            </p:nvSpPr>
            <p:spPr>
              <a:xfrm>
                <a:off x="1517337" y="4435609"/>
                <a:ext cx="419962" cy="3948"/>
              </a:xfrm>
              <a:custGeom>
                <a:avLst/>
                <a:gdLst/>
                <a:ahLst/>
                <a:cxnLst/>
                <a:rect l="l" t="t" r="r" b="b"/>
                <a:pathLst>
                  <a:path w="21383" h="201" extrusionOk="0">
                    <a:moveTo>
                      <a:pt x="21182" y="68"/>
                    </a:moveTo>
                    <a:lnTo>
                      <a:pt x="20857" y="85"/>
                    </a:lnTo>
                    <a:lnTo>
                      <a:pt x="20857" y="85"/>
                    </a:lnTo>
                    <a:lnTo>
                      <a:pt x="21149" y="101"/>
                    </a:lnTo>
                    <a:cubicBezTo>
                      <a:pt x="21174" y="93"/>
                      <a:pt x="21196" y="87"/>
                      <a:pt x="21217" y="82"/>
                    </a:cubicBezTo>
                    <a:lnTo>
                      <a:pt x="21217" y="82"/>
                    </a:lnTo>
                    <a:cubicBezTo>
                      <a:pt x="21239" y="89"/>
                      <a:pt x="21261" y="93"/>
                      <a:pt x="21283" y="93"/>
                    </a:cubicBezTo>
                    <a:cubicBezTo>
                      <a:pt x="21316" y="93"/>
                      <a:pt x="21349" y="84"/>
                      <a:pt x="21383" y="68"/>
                    </a:cubicBezTo>
                    <a:cubicBezTo>
                      <a:pt x="21332" y="68"/>
                      <a:pt x="21282" y="68"/>
                      <a:pt x="21217" y="82"/>
                    </a:cubicBezTo>
                    <a:lnTo>
                      <a:pt x="21217" y="82"/>
                    </a:lnTo>
                    <a:cubicBezTo>
                      <a:pt x="21206" y="78"/>
                      <a:pt x="21194" y="73"/>
                      <a:pt x="21182" y="68"/>
                    </a:cubicBezTo>
                    <a:close/>
                    <a:moveTo>
                      <a:pt x="10675" y="1"/>
                    </a:moveTo>
                    <a:cubicBezTo>
                      <a:pt x="7740" y="1"/>
                      <a:pt x="5038" y="1"/>
                      <a:pt x="3103" y="34"/>
                    </a:cubicBezTo>
                    <a:cubicBezTo>
                      <a:pt x="2136" y="34"/>
                      <a:pt x="1368" y="68"/>
                      <a:pt x="835" y="68"/>
                    </a:cubicBezTo>
                    <a:cubicBezTo>
                      <a:pt x="534" y="68"/>
                      <a:pt x="268" y="68"/>
                      <a:pt x="1" y="134"/>
                    </a:cubicBezTo>
                    <a:lnTo>
                      <a:pt x="835" y="134"/>
                    </a:lnTo>
                    <a:lnTo>
                      <a:pt x="3136" y="168"/>
                    </a:lnTo>
                    <a:lnTo>
                      <a:pt x="10675" y="201"/>
                    </a:lnTo>
                    <a:lnTo>
                      <a:pt x="18247" y="168"/>
                    </a:lnTo>
                    <a:lnTo>
                      <a:pt x="20549" y="101"/>
                    </a:lnTo>
                    <a:lnTo>
                      <a:pt x="20857" y="85"/>
                    </a:lnTo>
                    <a:lnTo>
                      <a:pt x="20857" y="85"/>
                    </a:lnTo>
                    <a:lnTo>
                      <a:pt x="20549" y="68"/>
                    </a:lnTo>
                    <a:lnTo>
                      <a:pt x="18247" y="34"/>
                    </a:lnTo>
                    <a:cubicBezTo>
                      <a:pt x="16312" y="1"/>
                      <a:pt x="13644" y="1"/>
                      <a:pt x="106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 name="Google Shape;3321;p67">
                <a:extLst>
                  <a:ext uri="{FF2B5EF4-FFF2-40B4-BE49-F238E27FC236}">
                    <a16:creationId xmlns:a16="http://schemas.microsoft.com/office/drawing/2014/main" xmlns="" id="{A681896C-36C3-4F95-B27B-9D88E2F79E70}"/>
                  </a:ext>
                </a:extLst>
              </p:cNvPr>
              <p:cNvSpPr/>
              <p:nvPr/>
            </p:nvSpPr>
            <p:spPr>
              <a:xfrm>
                <a:off x="1547484" y="4394070"/>
                <a:ext cx="397671" cy="6187"/>
              </a:xfrm>
              <a:custGeom>
                <a:avLst/>
                <a:gdLst/>
                <a:ahLst/>
                <a:cxnLst/>
                <a:rect l="l" t="t" r="r" b="b"/>
                <a:pathLst>
                  <a:path w="20248" h="315" extrusionOk="0">
                    <a:moveTo>
                      <a:pt x="566" y="0"/>
                    </a:moveTo>
                    <a:cubicBezTo>
                      <a:pt x="377" y="0"/>
                      <a:pt x="189" y="24"/>
                      <a:pt x="0" y="48"/>
                    </a:cubicBezTo>
                    <a:lnTo>
                      <a:pt x="200" y="48"/>
                    </a:lnTo>
                    <a:lnTo>
                      <a:pt x="801" y="81"/>
                    </a:lnTo>
                    <a:lnTo>
                      <a:pt x="2969" y="114"/>
                    </a:lnTo>
                    <a:lnTo>
                      <a:pt x="10107" y="248"/>
                    </a:lnTo>
                    <a:lnTo>
                      <a:pt x="17279" y="315"/>
                    </a:lnTo>
                    <a:lnTo>
                      <a:pt x="20014" y="315"/>
                    </a:lnTo>
                    <a:lnTo>
                      <a:pt x="19447" y="281"/>
                    </a:lnTo>
                    <a:lnTo>
                      <a:pt x="17279" y="214"/>
                    </a:lnTo>
                    <a:cubicBezTo>
                      <a:pt x="15444" y="148"/>
                      <a:pt x="12909" y="114"/>
                      <a:pt x="10107" y="81"/>
                    </a:cubicBezTo>
                    <a:cubicBezTo>
                      <a:pt x="7305" y="14"/>
                      <a:pt x="4804" y="14"/>
                      <a:pt x="2969" y="14"/>
                    </a:cubicBezTo>
                    <a:lnTo>
                      <a:pt x="801" y="14"/>
                    </a:lnTo>
                    <a:cubicBezTo>
                      <a:pt x="723" y="5"/>
                      <a:pt x="644" y="0"/>
                      <a:pt x="566" y="0"/>
                    </a:cubicBezTo>
                    <a:close/>
                    <a:moveTo>
                      <a:pt x="20119" y="290"/>
                    </a:moveTo>
                    <a:cubicBezTo>
                      <a:pt x="20081" y="290"/>
                      <a:pt x="20048" y="298"/>
                      <a:pt x="20014" y="315"/>
                    </a:cubicBezTo>
                    <a:lnTo>
                      <a:pt x="20248" y="315"/>
                    </a:lnTo>
                    <a:cubicBezTo>
                      <a:pt x="20198" y="298"/>
                      <a:pt x="20156" y="290"/>
                      <a:pt x="20119" y="29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3322;p67">
                <a:extLst>
                  <a:ext uri="{FF2B5EF4-FFF2-40B4-BE49-F238E27FC236}">
                    <a16:creationId xmlns:a16="http://schemas.microsoft.com/office/drawing/2014/main" xmlns="" id="{CF441336-8225-4E22-92D0-C2EA8D5E321F}"/>
                  </a:ext>
                </a:extLst>
              </p:cNvPr>
              <p:cNvSpPr/>
              <p:nvPr/>
            </p:nvSpPr>
            <p:spPr>
              <a:xfrm>
                <a:off x="2040134" y="4372721"/>
                <a:ext cx="416682" cy="69310"/>
              </a:xfrm>
              <a:custGeom>
                <a:avLst/>
                <a:gdLst/>
                <a:ahLst/>
                <a:cxnLst/>
                <a:rect l="l" t="t" r="r" b="b"/>
                <a:pathLst>
                  <a:path w="21216" h="3529" extrusionOk="0">
                    <a:moveTo>
                      <a:pt x="3070" y="1"/>
                    </a:moveTo>
                    <a:cubicBezTo>
                      <a:pt x="2302" y="1"/>
                      <a:pt x="1502" y="134"/>
                      <a:pt x="768" y="367"/>
                    </a:cubicBezTo>
                    <a:cubicBezTo>
                      <a:pt x="568" y="434"/>
                      <a:pt x="368" y="534"/>
                      <a:pt x="201" y="634"/>
                    </a:cubicBezTo>
                    <a:cubicBezTo>
                      <a:pt x="67" y="701"/>
                      <a:pt x="1" y="734"/>
                      <a:pt x="1" y="734"/>
                    </a:cubicBezTo>
                    <a:cubicBezTo>
                      <a:pt x="1" y="738"/>
                      <a:pt x="4" y="740"/>
                      <a:pt x="9" y="740"/>
                    </a:cubicBezTo>
                    <a:cubicBezTo>
                      <a:pt x="59" y="740"/>
                      <a:pt x="323" y="617"/>
                      <a:pt x="801" y="468"/>
                    </a:cubicBezTo>
                    <a:cubicBezTo>
                      <a:pt x="1535" y="234"/>
                      <a:pt x="2302" y="134"/>
                      <a:pt x="3103" y="134"/>
                    </a:cubicBezTo>
                    <a:cubicBezTo>
                      <a:pt x="4237" y="201"/>
                      <a:pt x="5371" y="401"/>
                      <a:pt x="6439" y="734"/>
                    </a:cubicBezTo>
                    <a:cubicBezTo>
                      <a:pt x="7673" y="1101"/>
                      <a:pt x="9040" y="1602"/>
                      <a:pt x="10475" y="2002"/>
                    </a:cubicBezTo>
                    <a:cubicBezTo>
                      <a:pt x="12943" y="2702"/>
                      <a:pt x="15478" y="3169"/>
                      <a:pt x="18014" y="3403"/>
                    </a:cubicBezTo>
                    <a:cubicBezTo>
                      <a:pt x="19014" y="3470"/>
                      <a:pt x="19815" y="3503"/>
                      <a:pt x="20349" y="3503"/>
                    </a:cubicBezTo>
                    <a:lnTo>
                      <a:pt x="20982" y="3503"/>
                    </a:lnTo>
                    <a:cubicBezTo>
                      <a:pt x="21016" y="3520"/>
                      <a:pt x="21049" y="3528"/>
                      <a:pt x="21087" y="3528"/>
                    </a:cubicBezTo>
                    <a:cubicBezTo>
                      <a:pt x="21124" y="3528"/>
                      <a:pt x="21166" y="3520"/>
                      <a:pt x="21216" y="3503"/>
                    </a:cubicBezTo>
                    <a:cubicBezTo>
                      <a:pt x="21116" y="3470"/>
                      <a:pt x="21049" y="3470"/>
                      <a:pt x="20982" y="3470"/>
                    </a:cubicBezTo>
                    <a:lnTo>
                      <a:pt x="20349" y="3436"/>
                    </a:lnTo>
                    <a:cubicBezTo>
                      <a:pt x="19781" y="3403"/>
                      <a:pt x="19014" y="3336"/>
                      <a:pt x="18047" y="3236"/>
                    </a:cubicBezTo>
                    <a:cubicBezTo>
                      <a:pt x="15478" y="2969"/>
                      <a:pt x="12977" y="2502"/>
                      <a:pt x="10542" y="1802"/>
                    </a:cubicBezTo>
                    <a:cubicBezTo>
                      <a:pt x="9074" y="1402"/>
                      <a:pt x="7740" y="901"/>
                      <a:pt x="6505" y="568"/>
                    </a:cubicBezTo>
                    <a:cubicBezTo>
                      <a:pt x="5371" y="201"/>
                      <a:pt x="4237" y="34"/>
                      <a:pt x="307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3323;p67">
                <a:extLst>
                  <a:ext uri="{FF2B5EF4-FFF2-40B4-BE49-F238E27FC236}">
                    <a16:creationId xmlns:a16="http://schemas.microsoft.com/office/drawing/2014/main" xmlns="" id="{318B44FA-D0A1-4C06-9401-608D58817D53}"/>
                  </a:ext>
                </a:extLst>
              </p:cNvPr>
              <p:cNvSpPr/>
              <p:nvPr/>
            </p:nvSpPr>
            <p:spPr>
              <a:xfrm>
                <a:off x="2040802" y="4321520"/>
                <a:ext cx="416682" cy="69408"/>
              </a:xfrm>
              <a:custGeom>
                <a:avLst/>
                <a:gdLst/>
                <a:ahLst/>
                <a:cxnLst/>
                <a:rect l="l" t="t" r="r" b="b"/>
                <a:pathLst>
                  <a:path w="21216" h="3534" extrusionOk="0">
                    <a:moveTo>
                      <a:pt x="2861" y="1"/>
                    </a:moveTo>
                    <a:cubicBezTo>
                      <a:pt x="2147" y="1"/>
                      <a:pt x="1457" y="133"/>
                      <a:pt x="767" y="373"/>
                    </a:cubicBezTo>
                    <a:cubicBezTo>
                      <a:pt x="567" y="439"/>
                      <a:pt x="400" y="539"/>
                      <a:pt x="200" y="639"/>
                    </a:cubicBezTo>
                    <a:cubicBezTo>
                      <a:pt x="133" y="639"/>
                      <a:pt x="67" y="706"/>
                      <a:pt x="0" y="740"/>
                    </a:cubicBezTo>
                    <a:cubicBezTo>
                      <a:pt x="0" y="742"/>
                      <a:pt x="2" y="744"/>
                      <a:pt x="7" y="744"/>
                    </a:cubicBezTo>
                    <a:cubicBezTo>
                      <a:pt x="54" y="744"/>
                      <a:pt x="344" y="592"/>
                      <a:pt x="801" y="439"/>
                    </a:cubicBezTo>
                    <a:cubicBezTo>
                      <a:pt x="1534" y="239"/>
                      <a:pt x="2302" y="139"/>
                      <a:pt x="3069" y="139"/>
                    </a:cubicBezTo>
                    <a:cubicBezTo>
                      <a:pt x="4236" y="206"/>
                      <a:pt x="5371" y="406"/>
                      <a:pt x="6438" y="740"/>
                    </a:cubicBezTo>
                    <a:cubicBezTo>
                      <a:pt x="7672" y="1106"/>
                      <a:pt x="9040" y="1607"/>
                      <a:pt x="10474" y="2007"/>
                    </a:cubicBezTo>
                    <a:cubicBezTo>
                      <a:pt x="12943" y="2708"/>
                      <a:pt x="15478" y="3175"/>
                      <a:pt x="18013" y="3408"/>
                    </a:cubicBezTo>
                    <a:cubicBezTo>
                      <a:pt x="19014" y="3475"/>
                      <a:pt x="19814" y="3508"/>
                      <a:pt x="20348" y="3508"/>
                    </a:cubicBezTo>
                    <a:lnTo>
                      <a:pt x="20982" y="3508"/>
                    </a:lnTo>
                    <a:cubicBezTo>
                      <a:pt x="21015" y="3525"/>
                      <a:pt x="21048" y="3533"/>
                      <a:pt x="21086" y="3533"/>
                    </a:cubicBezTo>
                    <a:cubicBezTo>
                      <a:pt x="21123" y="3533"/>
                      <a:pt x="21165" y="3525"/>
                      <a:pt x="21215" y="3508"/>
                    </a:cubicBezTo>
                    <a:cubicBezTo>
                      <a:pt x="21115" y="3475"/>
                      <a:pt x="21048" y="3475"/>
                      <a:pt x="20948" y="3475"/>
                    </a:cubicBezTo>
                    <a:lnTo>
                      <a:pt x="20315" y="3441"/>
                    </a:lnTo>
                    <a:cubicBezTo>
                      <a:pt x="19781" y="3408"/>
                      <a:pt x="18980" y="3341"/>
                      <a:pt x="18013" y="3241"/>
                    </a:cubicBezTo>
                    <a:cubicBezTo>
                      <a:pt x="15478" y="2974"/>
                      <a:pt x="12976" y="2507"/>
                      <a:pt x="10508" y="1807"/>
                    </a:cubicBezTo>
                    <a:cubicBezTo>
                      <a:pt x="9073" y="1407"/>
                      <a:pt x="7739" y="906"/>
                      <a:pt x="6471" y="573"/>
                    </a:cubicBezTo>
                    <a:cubicBezTo>
                      <a:pt x="5371" y="206"/>
                      <a:pt x="4236" y="6"/>
                      <a:pt x="3102" y="6"/>
                    </a:cubicBezTo>
                    <a:cubicBezTo>
                      <a:pt x="3021" y="2"/>
                      <a:pt x="2941" y="1"/>
                      <a:pt x="28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3324;p67">
                <a:extLst>
                  <a:ext uri="{FF2B5EF4-FFF2-40B4-BE49-F238E27FC236}">
                    <a16:creationId xmlns:a16="http://schemas.microsoft.com/office/drawing/2014/main" xmlns="" id="{5D3C2031-8206-455A-92CD-86391CF1DD08}"/>
                  </a:ext>
                </a:extLst>
              </p:cNvPr>
              <p:cNvSpPr/>
              <p:nvPr/>
            </p:nvSpPr>
            <p:spPr>
              <a:xfrm>
                <a:off x="2040802" y="4270417"/>
                <a:ext cx="416682" cy="68917"/>
              </a:xfrm>
              <a:custGeom>
                <a:avLst/>
                <a:gdLst/>
                <a:ahLst/>
                <a:cxnLst/>
                <a:rect l="l" t="t" r="r" b="b"/>
                <a:pathLst>
                  <a:path w="21216" h="3509" extrusionOk="0">
                    <a:moveTo>
                      <a:pt x="2836" y="1"/>
                    </a:moveTo>
                    <a:cubicBezTo>
                      <a:pt x="2147" y="1"/>
                      <a:pt x="1457" y="133"/>
                      <a:pt x="767" y="373"/>
                    </a:cubicBezTo>
                    <a:cubicBezTo>
                      <a:pt x="567" y="439"/>
                      <a:pt x="400" y="506"/>
                      <a:pt x="200" y="606"/>
                    </a:cubicBezTo>
                    <a:cubicBezTo>
                      <a:pt x="67" y="706"/>
                      <a:pt x="0" y="706"/>
                      <a:pt x="0" y="740"/>
                    </a:cubicBezTo>
                    <a:cubicBezTo>
                      <a:pt x="0" y="740"/>
                      <a:pt x="267" y="606"/>
                      <a:pt x="801" y="439"/>
                    </a:cubicBezTo>
                    <a:cubicBezTo>
                      <a:pt x="1534" y="239"/>
                      <a:pt x="2302" y="139"/>
                      <a:pt x="3069" y="139"/>
                    </a:cubicBezTo>
                    <a:cubicBezTo>
                      <a:pt x="4236" y="173"/>
                      <a:pt x="5371" y="373"/>
                      <a:pt x="6438" y="740"/>
                    </a:cubicBezTo>
                    <a:cubicBezTo>
                      <a:pt x="7672" y="1107"/>
                      <a:pt x="9006" y="1607"/>
                      <a:pt x="10474" y="2007"/>
                    </a:cubicBezTo>
                    <a:cubicBezTo>
                      <a:pt x="12943" y="2708"/>
                      <a:pt x="15478" y="3175"/>
                      <a:pt x="18013" y="3408"/>
                    </a:cubicBezTo>
                    <a:cubicBezTo>
                      <a:pt x="19014" y="3475"/>
                      <a:pt x="19781" y="3508"/>
                      <a:pt x="20348" y="3508"/>
                    </a:cubicBezTo>
                    <a:lnTo>
                      <a:pt x="21215" y="3508"/>
                    </a:lnTo>
                    <a:cubicBezTo>
                      <a:pt x="21115" y="3475"/>
                      <a:pt x="21048" y="3475"/>
                      <a:pt x="20982" y="3442"/>
                    </a:cubicBezTo>
                    <a:lnTo>
                      <a:pt x="20348" y="3408"/>
                    </a:lnTo>
                    <a:cubicBezTo>
                      <a:pt x="19814" y="3375"/>
                      <a:pt x="19014" y="3342"/>
                      <a:pt x="18046" y="3241"/>
                    </a:cubicBezTo>
                    <a:cubicBezTo>
                      <a:pt x="15511" y="2975"/>
                      <a:pt x="12976" y="2508"/>
                      <a:pt x="10541" y="1807"/>
                    </a:cubicBezTo>
                    <a:cubicBezTo>
                      <a:pt x="9073" y="1407"/>
                      <a:pt x="7739" y="906"/>
                      <a:pt x="6505" y="540"/>
                    </a:cubicBezTo>
                    <a:cubicBezTo>
                      <a:pt x="5404" y="206"/>
                      <a:pt x="4236" y="6"/>
                      <a:pt x="3069" y="6"/>
                    </a:cubicBezTo>
                    <a:cubicBezTo>
                      <a:pt x="2991" y="2"/>
                      <a:pt x="2914" y="1"/>
                      <a:pt x="28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3325;p67">
                <a:extLst>
                  <a:ext uri="{FF2B5EF4-FFF2-40B4-BE49-F238E27FC236}">
                    <a16:creationId xmlns:a16="http://schemas.microsoft.com/office/drawing/2014/main" xmlns="" id="{06509F04-76FA-40F5-8D26-4254B4D117E9}"/>
                  </a:ext>
                </a:extLst>
              </p:cNvPr>
              <p:cNvSpPr/>
              <p:nvPr/>
            </p:nvSpPr>
            <p:spPr>
              <a:xfrm>
                <a:off x="2047342" y="4224341"/>
                <a:ext cx="309900" cy="33742"/>
              </a:xfrm>
              <a:custGeom>
                <a:avLst/>
                <a:gdLst/>
                <a:ahLst/>
                <a:cxnLst/>
                <a:rect l="l" t="t" r="r" b="b"/>
                <a:pathLst>
                  <a:path w="15779" h="1718" extrusionOk="0">
                    <a:moveTo>
                      <a:pt x="3503" y="0"/>
                    </a:moveTo>
                    <a:cubicBezTo>
                      <a:pt x="3078" y="0"/>
                      <a:pt x="2652" y="17"/>
                      <a:pt x="2236" y="50"/>
                    </a:cubicBezTo>
                    <a:cubicBezTo>
                      <a:pt x="1668" y="117"/>
                      <a:pt x="1101" y="250"/>
                      <a:pt x="568" y="417"/>
                    </a:cubicBezTo>
                    <a:cubicBezTo>
                      <a:pt x="368" y="484"/>
                      <a:pt x="234" y="551"/>
                      <a:pt x="134" y="584"/>
                    </a:cubicBezTo>
                    <a:cubicBezTo>
                      <a:pt x="34" y="617"/>
                      <a:pt x="1" y="651"/>
                      <a:pt x="1" y="651"/>
                    </a:cubicBezTo>
                    <a:cubicBezTo>
                      <a:pt x="734" y="450"/>
                      <a:pt x="1502" y="284"/>
                      <a:pt x="2269" y="217"/>
                    </a:cubicBezTo>
                    <a:cubicBezTo>
                      <a:pt x="2644" y="187"/>
                      <a:pt x="3025" y="170"/>
                      <a:pt x="3408" y="170"/>
                    </a:cubicBezTo>
                    <a:cubicBezTo>
                      <a:pt x="3876" y="170"/>
                      <a:pt x="4345" y="195"/>
                      <a:pt x="4804" y="250"/>
                    </a:cubicBezTo>
                    <a:cubicBezTo>
                      <a:pt x="5838" y="384"/>
                      <a:pt x="6839" y="551"/>
                      <a:pt x="7873" y="784"/>
                    </a:cubicBezTo>
                    <a:cubicBezTo>
                      <a:pt x="10008" y="1284"/>
                      <a:pt x="11976" y="1685"/>
                      <a:pt x="13444" y="1718"/>
                    </a:cubicBezTo>
                    <a:cubicBezTo>
                      <a:pt x="14011" y="1718"/>
                      <a:pt x="14578" y="1718"/>
                      <a:pt x="15178" y="1651"/>
                    </a:cubicBezTo>
                    <a:cubicBezTo>
                      <a:pt x="15312" y="1618"/>
                      <a:pt x="15478" y="1585"/>
                      <a:pt x="15612" y="1551"/>
                    </a:cubicBezTo>
                    <a:cubicBezTo>
                      <a:pt x="15745" y="1551"/>
                      <a:pt x="15779" y="1518"/>
                      <a:pt x="15779" y="1518"/>
                    </a:cubicBezTo>
                    <a:cubicBezTo>
                      <a:pt x="15545" y="1518"/>
                      <a:pt x="15345" y="1518"/>
                      <a:pt x="15111" y="1551"/>
                    </a:cubicBezTo>
                    <a:cubicBezTo>
                      <a:pt x="14828" y="1568"/>
                      <a:pt x="14544" y="1576"/>
                      <a:pt x="14261" y="1576"/>
                    </a:cubicBezTo>
                    <a:cubicBezTo>
                      <a:pt x="13977" y="1576"/>
                      <a:pt x="13694" y="1568"/>
                      <a:pt x="13410" y="1551"/>
                    </a:cubicBezTo>
                    <a:cubicBezTo>
                      <a:pt x="11976" y="1485"/>
                      <a:pt x="10008" y="1051"/>
                      <a:pt x="7873" y="584"/>
                    </a:cubicBezTo>
                    <a:cubicBezTo>
                      <a:pt x="6839" y="350"/>
                      <a:pt x="5805" y="150"/>
                      <a:pt x="4771" y="50"/>
                    </a:cubicBezTo>
                    <a:cubicBezTo>
                      <a:pt x="4354" y="17"/>
                      <a:pt x="3928" y="0"/>
                      <a:pt x="35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3326;p67">
                <a:extLst>
                  <a:ext uri="{FF2B5EF4-FFF2-40B4-BE49-F238E27FC236}">
                    <a16:creationId xmlns:a16="http://schemas.microsoft.com/office/drawing/2014/main" xmlns="" id="{F4F5FFAE-DC05-4FF9-9AEB-E7F5A7C9697E}"/>
                  </a:ext>
                </a:extLst>
              </p:cNvPr>
              <p:cNvSpPr/>
              <p:nvPr/>
            </p:nvSpPr>
            <p:spPr>
              <a:xfrm>
                <a:off x="2154124" y="3946219"/>
                <a:ext cx="651891" cy="470417"/>
              </a:xfrm>
              <a:custGeom>
                <a:avLst/>
                <a:gdLst/>
                <a:ahLst/>
                <a:cxnLst/>
                <a:rect l="l" t="t" r="r" b="b"/>
                <a:pathLst>
                  <a:path w="33192" h="23952" extrusionOk="0">
                    <a:moveTo>
                      <a:pt x="21550" y="1"/>
                    </a:moveTo>
                    <a:lnTo>
                      <a:pt x="14811" y="8040"/>
                    </a:lnTo>
                    <a:lnTo>
                      <a:pt x="18948" y="10242"/>
                    </a:lnTo>
                    <a:cubicBezTo>
                      <a:pt x="18614" y="10342"/>
                      <a:pt x="12777" y="12877"/>
                      <a:pt x="11042" y="13644"/>
                    </a:cubicBezTo>
                    <a:cubicBezTo>
                      <a:pt x="10075" y="12977"/>
                      <a:pt x="8007" y="11576"/>
                      <a:pt x="7239" y="11476"/>
                    </a:cubicBezTo>
                    <a:cubicBezTo>
                      <a:pt x="6906" y="11431"/>
                      <a:pt x="6368" y="11417"/>
                      <a:pt x="5800" y="11417"/>
                    </a:cubicBezTo>
                    <a:cubicBezTo>
                      <a:pt x="4663" y="11417"/>
                      <a:pt x="3403" y="11476"/>
                      <a:pt x="3403" y="11476"/>
                    </a:cubicBezTo>
                    <a:cubicBezTo>
                      <a:pt x="3403" y="11476"/>
                      <a:pt x="2036" y="13077"/>
                      <a:pt x="2336" y="13244"/>
                    </a:cubicBezTo>
                    <a:cubicBezTo>
                      <a:pt x="2336" y="13244"/>
                      <a:pt x="535" y="14545"/>
                      <a:pt x="768" y="15379"/>
                    </a:cubicBezTo>
                    <a:lnTo>
                      <a:pt x="1035" y="16213"/>
                    </a:lnTo>
                    <a:cubicBezTo>
                      <a:pt x="973" y="16196"/>
                      <a:pt x="911" y="16188"/>
                      <a:pt x="851" y="16188"/>
                    </a:cubicBezTo>
                    <a:cubicBezTo>
                      <a:pt x="427" y="16188"/>
                      <a:pt x="76" y="16575"/>
                      <a:pt x="134" y="17013"/>
                    </a:cubicBezTo>
                    <a:cubicBezTo>
                      <a:pt x="134" y="17981"/>
                      <a:pt x="1" y="18414"/>
                      <a:pt x="535" y="18681"/>
                    </a:cubicBezTo>
                    <a:cubicBezTo>
                      <a:pt x="468" y="19315"/>
                      <a:pt x="701" y="19982"/>
                      <a:pt x="1202" y="20416"/>
                    </a:cubicBezTo>
                    <a:cubicBezTo>
                      <a:pt x="1702" y="20916"/>
                      <a:pt x="2236" y="21350"/>
                      <a:pt x="2803" y="21783"/>
                    </a:cubicBezTo>
                    <a:cubicBezTo>
                      <a:pt x="2403" y="22217"/>
                      <a:pt x="2603" y="22917"/>
                      <a:pt x="3170" y="23118"/>
                    </a:cubicBezTo>
                    <a:cubicBezTo>
                      <a:pt x="4170" y="23618"/>
                      <a:pt x="5238" y="23885"/>
                      <a:pt x="6372" y="23951"/>
                    </a:cubicBezTo>
                    <a:cubicBezTo>
                      <a:pt x="6839" y="23951"/>
                      <a:pt x="10809" y="22617"/>
                      <a:pt x="12276" y="22150"/>
                    </a:cubicBezTo>
                    <a:cubicBezTo>
                      <a:pt x="12276" y="22150"/>
                      <a:pt x="30956" y="16946"/>
                      <a:pt x="32157" y="15112"/>
                    </a:cubicBezTo>
                    <a:cubicBezTo>
                      <a:pt x="33191" y="13511"/>
                      <a:pt x="33191" y="10242"/>
                      <a:pt x="31523" y="8507"/>
                    </a:cubicBezTo>
                    <a:cubicBezTo>
                      <a:pt x="30356" y="7273"/>
                      <a:pt x="21550" y="1"/>
                      <a:pt x="2155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3327;p67">
                <a:extLst>
                  <a:ext uri="{FF2B5EF4-FFF2-40B4-BE49-F238E27FC236}">
                    <a16:creationId xmlns:a16="http://schemas.microsoft.com/office/drawing/2014/main" xmlns="" id="{38EF079F-7DCC-4C46-BDDC-71519197D0F0}"/>
                  </a:ext>
                </a:extLst>
              </p:cNvPr>
              <p:cNvSpPr/>
              <p:nvPr/>
            </p:nvSpPr>
            <p:spPr>
              <a:xfrm>
                <a:off x="2368357" y="4094953"/>
                <a:ext cx="339379" cy="120550"/>
              </a:xfrm>
              <a:custGeom>
                <a:avLst/>
                <a:gdLst/>
                <a:ahLst/>
                <a:cxnLst/>
                <a:rect l="l" t="t" r="r" b="b"/>
                <a:pathLst>
                  <a:path w="17280" h="6138" extrusionOk="0">
                    <a:moveTo>
                      <a:pt x="15245" y="0"/>
                    </a:moveTo>
                    <a:cubicBezTo>
                      <a:pt x="15022" y="0"/>
                      <a:pt x="14800" y="11"/>
                      <a:pt x="14578" y="33"/>
                    </a:cubicBezTo>
                    <a:cubicBezTo>
                      <a:pt x="13610" y="133"/>
                      <a:pt x="12610" y="367"/>
                      <a:pt x="11709" y="734"/>
                    </a:cubicBezTo>
                    <a:cubicBezTo>
                      <a:pt x="10575" y="1168"/>
                      <a:pt x="9474" y="1701"/>
                      <a:pt x="8407" y="2268"/>
                    </a:cubicBezTo>
                    <a:cubicBezTo>
                      <a:pt x="6138" y="3469"/>
                      <a:pt x="4070" y="4537"/>
                      <a:pt x="2536" y="5170"/>
                    </a:cubicBezTo>
                    <a:cubicBezTo>
                      <a:pt x="1735" y="5471"/>
                      <a:pt x="1101" y="5738"/>
                      <a:pt x="668" y="5871"/>
                    </a:cubicBezTo>
                    <a:cubicBezTo>
                      <a:pt x="434" y="5938"/>
                      <a:pt x="201" y="6038"/>
                      <a:pt x="1" y="6138"/>
                    </a:cubicBezTo>
                    <a:cubicBezTo>
                      <a:pt x="34" y="6138"/>
                      <a:pt x="101" y="6138"/>
                      <a:pt x="167" y="6104"/>
                    </a:cubicBezTo>
                    <a:cubicBezTo>
                      <a:pt x="267" y="6071"/>
                      <a:pt x="468" y="6038"/>
                      <a:pt x="701" y="5971"/>
                    </a:cubicBezTo>
                    <a:cubicBezTo>
                      <a:pt x="1135" y="5838"/>
                      <a:pt x="1802" y="5604"/>
                      <a:pt x="2569" y="5304"/>
                    </a:cubicBezTo>
                    <a:cubicBezTo>
                      <a:pt x="4604" y="4470"/>
                      <a:pt x="6572" y="3503"/>
                      <a:pt x="8507" y="2468"/>
                    </a:cubicBezTo>
                    <a:cubicBezTo>
                      <a:pt x="9574" y="1901"/>
                      <a:pt x="10642" y="1368"/>
                      <a:pt x="11776" y="934"/>
                    </a:cubicBezTo>
                    <a:cubicBezTo>
                      <a:pt x="12676" y="567"/>
                      <a:pt x="13644" y="300"/>
                      <a:pt x="14611" y="200"/>
                    </a:cubicBezTo>
                    <a:cubicBezTo>
                      <a:pt x="14890" y="169"/>
                      <a:pt x="15169" y="154"/>
                      <a:pt x="15447" y="154"/>
                    </a:cubicBezTo>
                    <a:cubicBezTo>
                      <a:pt x="16066" y="154"/>
                      <a:pt x="16681" y="229"/>
                      <a:pt x="17280" y="367"/>
                    </a:cubicBezTo>
                    <a:cubicBezTo>
                      <a:pt x="17246" y="334"/>
                      <a:pt x="17180" y="300"/>
                      <a:pt x="17113" y="300"/>
                    </a:cubicBezTo>
                    <a:cubicBezTo>
                      <a:pt x="16946" y="234"/>
                      <a:pt x="16746" y="167"/>
                      <a:pt x="16579" y="133"/>
                    </a:cubicBezTo>
                    <a:cubicBezTo>
                      <a:pt x="16134" y="45"/>
                      <a:pt x="15690" y="0"/>
                      <a:pt x="1524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3328;p67">
                <a:extLst>
                  <a:ext uri="{FF2B5EF4-FFF2-40B4-BE49-F238E27FC236}">
                    <a16:creationId xmlns:a16="http://schemas.microsoft.com/office/drawing/2014/main" xmlns="" id="{CBE41C11-7851-464C-8034-07067A364940}"/>
                  </a:ext>
                </a:extLst>
              </p:cNvPr>
              <p:cNvSpPr/>
              <p:nvPr/>
            </p:nvSpPr>
            <p:spPr>
              <a:xfrm>
                <a:off x="2198688" y="4192053"/>
                <a:ext cx="86495" cy="13630"/>
              </a:xfrm>
              <a:custGeom>
                <a:avLst/>
                <a:gdLst/>
                <a:ahLst/>
                <a:cxnLst/>
                <a:rect l="l" t="t" r="r" b="b"/>
                <a:pathLst>
                  <a:path w="4404" h="694" extrusionOk="0">
                    <a:moveTo>
                      <a:pt x="2587" y="1"/>
                    </a:moveTo>
                    <a:cubicBezTo>
                      <a:pt x="2446" y="1"/>
                      <a:pt x="2306" y="9"/>
                      <a:pt x="2168" y="26"/>
                    </a:cubicBezTo>
                    <a:cubicBezTo>
                      <a:pt x="1635" y="93"/>
                      <a:pt x="1101" y="226"/>
                      <a:pt x="601" y="427"/>
                    </a:cubicBezTo>
                    <a:cubicBezTo>
                      <a:pt x="367" y="460"/>
                      <a:pt x="167" y="560"/>
                      <a:pt x="0" y="693"/>
                    </a:cubicBezTo>
                    <a:cubicBezTo>
                      <a:pt x="200" y="693"/>
                      <a:pt x="434" y="627"/>
                      <a:pt x="634" y="560"/>
                    </a:cubicBezTo>
                    <a:cubicBezTo>
                      <a:pt x="1134" y="393"/>
                      <a:pt x="1668" y="293"/>
                      <a:pt x="2202" y="226"/>
                    </a:cubicBezTo>
                    <a:cubicBezTo>
                      <a:pt x="2360" y="205"/>
                      <a:pt x="2522" y="194"/>
                      <a:pt x="2685" y="194"/>
                    </a:cubicBezTo>
                    <a:cubicBezTo>
                      <a:pt x="3037" y="194"/>
                      <a:pt x="3394" y="246"/>
                      <a:pt x="3736" y="360"/>
                    </a:cubicBezTo>
                    <a:cubicBezTo>
                      <a:pt x="4094" y="449"/>
                      <a:pt x="4318" y="565"/>
                      <a:pt x="4362" y="565"/>
                    </a:cubicBezTo>
                    <a:cubicBezTo>
                      <a:pt x="4367" y="565"/>
                      <a:pt x="4370" y="564"/>
                      <a:pt x="4370" y="560"/>
                    </a:cubicBezTo>
                    <a:cubicBezTo>
                      <a:pt x="4403" y="527"/>
                      <a:pt x="4203" y="360"/>
                      <a:pt x="3803" y="193"/>
                    </a:cubicBezTo>
                    <a:cubicBezTo>
                      <a:pt x="3407" y="69"/>
                      <a:pt x="2993" y="1"/>
                      <a:pt x="2587"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3329;p67">
                <a:extLst>
                  <a:ext uri="{FF2B5EF4-FFF2-40B4-BE49-F238E27FC236}">
                    <a16:creationId xmlns:a16="http://schemas.microsoft.com/office/drawing/2014/main" xmlns="" id="{A21A1C19-E03B-47B1-9723-825DF2F2EF19}"/>
                  </a:ext>
                </a:extLst>
              </p:cNvPr>
              <p:cNvSpPr/>
              <p:nvPr/>
            </p:nvSpPr>
            <p:spPr>
              <a:xfrm>
                <a:off x="2175748" y="4263601"/>
                <a:ext cx="62907" cy="6324"/>
              </a:xfrm>
              <a:custGeom>
                <a:avLst/>
                <a:gdLst/>
                <a:ahLst/>
                <a:cxnLst/>
                <a:rect l="l" t="t" r="r" b="b"/>
                <a:pathLst>
                  <a:path w="3203" h="322" extrusionOk="0">
                    <a:moveTo>
                      <a:pt x="80" y="1"/>
                    </a:moveTo>
                    <a:cubicBezTo>
                      <a:pt x="29" y="1"/>
                      <a:pt x="1" y="6"/>
                      <a:pt x="1" y="19"/>
                    </a:cubicBezTo>
                    <a:cubicBezTo>
                      <a:pt x="569" y="221"/>
                      <a:pt x="1168" y="322"/>
                      <a:pt x="1764" y="322"/>
                    </a:cubicBezTo>
                    <a:cubicBezTo>
                      <a:pt x="2252" y="322"/>
                      <a:pt x="2738" y="254"/>
                      <a:pt x="3203" y="119"/>
                    </a:cubicBezTo>
                    <a:cubicBezTo>
                      <a:pt x="3203" y="97"/>
                      <a:pt x="3121" y="90"/>
                      <a:pt x="2981" y="90"/>
                    </a:cubicBezTo>
                    <a:cubicBezTo>
                      <a:pt x="2699" y="90"/>
                      <a:pt x="2180" y="119"/>
                      <a:pt x="1602" y="119"/>
                    </a:cubicBezTo>
                    <a:cubicBezTo>
                      <a:pt x="904" y="92"/>
                      <a:pt x="292" y="1"/>
                      <a:pt x="8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3330;p67">
                <a:extLst>
                  <a:ext uri="{FF2B5EF4-FFF2-40B4-BE49-F238E27FC236}">
                    <a16:creationId xmlns:a16="http://schemas.microsoft.com/office/drawing/2014/main" xmlns="" id="{AF982067-C1F1-42B6-9632-119AA2F0F5C2}"/>
                  </a:ext>
                </a:extLst>
              </p:cNvPr>
              <p:cNvSpPr/>
              <p:nvPr/>
            </p:nvSpPr>
            <p:spPr>
              <a:xfrm>
                <a:off x="2162648" y="4311130"/>
                <a:ext cx="83882" cy="14651"/>
              </a:xfrm>
              <a:custGeom>
                <a:avLst/>
                <a:gdLst/>
                <a:ahLst/>
                <a:cxnLst/>
                <a:rect l="l" t="t" r="r" b="b"/>
                <a:pathLst>
                  <a:path w="4271" h="746" extrusionOk="0">
                    <a:moveTo>
                      <a:pt x="0" y="1"/>
                    </a:moveTo>
                    <a:cubicBezTo>
                      <a:pt x="755" y="497"/>
                      <a:pt x="1628" y="746"/>
                      <a:pt x="2506" y="746"/>
                    </a:cubicBezTo>
                    <a:cubicBezTo>
                      <a:pt x="3103" y="746"/>
                      <a:pt x="3703" y="631"/>
                      <a:pt x="4270" y="401"/>
                    </a:cubicBezTo>
                    <a:lnTo>
                      <a:pt x="4270" y="401"/>
                    </a:lnTo>
                    <a:cubicBezTo>
                      <a:pt x="3745" y="476"/>
                      <a:pt x="3201" y="514"/>
                      <a:pt x="2652" y="514"/>
                    </a:cubicBezTo>
                    <a:cubicBezTo>
                      <a:pt x="2469" y="514"/>
                      <a:pt x="2285" y="510"/>
                      <a:pt x="2102" y="501"/>
                    </a:cubicBezTo>
                    <a:cubicBezTo>
                      <a:pt x="1401" y="401"/>
                      <a:pt x="701" y="234"/>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3331;p67">
                <a:extLst>
                  <a:ext uri="{FF2B5EF4-FFF2-40B4-BE49-F238E27FC236}">
                    <a16:creationId xmlns:a16="http://schemas.microsoft.com/office/drawing/2014/main" xmlns="" id="{06351F97-FC82-480E-9A6E-39ACDDE7544A}"/>
                  </a:ext>
                </a:extLst>
              </p:cNvPr>
              <p:cNvSpPr/>
              <p:nvPr/>
            </p:nvSpPr>
            <p:spPr>
              <a:xfrm>
                <a:off x="2209823" y="4364158"/>
                <a:ext cx="67483" cy="12766"/>
              </a:xfrm>
              <a:custGeom>
                <a:avLst/>
                <a:gdLst/>
                <a:ahLst/>
                <a:cxnLst/>
                <a:rect l="l" t="t" r="r" b="b"/>
                <a:pathLst>
                  <a:path w="3436" h="650" extrusionOk="0">
                    <a:moveTo>
                      <a:pt x="3425" y="0"/>
                    </a:moveTo>
                    <a:cubicBezTo>
                      <a:pt x="3325" y="0"/>
                      <a:pt x="2620" y="275"/>
                      <a:pt x="1735" y="370"/>
                    </a:cubicBezTo>
                    <a:cubicBezTo>
                      <a:pt x="1377" y="419"/>
                      <a:pt x="1047" y="432"/>
                      <a:pt x="773" y="432"/>
                    </a:cubicBezTo>
                    <a:cubicBezTo>
                      <a:pt x="473" y="432"/>
                      <a:pt x="240" y="417"/>
                      <a:pt x="112" y="417"/>
                    </a:cubicBezTo>
                    <a:cubicBezTo>
                      <a:pt x="40" y="417"/>
                      <a:pt x="0" y="421"/>
                      <a:pt x="0" y="437"/>
                    </a:cubicBezTo>
                    <a:cubicBezTo>
                      <a:pt x="392" y="575"/>
                      <a:pt x="799" y="649"/>
                      <a:pt x="1211" y="649"/>
                    </a:cubicBezTo>
                    <a:cubicBezTo>
                      <a:pt x="1396" y="649"/>
                      <a:pt x="1582" y="634"/>
                      <a:pt x="1768" y="603"/>
                    </a:cubicBezTo>
                    <a:cubicBezTo>
                      <a:pt x="2335" y="570"/>
                      <a:pt x="2936" y="370"/>
                      <a:pt x="3436" y="3"/>
                    </a:cubicBezTo>
                    <a:cubicBezTo>
                      <a:pt x="3434" y="1"/>
                      <a:pt x="3431" y="0"/>
                      <a:pt x="342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3332;p67">
                <a:extLst>
                  <a:ext uri="{FF2B5EF4-FFF2-40B4-BE49-F238E27FC236}">
                    <a16:creationId xmlns:a16="http://schemas.microsoft.com/office/drawing/2014/main" xmlns="" id="{123658FF-4D59-4974-8A36-69CEFCB14E42}"/>
                  </a:ext>
                </a:extLst>
              </p:cNvPr>
              <p:cNvSpPr/>
              <p:nvPr/>
            </p:nvSpPr>
            <p:spPr>
              <a:xfrm>
                <a:off x="1612984" y="4003175"/>
                <a:ext cx="292224" cy="376774"/>
              </a:xfrm>
              <a:custGeom>
                <a:avLst/>
                <a:gdLst/>
                <a:ahLst/>
                <a:cxnLst/>
                <a:rect l="l" t="t" r="r" b="b"/>
                <a:pathLst>
                  <a:path w="14879" h="19184" extrusionOk="0">
                    <a:moveTo>
                      <a:pt x="2398" y="1"/>
                    </a:moveTo>
                    <a:cubicBezTo>
                      <a:pt x="2366" y="1"/>
                      <a:pt x="2334" y="1"/>
                      <a:pt x="2302" y="3"/>
                    </a:cubicBezTo>
                    <a:lnTo>
                      <a:pt x="2236" y="3"/>
                    </a:lnTo>
                    <a:cubicBezTo>
                      <a:pt x="768" y="136"/>
                      <a:pt x="1" y="1871"/>
                      <a:pt x="935" y="3072"/>
                    </a:cubicBezTo>
                    <a:lnTo>
                      <a:pt x="11642" y="17883"/>
                    </a:lnTo>
                    <a:lnTo>
                      <a:pt x="14878" y="19183"/>
                    </a:lnTo>
                    <a:lnTo>
                      <a:pt x="14344" y="15514"/>
                    </a:lnTo>
                    <a:lnTo>
                      <a:pt x="3904" y="804"/>
                    </a:lnTo>
                    <a:cubicBezTo>
                      <a:pt x="3555" y="297"/>
                      <a:pt x="2996" y="1"/>
                      <a:pt x="23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3333;p67">
                <a:extLst>
                  <a:ext uri="{FF2B5EF4-FFF2-40B4-BE49-F238E27FC236}">
                    <a16:creationId xmlns:a16="http://schemas.microsoft.com/office/drawing/2014/main" xmlns="" id="{4B6BFBEB-DBC8-4149-BAE7-17CEF7DC41E8}"/>
                  </a:ext>
                </a:extLst>
              </p:cNvPr>
              <p:cNvSpPr/>
              <p:nvPr/>
            </p:nvSpPr>
            <p:spPr>
              <a:xfrm>
                <a:off x="1631327" y="4023856"/>
                <a:ext cx="63575" cy="40969"/>
              </a:xfrm>
              <a:custGeom>
                <a:avLst/>
                <a:gdLst/>
                <a:ahLst/>
                <a:cxnLst/>
                <a:rect l="l" t="t" r="r" b="b"/>
                <a:pathLst>
                  <a:path w="3237" h="2086" extrusionOk="0">
                    <a:moveTo>
                      <a:pt x="2936" y="1"/>
                    </a:moveTo>
                    <a:cubicBezTo>
                      <a:pt x="2836" y="1"/>
                      <a:pt x="2736" y="17"/>
                      <a:pt x="2636" y="51"/>
                    </a:cubicBezTo>
                    <a:cubicBezTo>
                      <a:pt x="2169" y="118"/>
                      <a:pt x="1702" y="284"/>
                      <a:pt x="1302" y="551"/>
                    </a:cubicBezTo>
                    <a:cubicBezTo>
                      <a:pt x="901" y="818"/>
                      <a:pt x="535" y="1152"/>
                      <a:pt x="268" y="1552"/>
                    </a:cubicBezTo>
                    <a:cubicBezTo>
                      <a:pt x="68" y="1852"/>
                      <a:pt x="1" y="2086"/>
                      <a:pt x="34" y="2086"/>
                    </a:cubicBezTo>
                    <a:cubicBezTo>
                      <a:pt x="434" y="1552"/>
                      <a:pt x="901" y="1118"/>
                      <a:pt x="1435" y="718"/>
                    </a:cubicBezTo>
                    <a:cubicBezTo>
                      <a:pt x="2002" y="418"/>
                      <a:pt x="2603" y="184"/>
                      <a:pt x="3236" y="51"/>
                    </a:cubicBezTo>
                    <a:cubicBezTo>
                      <a:pt x="3136" y="17"/>
                      <a:pt x="3036" y="1"/>
                      <a:pt x="29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3334;p67">
                <a:extLst>
                  <a:ext uri="{FF2B5EF4-FFF2-40B4-BE49-F238E27FC236}">
                    <a16:creationId xmlns:a16="http://schemas.microsoft.com/office/drawing/2014/main" xmlns="" id="{4CE6F71E-EF2E-48F1-96DF-52F90E07FCC3}"/>
                  </a:ext>
                </a:extLst>
              </p:cNvPr>
              <p:cNvSpPr/>
              <p:nvPr/>
            </p:nvSpPr>
            <p:spPr>
              <a:xfrm>
                <a:off x="1837037" y="4305808"/>
                <a:ext cx="58272" cy="48589"/>
              </a:xfrm>
              <a:custGeom>
                <a:avLst/>
                <a:gdLst/>
                <a:ahLst/>
                <a:cxnLst/>
                <a:rect l="l" t="t" r="r" b="b"/>
                <a:pathLst>
                  <a:path w="2967" h="2474" extrusionOk="0">
                    <a:moveTo>
                      <a:pt x="2416" y="1"/>
                    </a:moveTo>
                    <a:cubicBezTo>
                      <a:pt x="2380" y="1"/>
                      <a:pt x="2342" y="2"/>
                      <a:pt x="2303" y="5"/>
                    </a:cubicBezTo>
                    <a:cubicBezTo>
                      <a:pt x="2069" y="5"/>
                      <a:pt x="1836" y="72"/>
                      <a:pt x="1635" y="172"/>
                    </a:cubicBezTo>
                    <a:cubicBezTo>
                      <a:pt x="1369" y="305"/>
                      <a:pt x="1135" y="439"/>
                      <a:pt x="902" y="606"/>
                    </a:cubicBezTo>
                    <a:cubicBezTo>
                      <a:pt x="668" y="772"/>
                      <a:pt x="435" y="972"/>
                      <a:pt x="268" y="1206"/>
                    </a:cubicBezTo>
                    <a:cubicBezTo>
                      <a:pt x="201" y="1306"/>
                      <a:pt x="134" y="1406"/>
                      <a:pt x="101" y="1540"/>
                    </a:cubicBezTo>
                    <a:lnTo>
                      <a:pt x="34" y="1673"/>
                    </a:lnTo>
                    <a:cubicBezTo>
                      <a:pt x="1" y="1740"/>
                      <a:pt x="1" y="1806"/>
                      <a:pt x="1" y="1840"/>
                    </a:cubicBezTo>
                    <a:cubicBezTo>
                      <a:pt x="1" y="2007"/>
                      <a:pt x="34" y="2173"/>
                      <a:pt x="101" y="2340"/>
                    </a:cubicBezTo>
                    <a:cubicBezTo>
                      <a:pt x="168" y="2440"/>
                      <a:pt x="234" y="2474"/>
                      <a:pt x="234" y="2474"/>
                    </a:cubicBezTo>
                    <a:cubicBezTo>
                      <a:pt x="168" y="2273"/>
                      <a:pt x="134" y="2073"/>
                      <a:pt x="134" y="1840"/>
                    </a:cubicBezTo>
                    <a:cubicBezTo>
                      <a:pt x="134" y="1806"/>
                      <a:pt x="168" y="1773"/>
                      <a:pt x="168" y="1740"/>
                    </a:cubicBezTo>
                    <a:lnTo>
                      <a:pt x="268" y="1606"/>
                    </a:lnTo>
                    <a:cubicBezTo>
                      <a:pt x="301" y="1506"/>
                      <a:pt x="368" y="1406"/>
                      <a:pt x="435" y="1306"/>
                    </a:cubicBezTo>
                    <a:cubicBezTo>
                      <a:pt x="601" y="1073"/>
                      <a:pt x="802" y="906"/>
                      <a:pt x="1035" y="772"/>
                    </a:cubicBezTo>
                    <a:cubicBezTo>
                      <a:pt x="1269" y="606"/>
                      <a:pt x="1502" y="472"/>
                      <a:pt x="1736" y="339"/>
                    </a:cubicBezTo>
                    <a:cubicBezTo>
                      <a:pt x="1902" y="239"/>
                      <a:pt x="2136" y="172"/>
                      <a:pt x="2336" y="139"/>
                    </a:cubicBezTo>
                    <a:lnTo>
                      <a:pt x="2936" y="139"/>
                    </a:lnTo>
                    <a:cubicBezTo>
                      <a:pt x="2967" y="139"/>
                      <a:pt x="2776" y="1"/>
                      <a:pt x="24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3335;p67">
                <a:extLst>
                  <a:ext uri="{FF2B5EF4-FFF2-40B4-BE49-F238E27FC236}">
                    <a16:creationId xmlns:a16="http://schemas.microsoft.com/office/drawing/2014/main" xmlns="" id="{E83C14B1-D152-4BA8-8D93-8D76085B4BB2}"/>
                  </a:ext>
                </a:extLst>
              </p:cNvPr>
              <p:cNvSpPr/>
              <p:nvPr/>
            </p:nvSpPr>
            <p:spPr>
              <a:xfrm>
                <a:off x="1650987" y="4042514"/>
                <a:ext cx="202449" cy="281755"/>
              </a:xfrm>
              <a:custGeom>
                <a:avLst/>
                <a:gdLst/>
                <a:ahLst/>
                <a:cxnLst/>
                <a:rect l="l" t="t" r="r" b="b"/>
                <a:pathLst>
                  <a:path w="10308" h="14346" extrusionOk="0">
                    <a:moveTo>
                      <a:pt x="70" y="0"/>
                    </a:moveTo>
                    <a:cubicBezTo>
                      <a:pt x="69" y="0"/>
                      <a:pt x="68" y="1"/>
                      <a:pt x="67" y="1"/>
                    </a:cubicBezTo>
                    <a:cubicBezTo>
                      <a:pt x="1" y="35"/>
                      <a:pt x="2235" y="3270"/>
                      <a:pt x="5071" y="7240"/>
                    </a:cubicBezTo>
                    <a:cubicBezTo>
                      <a:pt x="7858" y="11189"/>
                      <a:pt x="10183" y="14345"/>
                      <a:pt x="10240" y="14345"/>
                    </a:cubicBezTo>
                    <a:cubicBezTo>
                      <a:pt x="10241" y="14345"/>
                      <a:pt x="10241" y="14345"/>
                      <a:pt x="10241" y="14345"/>
                    </a:cubicBezTo>
                    <a:cubicBezTo>
                      <a:pt x="10308" y="14312"/>
                      <a:pt x="8073" y="11076"/>
                      <a:pt x="5238" y="7107"/>
                    </a:cubicBezTo>
                    <a:cubicBezTo>
                      <a:pt x="2464" y="3178"/>
                      <a:pt x="181" y="0"/>
                      <a:pt x="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3336;p67">
                <a:extLst>
                  <a:ext uri="{FF2B5EF4-FFF2-40B4-BE49-F238E27FC236}">
                    <a16:creationId xmlns:a16="http://schemas.microsoft.com/office/drawing/2014/main" xmlns="" id="{58433387-1609-4A00-A12B-D328D35DF3FF}"/>
                  </a:ext>
                </a:extLst>
              </p:cNvPr>
              <p:cNvSpPr/>
              <p:nvPr/>
            </p:nvSpPr>
            <p:spPr>
              <a:xfrm>
                <a:off x="1678503" y="4028118"/>
                <a:ext cx="199837" cy="274528"/>
              </a:xfrm>
              <a:custGeom>
                <a:avLst/>
                <a:gdLst/>
                <a:ahLst/>
                <a:cxnLst/>
                <a:rect l="l" t="t" r="r" b="b"/>
                <a:pathLst>
                  <a:path w="10175" h="13978" extrusionOk="0">
                    <a:moveTo>
                      <a:pt x="68" y="0"/>
                    </a:moveTo>
                    <a:cubicBezTo>
                      <a:pt x="68" y="0"/>
                      <a:pt x="68" y="0"/>
                      <a:pt x="67" y="1"/>
                    </a:cubicBezTo>
                    <a:cubicBezTo>
                      <a:pt x="1" y="34"/>
                      <a:pt x="2235" y="3203"/>
                      <a:pt x="5004" y="7039"/>
                    </a:cubicBezTo>
                    <a:cubicBezTo>
                      <a:pt x="7758" y="10888"/>
                      <a:pt x="10050" y="13978"/>
                      <a:pt x="10107" y="13978"/>
                    </a:cubicBezTo>
                    <a:cubicBezTo>
                      <a:pt x="10107" y="13978"/>
                      <a:pt x="10108" y="13977"/>
                      <a:pt x="10108" y="13977"/>
                    </a:cubicBezTo>
                    <a:cubicBezTo>
                      <a:pt x="10174" y="13944"/>
                      <a:pt x="7973" y="10775"/>
                      <a:pt x="5171" y="6939"/>
                    </a:cubicBezTo>
                    <a:cubicBezTo>
                      <a:pt x="2417" y="3090"/>
                      <a:pt x="158" y="0"/>
                      <a:pt x="6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 name="Google Shape;3337;p67">
                <a:extLst>
                  <a:ext uri="{FF2B5EF4-FFF2-40B4-BE49-F238E27FC236}">
                    <a16:creationId xmlns:a16="http://schemas.microsoft.com/office/drawing/2014/main" xmlns="" id="{2D556B35-027D-401F-8CEA-540301EC855C}"/>
                  </a:ext>
                </a:extLst>
              </p:cNvPr>
              <p:cNvSpPr/>
              <p:nvPr/>
            </p:nvSpPr>
            <p:spPr>
              <a:xfrm>
                <a:off x="1875040" y="4346914"/>
                <a:ext cx="30167" cy="33034"/>
              </a:xfrm>
              <a:custGeom>
                <a:avLst/>
                <a:gdLst/>
                <a:ahLst/>
                <a:cxnLst/>
                <a:rect l="l" t="t" r="r" b="b"/>
                <a:pathLst>
                  <a:path w="1536" h="1682" extrusionOk="0">
                    <a:moveTo>
                      <a:pt x="994" y="1"/>
                    </a:moveTo>
                    <a:cubicBezTo>
                      <a:pt x="768" y="1"/>
                      <a:pt x="552" y="76"/>
                      <a:pt x="368" y="214"/>
                    </a:cubicBezTo>
                    <a:cubicBezTo>
                      <a:pt x="101" y="447"/>
                      <a:pt x="1" y="747"/>
                      <a:pt x="34" y="1081"/>
                    </a:cubicBezTo>
                    <a:lnTo>
                      <a:pt x="1535" y="1681"/>
                    </a:lnTo>
                    <a:lnTo>
                      <a:pt x="1302" y="47"/>
                    </a:lnTo>
                    <a:cubicBezTo>
                      <a:pt x="1198" y="16"/>
                      <a:pt x="1095" y="1"/>
                      <a:pt x="9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5" name="Google Shape;3338;p67">
                <a:extLst>
                  <a:ext uri="{FF2B5EF4-FFF2-40B4-BE49-F238E27FC236}">
                    <a16:creationId xmlns:a16="http://schemas.microsoft.com/office/drawing/2014/main" xmlns="" id="{01306AC4-6664-46EA-B569-A1DC67946EEB}"/>
                  </a:ext>
                </a:extLst>
              </p:cNvPr>
              <p:cNvSpPr/>
              <p:nvPr/>
            </p:nvSpPr>
            <p:spPr>
              <a:xfrm>
                <a:off x="1146534" y="3889224"/>
                <a:ext cx="724598" cy="481789"/>
              </a:xfrm>
              <a:custGeom>
                <a:avLst/>
                <a:gdLst/>
                <a:ahLst/>
                <a:cxnLst/>
                <a:rect l="l" t="t" r="r" b="b"/>
                <a:pathLst>
                  <a:path w="36894" h="24531" extrusionOk="0">
                    <a:moveTo>
                      <a:pt x="11442" y="1"/>
                    </a:moveTo>
                    <a:cubicBezTo>
                      <a:pt x="11442" y="1"/>
                      <a:pt x="3937" y="5505"/>
                      <a:pt x="1702" y="7740"/>
                    </a:cubicBezTo>
                    <a:cubicBezTo>
                      <a:pt x="1" y="9441"/>
                      <a:pt x="301" y="12777"/>
                      <a:pt x="301" y="12777"/>
                    </a:cubicBezTo>
                    <a:cubicBezTo>
                      <a:pt x="1435" y="15779"/>
                      <a:pt x="19081" y="19882"/>
                      <a:pt x="20315" y="20149"/>
                    </a:cubicBezTo>
                    <a:lnTo>
                      <a:pt x="26853" y="24018"/>
                    </a:lnTo>
                    <a:cubicBezTo>
                      <a:pt x="26853" y="24018"/>
                      <a:pt x="29655" y="24385"/>
                      <a:pt x="30789" y="24518"/>
                    </a:cubicBezTo>
                    <a:cubicBezTo>
                      <a:pt x="30846" y="24527"/>
                      <a:pt x="30900" y="24530"/>
                      <a:pt x="30952" y="24530"/>
                    </a:cubicBezTo>
                    <a:cubicBezTo>
                      <a:pt x="31972" y="24530"/>
                      <a:pt x="32123" y="23051"/>
                      <a:pt x="32123" y="23051"/>
                    </a:cubicBezTo>
                    <a:cubicBezTo>
                      <a:pt x="32215" y="23064"/>
                      <a:pt x="32305" y="23071"/>
                      <a:pt x="32394" y="23071"/>
                    </a:cubicBezTo>
                    <a:cubicBezTo>
                      <a:pt x="33407" y="23071"/>
                      <a:pt x="34220" y="22225"/>
                      <a:pt x="34158" y="21183"/>
                    </a:cubicBezTo>
                    <a:lnTo>
                      <a:pt x="34158" y="21183"/>
                    </a:lnTo>
                    <a:cubicBezTo>
                      <a:pt x="34386" y="21318"/>
                      <a:pt x="34637" y="21381"/>
                      <a:pt x="34884" y="21381"/>
                    </a:cubicBezTo>
                    <a:cubicBezTo>
                      <a:pt x="35432" y="21381"/>
                      <a:pt x="35963" y="21067"/>
                      <a:pt x="36193" y="20516"/>
                    </a:cubicBezTo>
                    <a:cubicBezTo>
                      <a:pt x="36894" y="19115"/>
                      <a:pt x="35392" y="18147"/>
                      <a:pt x="35392" y="18147"/>
                    </a:cubicBezTo>
                    <a:cubicBezTo>
                      <a:pt x="36393" y="17547"/>
                      <a:pt x="35392" y="15412"/>
                      <a:pt x="35392" y="15412"/>
                    </a:cubicBezTo>
                    <a:cubicBezTo>
                      <a:pt x="35392" y="15412"/>
                      <a:pt x="30622" y="12610"/>
                      <a:pt x="29922" y="12476"/>
                    </a:cubicBezTo>
                    <a:cubicBezTo>
                      <a:pt x="29868" y="12462"/>
                      <a:pt x="29764" y="12455"/>
                      <a:pt x="29619" y="12455"/>
                    </a:cubicBezTo>
                    <a:cubicBezTo>
                      <a:pt x="28779" y="12455"/>
                      <a:pt x="26557" y="12683"/>
                      <a:pt x="24651" y="12910"/>
                    </a:cubicBezTo>
                    <a:lnTo>
                      <a:pt x="16913" y="9674"/>
                    </a:lnTo>
                    <a:lnTo>
                      <a:pt x="19848" y="7806"/>
                    </a:lnTo>
                    <a:lnTo>
                      <a:pt x="11442"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3339;p67">
                <a:extLst>
                  <a:ext uri="{FF2B5EF4-FFF2-40B4-BE49-F238E27FC236}">
                    <a16:creationId xmlns:a16="http://schemas.microsoft.com/office/drawing/2014/main" xmlns="" id="{DE401824-E054-4D80-93F7-DAC258D2C899}"/>
                  </a:ext>
                </a:extLst>
              </p:cNvPr>
              <p:cNvSpPr/>
              <p:nvPr/>
            </p:nvSpPr>
            <p:spPr>
              <a:xfrm>
                <a:off x="1278868" y="4021322"/>
                <a:ext cx="199189" cy="59922"/>
              </a:xfrm>
              <a:custGeom>
                <a:avLst/>
                <a:gdLst/>
                <a:ahLst/>
                <a:cxnLst/>
                <a:rect l="l" t="t" r="r" b="b"/>
                <a:pathLst>
                  <a:path w="10142" h="3051" extrusionOk="0">
                    <a:moveTo>
                      <a:pt x="2858" y="1"/>
                    </a:moveTo>
                    <a:cubicBezTo>
                      <a:pt x="2419" y="1"/>
                      <a:pt x="1994" y="38"/>
                      <a:pt x="1568" y="113"/>
                    </a:cubicBezTo>
                    <a:cubicBezTo>
                      <a:pt x="1302" y="113"/>
                      <a:pt x="1101" y="180"/>
                      <a:pt x="901" y="213"/>
                    </a:cubicBezTo>
                    <a:cubicBezTo>
                      <a:pt x="735" y="247"/>
                      <a:pt x="568" y="313"/>
                      <a:pt x="401" y="347"/>
                    </a:cubicBezTo>
                    <a:cubicBezTo>
                      <a:pt x="268" y="380"/>
                      <a:pt x="134" y="447"/>
                      <a:pt x="1" y="513"/>
                    </a:cubicBezTo>
                    <a:cubicBezTo>
                      <a:pt x="1" y="516"/>
                      <a:pt x="4" y="517"/>
                      <a:pt x="11" y="517"/>
                    </a:cubicBezTo>
                    <a:cubicBezTo>
                      <a:pt x="93" y="517"/>
                      <a:pt x="674" y="339"/>
                      <a:pt x="1568" y="247"/>
                    </a:cubicBezTo>
                    <a:cubicBezTo>
                      <a:pt x="1901" y="207"/>
                      <a:pt x="2244" y="191"/>
                      <a:pt x="2586" y="191"/>
                    </a:cubicBezTo>
                    <a:cubicBezTo>
                      <a:pt x="2828" y="191"/>
                      <a:pt x="3068" y="199"/>
                      <a:pt x="3303" y="213"/>
                    </a:cubicBezTo>
                    <a:cubicBezTo>
                      <a:pt x="4004" y="247"/>
                      <a:pt x="4704" y="347"/>
                      <a:pt x="5371" y="513"/>
                    </a:cubicBezTo>
                    <a:cubicBezTo>
                      <a:pt x="6072" y="680"/>
                      <a:pt x="6739" y="914"/>
                      <a:pt x="7373" y="1214"/>
                    </a:cubicBezTo>
                    <a:cubicBezTo>
                      <a:pt x="7906" y="1481"/>
                      <a:pt x="8407" y="1748"/>
                      <a:pt x="8874" y="2081"/>
                    </a:cubicBezTo>
                    <a:cubicBezTo>
                      <a:pt x="9645" y="2628"/>
                      <a:pt x="10076" y="3050"/>
                      <a:pt x="10136" y="3050"/>
                    </a:cubicBezTo>
                    <a:cubicBezTo>
                      <a:pt x="10138" y="3050"/>
                      <a:pt x="10140" y="3050"/>
                      <a:pt x="10141" y="3049"/>
                    </a:cubicBezTo>
                    <a:cubicBezTo>
                      <a:pt x="10075" y="2948"/>
                      <a:pt x="9974" y="2815"/>
                      <a:pt x="9841" y="2715"/>
                    </a:cubicBezTo>
                    <a:cubicBezTo>
                      <a:pt x="9741" y="2615"/>
                      <a:pt x="9608" y="2481"/>
                      <a:pt x="9474" y="2381"/>
                    </a:cubicBezTo>
                    <a:cubicBezTo>
                      <a:pt x="9341" y="2248"/>
                      <a:pt x="9174" y="2115"/>
                      <a:pt x="8974" y="1948"/>
                    </a:cubicBezTo>
                    <a:cubicBezTo>
                      <a:pt x="8473" y="1614"/>
                      <a:pt x="7973" y="1314"/>
                      <a:pt x="7473" y="1047"/>
                    </a:cubicBezTo>
                    <a:cubicBezTo>
                      <a:pt x="6806" y="714"/>
                      <a:pt x="6105" y="480"/>
                      <a:pt x="5405" y="313"/>
                    </a:cubicBezTo>
                    <a:cubicBezTo>
                      <a:pt x="4704" y="113"/>
                      <a:pt x="4004" y="13"/>
                      <a:pt x="3303" y="13"/>
                    </a:cubicBezTo>
                    <a:cubicBezTo>
                      <a:pt x="3153" y="5"/>
                      <a:pt x="3005" y="1"/>
                      <a:pt x="285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3340;p67">
                <a:extLst>
                  <a:ext uri="{FF2B5EF4-FFF2-40B4-BE49-F238E27FC236}">
                    <a16:creationId xmlns:a16="http://schemas.microsoft.com/office/drawing/2014/main" xmlns="" id="{828098DF-5C5A-42E2-AA13-259E6D972624}"/>
                  </a:ext>
                </a:extLst>
              </p:cNvPr>
              <p:cNvSpPr/>
              <p:nvPr/>
            </p:nvSpPr>
            <p:spPr>
              <a:xfrm>
                <a:off x="1764329" y="4275739"/>
                <a:ext cx="57015" cy="30187"/>
              </a:xfrm>
              <a:custGeom>
                <a:avLst/>
                <a:gdLst/>
                <a:ahLst/>
                <a:cxnLst/>
                <a:rect l="l" t="t" r="r" b="b"/>
                <a:pathLst>
                  <a:path w="2903" h="1537" extrusionOk="0">
                    <a:moveTo>
                      <a:pt x="98" y="0"/>
                    </a:moveTo>
                    <a:cubicBezTo>
                      <a:pt x="65" y="0"/>
                      <a:pt x="33" y="1"/>
                      <a:pt x="0" y="2"/>
                    </a:cubicBezTo>
                    <a:cubicBezTo>
                      <a:pt x="534" y="168"/>
                      <a:pt x="1034" y="369"/>
                      <a:pt x="1535" y="569"/>
                    </a:cubicBezTo>
                    <a:cubicBezTo>
                      <a:pt x="2002" y="869"/>
                      <a:pt x="2469" y="1169"/>
                      <a:pt x="2902" y="1536"/>
                    </a:cubicBezTo>
                    <a:cubicBezTo>
                      <a:pt x="2286" y="563"/>
                      <a:pt x="1229" y="0"/>
                      <a:pt x="9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3341;p67">
                <a:extLst>
                  <a:ext uri="{FF2B5EF4-FFF2-40B4-BE49-F238E27FC236}">
                    <a16:creationId xmlns:a16="http://schemas.microsoft.com/office/drawing/2014/main" xmlns="" id="{4F9301D8-6F27-47AF-A0ED-A5A4F4A47020}"/>
                  </a:ext>
                </a:extLst>
              </p:cNvPr>
              <p:cNvSpPr/>
              <p:nvPr/>
            </p:nvSpPr>
            <p:spPr>
              <a:xfrm>
                <a:off x="1769573" y="4223320"/>
                <a:ext cx="83215" cy="32799"/>
              </a:xfrm>
              <a:custGeom>
                <a:avLst/>
                <a:gdLst/>
                <a:ahLst/>
                <a:cxnLst/>
                <a:rect l="l" t="t" r="r" b="b"/>
                <a:pathLst>
                  <a:path w="4237" h="1670" extrusionOk="0">
                    <a:moveTo>
                      <a:pt x="127" y="1"/>
                    </a:moveTo>
                    <a:cubicBezTo>
                      <a:pt x="85" y="1"/>
                      <a:pt x="42" y="1"/>
                      <a:pt x="0" y="2"/>
                    </a:cubicBezTo>
                    <a:cubicBezTo>
                      <a:pt x="767" y="169"/>
                      <a:pt x="1501" y="369"/>
                      <a:pt x="2202" y="603"/>
                    </a:cubicBezTo>
                    <a:cubicBezTo>
                      <a:pt x="2902" y="936"/>
                      <a:pt x="3569" y="1303"/>
                      <a:pt x="4237" y="1670"/>
                    </a:cubicBezTo>
                    <a:cubicBezTo>
                      <a:pt x="3132" y="598"/>
                      <a:pt x="1680" y="1"/>
                      <a:pt x="127"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3342;p67">
                <a:extLst>
                  <a:ext uri="{FF2B5EF4-FFF2-40B4-BE49-F238E27FC236}">
                    <a16:creationId xmlns:a16="http://schemas.microsoft.com/office/drawing/2014/main" xmlns="" id="{78E57229-547D-421A-A8F0-AE7EB78A67C9}"/>
                  </a:ext>
                </a:extLst>
              </p:cNvPr>
              <p:cNvSpPr/>
              <p:nvPr/>
            </p:nvSpPr>
            <p:spPr>
              <a:xfrm>
                <a:off x="1727642" y="4311130"/>
                <a:ext cx="51123" cy="27025"/>
              </a:xfrm>
              <a:custGeom>
                <a:avLst/>
                <a:gdLst/>
                <a:ahLst/>
                <a:cxnLst/>
                <a:rect l="l" t="t" r="r" b="b"/>
                <a:pathLst>
                  <a:path w="2603" h="1376" extrusionOk="0">
                    <a:moveTo>
                      <a:pt x="0" y="1"/>
                    </a:moveTo>
                    <a:cubicBezTo>
                      <a:pt x="0" y="68"/>
                      <a:pt x="634" y="268"/>
                      <a:pt x="1335" y="635"/>
                    </a:cubicBezTo>
                    <a:cubicBezTo>
                      <a:pt x="1986" y="976"/>
                      <a:pt x="2494" y="1375"/>
                      <a:pt x="2588" y="1375"/>
                    </a:cubicBezTo>
                    <a:cubicBezTo>
                      <a:pt x="2595" y="1375"/>
                      <a:pt x="2600" y="1373"/>
                      <a:pt x="2602" y="1369"/>
                    </a:cubicBezTo>
                    <a:cubicBezTo>
                      <a:pt x="1968" y="601"/>
                      <a:pt x="1034" y="101"/>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3343;p67">
                <a:extLst>
                  <a:ext uri="{FF2B5EF4-FFF2-40B4-BE49-F238E27FC236}">
                    <a16:creationId xmlns:a16="http://schemas.microsoft.com/office/drawing/2014/main" xmlns="" id="{81998A6E-251F-49EE-AC4C-8F8F3905F207}"/>
                  </a:ext>
                </a:extLst>
              </p:cNvPr>
              <p:cNvSpPr/>
              <p:nvPr/>
            </p:nvSpPr>
            <p:spPr>
              <a:xfrm>
                <a:off x="1461657" y="2896658"/>
                <a:ext cx="1032514" cy="785777"/>
              </a:xfrm>
              <a:custGeom>
                <a:avLst/>
                <a:gdLst/>
                <a:ahLst/>
                <a:cxnLst/>
                <a:rect l="l" t="t" r="r" b="b"/>
                <a:pathLst>
                  <a:path w="52572" h="40009" extrusionOk="0">
                    <a:moveTo>
                      <a:pt x="44678" y="1"/>
                    </a:moveTo>
                    <a:cubicBezTo>
                      <a:pt x="42514" y="1"/>
                      <a:pt x="40402" y="1848"/>
                      <a:pt x="40863" y="4506"/>
                    </a:cubicBezTo>
                    <a:cubicBezTo>
                      <a:pt x="40062" y="4139"/>
                      <a:pt x="39195" y="3872"/>
                      <a:pt x="38361" y="3705"/>
                    </a:cubicBezTo>
                    <a:cubicBezTo>
                      <a:pt x="37727" y="3138"/>
                      <a:pt x="37027" y="2671"/>
                      <a:pt x="36326" y="2238"/>
                    </a:cubicBezTo>
                    <a:cubicBezTo>
                      <a:pt x="35538" y="1837"/>
                      <a:pt x="34687" y="1644"/>
                      <a:pt x="33844" y="1644"/>
                    </a:cubicBezTo>
                    <a:cubicBezTo>
                      <a:pt x="32369" y="1644"/>
                      <a:pt x="30916" y="2235"/>
                      <a:pt x="29855" y="3338"/>
                    </a:cubicBezTo>
                    <a:cubicBezTo>
                      <a:pt x="29388" y="5206"/>
                      <a:pt x="28888" y="7074"/>
                      <a:pt x="28454" y="8909"/>
                    </a:cubicBezTo>
                    <a:lnTo>
                      <a:pt x="12209" y="19517"/>
                    </a:lnTo>
                    <a:cubicBezTo>
                      <a:pt x="11863" y="19387"/>
                      <a:pt x="11506" y="19327"/>
                      <a:pt x="11148" y="19327"/>
                    </a:cubicBezTo>
                    <a:cubicBezTo>
                      <a:pt x="9849" y="19327"/>
                      <a:pt x="8535" y="20112"/>
                      <a:pt x="7672" y="21185"/>
                    </a:cubicBezTo>
                    <a:cubicBezTo>
                      <a:pt x="6605" y="22519"/>
                      <a:pt x="6071" y="24187"/>
                      <a:pt x="5404" y="25754"/>
                    </a:cubicBezTo>
                    <a:cubicBezTo>
                      <a:pt x="4737" y="27322"/>
                      <a:pt x="3803" y="28957"/>
                      <a:pt x="2269" y="29757"/>
                    </a:cubicBezTo>
                    <a:cubicBezTo>
                      <a:pt x="1435" y="30191"/>
                      <a:pt x="334" y="30491"/>
                      <a:pt x="100" y="31425"/>
                    </a:cubicBezTo>
                    <a:cubicBezTo>
                      <a:pt x="0" y="32059"/>
                      <a:pt x="301" y="32693"/>
                      <a:pt x="868" y="33060"/>
                    </a:cubicBezTo>
                    <a:cubicBezTo>
                      <a:pt x="1401" y="33360"/>
                      <a:pt x="2002" y="33593"/>
                      <a:pt x="2636" y="33694"/>
                    </a:cubicBezTo>
                    <a:lnTo>
                      <a:pt x="9040" y="35095"/>
                    </a:lnTo>
                    <a:cubicBezTo>
                      <a:pt x="9874" y="34327"/>
                      <a:pt x="10875" y="33694"/>
                      <a:pt x="11942" y="33293"/>
                    </a:cubicBezTo>
                    <a:lnTo>
                      <a:pt x="11942" y="33293"/>
                    </a:lnTo>
                    <a:cubicBezTo>
                      <a:pt x="11475" y="33960"/>
                      <a:pt x="11775" y="34961"/>
                      <a:pt x="12409" y="35495"/>
                    </a:cubicBezTo>
                    <a:cubicBezTo>
                      <a:pt x="13076" y="35962"/>
                      <a:pt x="13844" y="36262"/>
                      <a:pt x="14644" y="36362"/>
                    </a:cubicBezTo>
                    <a:lnTo>
                      <a:pt x="28721" y="39364"/>
                    </a:lnTo>
                    <a:cubicBezTo>
                      <a:pt x="30265" y="39691"/>
                      <a:pt x="31899" y="40008"/>
                      <a:pt x="33481" y="40008"/>
                    </a:cubicBezTo>
                    <a:cubicBezTo>
                      <a:pt x="34804" y="40008"/>
                      <a:pt x="36091" y="39787"/>
                      <a:pt x="37260" y="39164"/>
                    </a:cubicBezTo>
                    <a:cubicBezTo>
                      <a:pt x="38394" y="38597"/>
                      <a:pt x="39295" y="37696"/>
                      <a:pt x="40429" y="37163"/>
                    </a:cubicBezTo>
                    <a:cubicBezTo>
                      <a:pt x="41480" y="36712"/>
                      <a:pt x="42643" y="36600"/>
                      <a:pt x="43793" y="36600"/>
                    </a:cubicBezTo>
                    <a:cubicBezTo>
                      <a:pt x="44176" y="36600"/>
                      <a:pt x="44557" y="36612"/>
                      <a:pt x="44932" y="36629"/>
                    </a:cubicBezTo>
                    <a:cubicBezTo>
                      <a:pt x="45481" y="36641"/>
                      <a:pt x="46034" y="36661"/>
                      <a:pt x="46586" y="36661"/>
                    </a:cubicBezTo>
                    <a:cubicBezTo>
                      <a:pt x="47576" y="36661"/>
                      <a:pt x="48560" y="36595"/>
                      <a:pt x="49502" y="36295"/>
                    </a:cubicBezTo>
                    <a:cubicBezTo>
                      <a:pt x="50937" y="35795"/>
                      <a:pt x="52271" y="34594"/>
                      <a:pt x="52371" y="33060"/>
                    </a:cubicBezTo>
                    <a:cubicBezTo>
                      <a:pt x="52504" y="31325"/>
                      <a:pt x="51037" y="29757"/>
                      <a:pt x="51103" y="27989"/>
                    </a:cubicBezTo>
                    <a:cubicBezTo>
                      <a:pt x="51204" y="26388"/>
                      <a:pt x="52571" y="24987"/>
                      <a:pt x="52371" y="23386"/>
                    </a:cubicBezTo>
                    <a:cubicBezTo>
                      <a:pt x="52171" y="21785"/>
                      <a:pt x="50536" y="20851"/>
                      <a:pt x="49636" y="19483"/>
                    </a:cubicBezTo>
                    <a:cubicBezTo>
                      <a:pt x="48535" y="17882"/>
                      <a:pt x="48635" y="15781"/>
                      <a:pt x="48335" y="13846"/>
                    </a:cubicBezTo>
                    <a:cubicBezTo>
                      <a:pt x="47901" y="11478"/>
                      <a:pt x="46800" y="9309"/>
                      <a:pt x="45133" y="7575"/>
                    </a:cubicBezTo>
                    <a:cubicBezTo>
                      <a:pt x="45399" y="7308"/>
                      <a:pt x="45700" y="7074"/>
                      <a:pt x="45966" y="6874"/>
                    </a:cubicBezTo>
                    <a:cubicBezTo>
                      <a:pt x="46867" y="6207"/>
                      <a:pt x="47801" y="5573"/>
                      <a:pt x="48201" y="4539"/>
                    </a:cubicBezTo>
                    <a:cubicBezTo>
                      <a:pt x="48535" y="3572"/>
                      <a:pt x="48368" y="2471"/>
                      <a:pt x="47734" y="1637"/>
                    </a:cubicBezTo>
                    <a:cubicBezTo>
                      <a:pt x="46937" y="498"/>
                      <a:pt x="45801" y="1"/>
                      <a:pt x="446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3344;p67">
                <a:extLst>
                  <a:ext uri="{FF2B5EF4-FFF2-40B4-BE49-F238E27FC236}">
                    <a16:creationId xmlns:a16="http://schemas.microsoft.com/office/drawing/2014/main" xmlns="" id="{3B38D9B9-3CE4-44DC-8388-BC00D356CD55}"/>
                  </a:ext>
                </a:extLst>
              </p:cNvPr>
              <p:cNvSpPr/>
              <p:nvPr/>
            </p:nvSpPr>
            <p:spPr>
              <a:xfrm>
                <a:off x="2264187" y="2986452"/>
                <a:ext cx="78639" cy="60295"/>
              </a:xfrm>
              <a:custGeom>
                <a:avLst/>
                <a:gdLst/>
                <a:ahLst/>
                <a:cxnLst/>
                <a:rect l="l" t="t" r="r" b="b"/>
                <a:pathLst>
                  <a:path w="4004" h="3070" extrusionOk="0">
                    <a:moveTo>
                      <a:pt x="1" y="1"/>
                    </a:moveTo>
                    <a:lnTo>
                      <a:pt x="1" y="1"/>
                    </a:lnTo>
                    <a:cubicBezTo>
                      <a:pt x="768" y="368"/>
                      <a:pt x="1502" y="768"/>
                      <a:pt x="2202" y="1268"/>
                    </a:cubicBezTo>
                    <a:cubicBezTo>
                      <a:pt x="2836" y="1802"/>
                      <a:pt x="3437" y="2402"/>
                      <a:pt x="4004" y="3070"/>
                    </a:cubicBezTo>
                    <a:cubicBezTo>
                      <a:pt x="3603" y="2269"/>
                      <a:pt x="3036" y="1602"/>
                      <a:pt x="2336" y="1101"/>
                    </a:cubicBezTo>
                    <a:cubicBezTo>
                      <a:pt x="1669" y="534"/>
                      <a:pt x="868" y="167"/>
                      <a:pt x="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3345;p67">
                <a:extLst>
                  <a:ext uri="{FF2B5EF4-FFF2-40B4-BE49-F238E27FC236}">
                    <a16:creationId xmlns:a16="http://schemas.microsoft.com/office/drawing/2014/main" xmlns="" id="{8E5F236A-5FAA-4871-94DA-77C0772FD16B}"/>
                  </a:ext>
                </a:extLst>
              </p:cNvPr>
              <p:cNvSpPr/>
              <p:nvPr/>
            </p:nvSpPr>
            <p:spPr>
              <a:xfrm>
                <a:off x="2323814" y="2902589"/>
                <a:ext cx="44563" cy="112714"/>
              </a:xfrm>
              <a:custGeom>
                <a:avLst/>
                <a:gdLst/>
                <a:ahLst/>
                <a:cxnLst/>
                <a:rect l="l" t="t" r="r" b="b"/>
                <a:pathLst>
                  <a:path w="2269" h="5739" extrusionOk="0">
                    <a:moveTo>
                      <a:pt x="1468" y="1"/>
                    </a:moveTo>
                    <a:lnTo>
                      <a:pt x="1468" y="1"/>
                    </a:lnTo>
                    <a:cubicBezTo>
                      <a:pt x="1702" y="234"/>
                      <a:pt x="1868" y="468"/>
                      <a:pt x="1968" y="768"/>
                    </a:cubicBezTo>
                    <a:cubicBezTo>
                      <a:pt x="2169" y="1335"/>
                      <a:pt x="2002" y="2136"/>
                      <a:pt x="1668" y="2970"/>
                    </a:cubicBezTo>
                    <a:cubicBezTo>
                      <a:pt x="1268" y="3970"/>
                      <a:pt x="701" y="4904"/>
                      <a:pt x="0" y="5738"/>
                    </a:cubicBezTo>
                    <a:cubicBezTo>
                      <a:pt x="267" y="5572"/>
                      <a:pt x="534" y="5338"/>
                      <a:pt x="701" y="5071"/>
                    </a:cubicBezTo>
                    <a:cubicBezTo>
                      <a:pt x="1201" y="4471"/>
                      <a:pt x="1601" y="3770"/>
                      <a:pt x="1868" y="3036"/>
                    </a:cubicBezTo>
                    <a:cubicBezTo>
                      <a:pt x="2035" y="2636"/>
                      <a:pt x="2135" y="2236"/>
                      <a:pt x="2202" y="1802"/>
                    </a:cubicBezTo>
                    <a:cubicBezTo>
                      <a:pt x="2269" y="1435"/>
                      <a:pt x="2235" y="1068"/>
                      <a:pt x="2102" y="735"/>
                    </a:cubicBezTo>
                    <a:cubicBezTo>
                      <a:pt x="2035" y="501"/>
                      <a:pt x="1868" y="301"/>
                      <a:pt x="1702" y="134"/>
                    </a:cubicBezTo>
                    <a:cubicBezTo>
                      <a:pt x="1568" y="1"/>
                      <a:pt x="1468" y="1"/>
                      <a:pt x="146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3346;p67">
                <a:extLst>
                  <a:ext uri="{FF2B5EF4-FFF2-40B4-BE49-F238E27FC236}">
                    <a16:creationId xmlns:a16="http://schemas.microsoft.com/office/drawing/2014/main" xmlns="" id="{CD927C37-09A4-4DC7-BC6D-8B2D1B81C381}"/>
                  </a:ext>
                </a:extLst>
              </p:cNvPr>
              <p:cNvSpPr/>
              <p:nvPr/>
            </p:nvSpPr>
            <p:spPr>
              <a:xfrm>
                <a:off x="1787917" y="2980422"/>
                <a:ext cx="505769" cy="903636"/>
              </a:xfrm>
              <a:custGeom>
                <a:avLst/>
                <a:gdLst/>
                <a:ahLst/>
                <a:cxnLst/>
                <a:rect l="l" t="t" r="r" b="b"/>
                <a:pathLst>
                  <a:path w="25752" h="46010" extrusionOk="0">
                    <a:moveTo>
                      <a:pt x="13133" y="0"/>
                    </a:moveTo>
                    <a:cubicBezTo>
                      <a:pt x="12992" y="0"/>
                      <a:pt x="12851" y="3"/>
                      <a:pt x="12709" y="7"/>
                    </a:cubicBezTo>
                    <a:cubicBezTo>
                      <a:pt x="12376" y="7"/>
                      <a:pt x="12042" y="41"/>
                      <a:pt x="11709" y="74"/>
                    </a:cubicBezTo>
                    <a:cubicBezTo>
                      <a:pt x="11175" y="108"/>
                      <a:pt x="10641" y="174"/>
                      <a:pt x="10107" y="274"/>
                    </a:cubicBezTo>
                    <a:cubicBezTo>
                      <a:pt x="4170" y="1342"/>
                      <a:pt x="0" y="6712"/>
                      <a:pt x="100" y="12717"/>
                    </a:cubicBezTo>
                    <a:cubicBezTo>
                      <a:pt x="167" y="17620"/>
                      <a:pt x="300" y="24158"/>
                      <a:pt x="567" y="26059"/>
                    </a:cubicBezTo>
                    <a:cubicBezTo>
                      <a:pt x="1034" y="29295"/>
                      <a:pt x="968" y="30429"/>
                      <a:pt x="968" y="30429"/>
                    </a:cubicBezTo>
                    <a:lnTo>
                      <a:pt x="1134" y="37935"/>
                    </a:lnTo>
                    <a:cubicBezTo>
                      <a:pt x="1234" y="42338"/>
                      <a:pt x="4770" y="45907"/>
                      <a:pt x="9207" y="46007"/>
                    </a:cubicBezTo>
                    <a:cubicBezTo>
                      <a:pt x="9268" y="46008"/>
                      <a:pt x="9329" y="46009"/>
                      <a:pt x="9390" y="46009"/>
                    </a:cubicBezTo>
                    <a:cubicBezTo>
                      <a:pt x="13943" y="46009"/>
                      <a:pt x="17646" y="42343"/>
                      <a:pt x="17646" y="37768"/>
                    </a:cubicBezTo>
                    <a:lnTo>
                      <a:pt x="17646" y="33898"/>
                    </a:lnTo>
                    <a:cubicBezTo>
                      <a:pt x="22750" y="33231"/>
                      <a:pt x="25118" y="28328"/>
                      <a:pt x="25452" y="22423"/>
                    </a:cubicBezTo>
                    <a:cubicBezTo>
                      <a:pt x="25618" y="19288"/>
                      <a:pt x="25752" y="19054"/>
                      <a:pt x="25518" y="12283"/>
                    </a:cubicBezTo>
                    <a:lnTo>
                      <a:pt x="25518" y="12083"/>
                    </a:lnTo>
                    <a:cubicBezTo>
                      <a:pt x="25290" y="5386"/>
                      <a:pt x="19814" y="0"/>
                      <a:pt x="13133"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3347;p67">
                <a:extLst>
                  <a:ext uri="{FF2B5EF4-FFF2-40B4-BE49-F238E27FC236}">
                    <a16:creationId xmlns:a16="http://schemas.microsoft.com/office/drawing/2014/main" xmlns="" id="{BBA39541-0432-45AB-A57E-A2F81DFE527B}"/>
                  </a:ext>
                </a:extLst>
              </p:cNvPr>
              <p:cNvSpPr/>
              <p:nvPr/>
            </p:nvSpPr>
            <p:spPr>
              <a:xfrm>
                <a:off x="1689324" y="3308096"/>
                <a:ext cx="111712" cy="163739"/>
              </a:xfrm>
              <a:custGeom>
                <a:avLst/>
                <a:gdLst/>
                <a:ahLst/>
                <a:cxnLst/>
                <a:rect l="l" t="t" r="r" b="b"/>
                <a:pathLst>
                  <a:path w="5688" h="8337" extrusionOk="0">
                    <a:moveTo>
                      <a:pt x="3622" y="0"/>
                    </a:moveTo>
                    <a:cubicBezTo>
                      <a:pt x="2039" y="0"/>
                      <a:pt x="0" y="664"/>
                      <a:pt x="83" y="4072"/>
                    </a:cubicBezTo>
                    <a:cubicBezTo>
                      <a:pt x="171" y="7665"/>
                      <a:pt x="2562" y="8337"/>
                      <a:pt x="4192" y="8337"/>
                    </a:cubicBezTo>
                    <a:cubicBezTo>
                      <a:pt x="5043" y="8337"/>
                      <a:pt x="5687" y="8154"/>
                      <a:pt x="5687" y="8108"/>
                    </a:cubicBezTo>
                    <a:cubicBezTo>
                      <a:pt x="5687" y="7941"/>
                      <a:pt x="5420" y="269"/>
                      <a:pt x="5420" y="269"/>
                    </a:cubicBezTo>
                    <a:cubicBezTo>
                      <a:pt x="5370" y="244"/>
                      <a:pt x="4580" y="0"/>
                      <a:pt x="3622"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3348;p67">
                <a:extLst>
                  <a:ext uri="{FF2B5EF4-FFF2-40B4-BE49-F238E27FC236}">
                    <a16:creationId xmlns:a16="http://schemas.microsoft.com/office/drawing/2014/main" xmlns="" id="{4982A53E-C3B9-4127-AE99-D3D703A2CEA8}"/>
                  </a:ext>
                </a:extLst>
              </p:cNvPr>
              <p:cNvSpPr/>
              <p:nvPr/>
            </p:nvSpPr>
            <p:spPr>
              <a:xfrm>
                <a:off x="1717802" y="3342839"/>
                <a:ext cx="49827" cy="93958"/>
              </a:xfrm>
              <a:custGeom>
                <a:avLst/>
                <a:gdLst/>
                <a:ahLst/>
                <a:cxnLst/>
                <a:rect l="l" t="t" r="r" b="b"/>
                <a:pathLst>
                  <a:path w="2537" h="4784" extrusionOk="0">
                    <a:moveTo>
                      <a:pt x="1302" y="1"/>
                    </a:moveTo>
                    <a:cubicBezTo>
                      <a:pt x="835" y="101"/>
                      <a:pt x="468" y="435"/>
                      <a:pt x="335" y="868"/>
                    </a:cubicBezTo>
                    <a:cubicBezTo>
                      <a:pt x="101" y="1369"/>
                      <a:pt x="1" y="1902"/>
                      <a:pt x="34" y="2403"/>
                    </a:cubicBezTo>
                    <a:cubicBezTo>
                      <a:pt x="101" y="3503"/>
                      <a:pt x="668" y="4538"/>
                      <a:pt x="1469" y="4738"/>
                    </a:cubicBezTo>
                    <a:cubicBezTo>
                      <a:pt x="1562" y="4769"/>
                      <a:pt x="1658" y="4784"/>
                      <a:pt x="1753" y="4784"/>
                    </a:cubicBezTo>
                    <a:cubicBezTo>
                      <a:pt x="1966" y="4784"/>
                      <a:pt x="2175" y="4709"/>
                      <a:pt x="2336" y="4571"/>
                    </a:cubicBezTo>
                    <a:cubicBezTo>
                      <a:pt x="2503" y="4437"/>
                      <a:pt x="2536" y="4304"/>
                      <a:pt x="2503" y="4304"/>
                    </a:cubicBezTo>
                    <a:cubicBezTo>
                      <a:pt x="2503" y="4304"/>
                      <a:pt x="2436" y="4371"/>
                      <a:pt x="2269" y="4437"/>
                    </a:cubicBezTo>
                    <a:cubicBezTo>
                      <a:pt x="2134" y="4496"/>
                      <a:pt x="1987" y="4531"/>
                      <a:pt x="1841" y="4531"/>
                    </a:cubicBezTo>
                    <a:cubicBezTo>
                      <a:pt x="1737" y="4531"/>
                      <a:pt x="1633" y="4513"/>
                      <a:pt x="1535" y="4471"/>
                    </a:cubicBezTo>
                    <a:cubicBezTo>
                      <a:pt x="968" y="4304"/>
                      <a:pt x="468" y="3370"/>
                      <a:pt x="401" y="2403"/>
                    </a:cubicBezTo>
                    <a:cubicBezTo>
                      <a:pt x="368" y="1936"/>
                      <a:pt x="468" y="1469"/>
                      <a:pt x="635" y="1035"/>
                    </a:cubicBezTo>
                    <a:cubicBezTo>
                      <a:pt x="735" y="668"/>
                      <a:pt x="1002" y="401"/>
                      <a:pt x="1335" y="268"/>
                    </a:cubicBezTo>
                    <a:cubicBezTo>
                      <a:pt x="1377" y="256"/>
                      <a:pt x="1418" y="250"/>
                      <a:pt x="1459" y="250"/>
                    </a:cubicBezTo>
                    <a:cubicBezTo>
                      <a:pt x="1647" y="250"/>
                      <a:pt x="1820" y="370"/>
                      <a:pt x="1902" y="535"/>
                    </a:cubicBezTo>
                    <a:cubicBezTo>
                      <a:pt x="1969" y="668"/>
                      <a:pt x="1969" y="802"/>
                      <a:pt x="1969" y="802"/>
                    </a:cubicBezTo>
                    <a:cubicBezTo>
                      <a:pt x="2002" y="802"/>
                      <a:pt x="2102" y="701"/>
                      <a:pt x="2036" y="468"/>
                    </a:cubicBezTo>
                    <a:cubicBezTo>
                      <a:pt x="2002" y="335"/>
                      <a:pt x="1936" y="234"/>
                      <a:pt x="1836" y="134"/>
                    </a:cubicBezTo>
                    <a:cubicBezTo>
                      <a:pt x="1669" y="34"/>
                      <a:pt x="1469" y="1"/>
                      <a:pt x="130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3349;p67">
                <a:extLst>
                  <a:ext uri="{FF2B5EF4-FFF2-40B4-BE49-F238E27FC236}">
                    <a16:creationId xmlns:a16="http://schemas.microsoft.com/office/drawing/2014/main" xmlns="" id="{B9AF4EB2-F730-4492-A92C-6373F699360A}"/>
                  </a:ext>
                </a:extLst>
              </p:cNvPr>
              <p:cNvSpPr/>
              <p:nvPr/>
            </p:nvSpPr>
            <p:spPr>
              <a:xfrm>
                <a:off x="2142989" y="3257602"/>
                <a:ext cx="95018" cy="25336"/>
              </a:xfrm>
              <a:custGeom>
                <a:avLst/>
                <a:gdLst/>
                <a:ahLst/>
                <a:cxnLst/>
                <a:rect l="l" t="t" r="r" b="b"/>
                <a:pathLst>
                  <a:path w="4838" h="1290" extrusionOk="0">
                    <a:moveTo>
                      <a:pt x="2292" y="1"/>
                    </a:moveTo>
                    <a:cubicBezTo>
                      <a:pt x="1673" y="1"/>
                      <a:pt x="1061" y="200"/>
                      <a:pt x="534" y="572"/>
                    </a:cubicBezTo>
                    <a:cubicBezTo>
                      <a:pt x="134" y="872"/>
                      <a:pt x="1" y="1139"/>
                      <a:pt x="67" y="1205"/>
                    </a:cubicBezTo>
                    <a:cubicBezTo>
                      <a:pt x="83" y="1225"/>
                      <a:pt x="109" y="1233"/>
                      <a:pt x="146" y="1233"/>
                    </a:cubicBezTo>
                    <a:cubicBezTo>
                      <a:pt x="423" y="1233"/>
                      <a:pt x="1282" y="738"/>
                      <a:pt x="2402" y="738"/>
                    </a:cubicBezTo>
                    <a:cubicBezTo>
                      <a:pt x="3585" y="738"/>
                      <a:pt x="4437" y="1290"/>
                      <a:pt x="4682" y="1290"/>
                    </a:cubicBezTo>
                    <a:cubicBezTo>
                      <a:pt x="4707" y="1290"/>
                      <a:pt x="4725" y="1284"/>
                      <a:pt x="4737" y="1272"/>
                    </a:cubicBezTo>
                    <a:cubicBezTo>
                      <a:pt x="4838" y="1205"/>
                      <a:pt x="4704" y="905"/>
                      <a:pt x="4304" y="605"/>
                    </a:cubicBezTo>
                    <a:cubicBezTo>
                      <a:pt x="3737" y="205"/>
                      <a:pt x="3103" y="5"/>
                      <a:pt x="2436" y="5"/>
                    </a:cubicBezTo>
                    <a:cubicBezTo>
                      <a:pt x="2388" y="2"/>
                      <a:pt x="2340" y="1"/>
                      <a:pt x="22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3350;p67">
                <a:extLst>
                  <a:ext uri="{FF2B5EF4-FFF2-40B4-BE49-F238E27FC236}">
                    <a16:creationId xmlns:a16="http://schemas.microsoft.com/office/drawing/2014/main" xmlns="" id="{95E4026C-70D4-4DD7-A85A-BC581C633E67}"/>
                  </a:ext>
                </a:extLst>
              </p:cNvPr>
              <p:cNvSpPr/>
              <p:nvPr/>
            </p:nvSpPr>
            <p:spPr>
              <a:xfrm>
                <a:off x="1915007" y="3265536"/>
                <a:ext cx="95018" cy="25434"/>
              </a:xfrm>
              <a:custGeom>
                <a:avLst/>
                <a:gdLst/>
                <a:ahLst/>
                <a:cxnLst/>
                <a:rect l="l" t="t" r="r" b="b"/>
                <a:pathLst>
                  <a:path w="4838" h="1295" extrusionOk="0">
                    <a:moveTo>
                      <a:pt x="2436" y="1"/>
                    </a:moveTo>
                    <a:cubicBezTo>
                      <a:pt x="1768" y="1"/>
                      <a:pt x="1101" y="201"/>
                      <a:pt x="568" y="568"/>
                    </a:cubicBezTo>
                    <a:cubicBezTo>
                      <a:pt x="134" y="868"/>
                      <a:pt x="0" y="1135"/>
                      <a:pt x="67" y="1202"/>
                    </a:cubicBezTo>
                    <a:cubicBezTo>
                      <a:pt x="83" y="1221"/>
                      <a:pt x="109" y="1230"/>
                      <a:pt x="146" y="1230"/>
                    </a:cubicBezTo>
                    <a:cubicBezTo>
                      <a:pt x="423" y="1230"/>
                      <a:pt x="1286" y="735"/>
                      <a:pt x="2436" y="735"/>
                    </a:cubicBezTo>
                    <a:cubicBezTo>
                      <a:pt x="3568" y="735"/>
                      <a:pt x="4408" y="1294"/>
                      <a:pt x="4669" y="1294"/>
                    </a:cubicBezTo>
                    <a:cubicBezTo>
                      <a:pt x="4700" y="1294"/>
                      <a:pt x="4723" y="1286"/>
                      <a:pt x="4737" y="1268"/>
                    </a:cubicBezTo>
                    <a:cubicBezTo>
                      <a:pt x="4837" y="1202"/>
                      <a:pt x="4704" y="901"/>
                      <a:pt x="4304" y="601"/>
                    </a:cubicBezTo>
                    <a:cubicBezTo>
                      <a:pt x="3770" y="201"/>
                      <a:pt x="3103" y="1"/>
                      <a:pt x="243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3351;p67">
                <a:extLst>
                  <a:ext uri="{FF2B5EF4-FFF2-40B4-BE49-F238E27FC236}">
                    <a16:creationId xmlns:a16="http://schemas.microsoft.com/office/drawing/2014/main" xmlns="" id="{061B0AAF-5B3D-4A76-86F3-B2506944E36C}"/>
                  </a:ext>
                </a:extLst>
              </p:cNvPr>
              <p:cNvSpPr/>
              <p:nvPr/>
            </p:nvSpPr>
            <p:spPr>
              <a:xfrm>
                <a:off x="1895348" y="3209366"/>
                <a:ext cx="96334" cy="35882"/>
              </a:xfrm>
              <a:custGeom>
                <a:avLst/>
                <a:gdLst/>
                <a:ahLst/>
                <a:cxnLst/>
                <a:rect l="l" t="t" r="r" b="b"/>
                <a:pathLst>
                  <a:path w="4905" h="1827" extrusionOk="0">
                    <a:moveTo>
                      <a:pt x="3153" y="0"/>
                    </a:moveTo>
                    <a:cubicBezTo>
                      <a:pt x="2811" y="0"/>
                      <a:pt x="2469" y="42"/>
                      <a:pt x="2136" y="126"/>
                    </a:cubicBezTo>
                    <a:cubicBezTo>
                      <a:pt x="1502" y="259"/>
                      <a:pt x="901" y="559"/>
                      <a:pt x="434" y="1026"/>
                    </a:cubicBezTo>
                    <a:cubicBezTo>
                      <a:pt x="67" y="1360"/>
                      <a:pt x="1" y="1660"/>
                      <a:pt x="101" y="1760"/>
                    </a:cubicBezTo>
                    <a:cubicBezTo>
                      <a:pt x="160" y="1806"/>
                      <a:pt x="245" y="1826"/>
                      <a:pt x="352" y="1826"/>
                    </a:cubicBezTo>
                    <a:cubicBezTo>
                      <a:pt x="781" y="1826"/>
                      <a:pt x="1567" y="1500"/>
                      <a:pt x="2503" y="1260"/>
                    </a:cubicBezTo>
                    <a:cubicBezTo>
                      <a:pt x="3703" y="959"/>
                      <a:pt x="4771" y="959"/>
                      <a:pt x="4871" y="626"/>
                    </a:cubicBezTo>
                    <a:cubicBezTo>
                      <a:pt x="4904" y="492"/>
                      <a:pt x="4671" y="259"/>
                      <a:pt x="4170" y="126"/>
                    </a:cubicBezTo>
                    <a:cubicBezTo>
                      <a:pt x="3837" y="42"/>
                      <a:pt x="3495" y="0"/>
                      <a:pt x="31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3352;p67">
                <a:extLst>
                  <a:ext uri="{FF2B5EF4-FFF2-40B4-BE49-F238E27FC236}">
                    <a16:creationId xmlns:a16="http://schemas.microsoft.com/office/drawing/2014/main" xmlns="" id="{9C24711C-CDC2-43CF-B209-44CEDBD6A9A4}"/>
                  </a:ext>
                </a:extLst>
              </p:cNvPr>
              <p:cNvSpPr/>
              <p:nvPr/>
            </p:nvSpPr>
            <p:spPr>
              <a:xfrm>
                <a:off x="2137097" y="3190629"/>
                <a:ext cx="98946" cy="27516"/>
              </a:xfrm>
              <a:custGeom>
                <a:avLst/>
                <a:gdLst/>
                <a:ahLst/>
                <a:cxnLst/>
                <a:rect l="l" t="t" r="r" b="b"/>
                <a:pathLst>
                  <a:path w="5038" h="1401" extrusionOk="0">
                    <a:moveTo>
                      <a:pt x="2580" y="1"/>
                    </a:moveTo>
                    <a:cubicBezTo>
                      <a:pt x="1505" y="1"/>
                      <a:pt x="533" y="221"/>
                      <a:pt x="267" y="546"/>
                    </a:cubicBezTo>
                    <a:cubicBezTo>
                      <a:pt x="1" y="946"/>
                      <a:pt x="768" y="1313"/>
                      <a:pt x="2002" y="1380"/>
                    </a:cubicBezTo>
                    <a:cubicBezTo>
                      <a:pt x="2180" y="1394"/>
                      <a:pt x="2357" y="1401"/>
                      <a:pt x="2532" y="1401"/>
                    </a:cubicBezTo>
                    <a:cubicBezTo>
                      <a:pt x="3571" y="1401"/>
                      <a:pt x="4509" y="1160"/>
                      <a:pt x="4737" y="846"/>
                    </a:cubicBezTo>
                    <a:cubicBezTo>
                      <a:pt x="5037" y="479"/>
                      <a:pt x="4237" y="112"/>
                      <a:pt x="3003" y="12"/>
                    </a:cubicBezTo>
                    <a:cubicBezTo>
                      <a:pt x="2861" y="4"/>
                      <a:pt x="2720" y="1"/>
                      <a:pt x="25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3353;p67">
                <a:extLst>
                  <a:ext uri="{FF2B5EF4-FFF2-40B4-BE49-F238E27FC236}">
                    <a16:creationId xmlns:a16="http://schemas.microsoft.com/office/drawing/2014/main" xmlns="" id="{1A4390F2-01B8-4F7E-BF3F-3F227220F0C5}"/>
                  </a:ext>
                </a:extLst>
              </p:cNvPr>
              <p:cNvSpPr/>
              <p:nvPr/>
            </p:nvSpPr>
            <p:spPr>
              <a:xfrm>
                <a:off x="2008042" y="3446362"/>
                <a:ext cx="49807" cy="39535"/>
              </a:xfrm>
              <a:custGeom>
                <a:avLst/>
                <a:gdLst/>
                <a:ahLst/>
                <a:cxnLst/>
                <a:rect l="l" t="t" r="r" b="b"/>
                <a:pathLst>
                  <a:path w="2536" h="2013" extrusionOk="0">
                    <a:moveTo>
                      <a:pt x="167" y="0"/>
                    </a:moveTo>
                    <a:cubicBezTo>
                      <a:pt x="100" y="0"/>
                      <a:pt x="0" y="201"/>
                      <a:pt x="67" y="534"/>
                    </a:cubicBezTo>
                    <a:cubicBezTo>
                      <a:pt x="222" y="1403"/>
                      <a:pt x="955" y="2012"/>
                      <a:pt x="1808" y="2012"/>
                    </a:cubicBezTo>
                    <a:cubicBezTo>
                      <a:pt x="1872" y="2012"/>
                      <a:pt x="1937" y="2009"/>
                      <a:pt x="2002" y="2002"/>
                    </a:cubicBezTo>
                    <a:cubicBezTo>
                      <a:pt x="2335" y="1968"/>
                      <a:pt x="2535" y="1835"/>
                      <a:pt x="2502" y="1768"/>
                    </a:cubicBezTo>
                    <a:cubicBezTo>
                      <a:pt x="2469" y="1602"/>
                      <a:pt x="1735" y="1668"/>
                      <a:pt x="1101" y="1168"/>
                    </a:cubicBezTo>
                    <a:cubicBezTo>
                      <a:pt x="467" y="701"/>
                      <a:pt x="334" y="0"/>
                      <a:pt x="1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3354;p67">
                <a:extLst>
                  <a:ext uri="{FF2B5EF4-FFF2-40B4-BE49-F238E27FC236}">
                    <a16:creationId xmlns:a16="http://schemas.microsoft.com/office/drawing/2014/main" xmlns="" id="{8053E386-64C7-41E9-B09F-70BB787632BC}"/>
                  </a:ext>
                </a:extLst>
              </p:cNvPr>
              <p:cNvSpPr/>
              <p:nvPr/>
            </p:nvSpPr>
            <p:spPr>
              <a:xfrm>
                <a:off x="1975283" y="3625871"/>
                <a:ext cx="159221" cy="56190"/>
              </a:xfrm>
              <a:custGeom>
                <a:avLst/>
                <a:gdLst/>
                <a:ahLst/>
                <a:cxnLst/>
                <a:rect l="l" t="t" r="r" b="b"/>
                <a:pathLst>
                  <a:path w="8107" h="2861" extrusionOk="0">
                    <a:moveTo>
                      <a:pt x="0" y="0"/>
                    </a:moveTo>
                    <a:cubicBezTo>
                      <a:pt x="0" y="1"/>
                      <a:pt x="1054" y="2860"/>
                      <a:pt x="7108" y="2860"/>
                    </a:cubicBezTo>
                    <a:cubicBezTo>
                      <a:pt x="7427" y="2860"/>
                      <a:pt x="7759" y="2852"/>
                      <a:pt x="8106" y="2836"/>
                    </a:cubicBezTo>
                    <a:lnTo>
                      <a:pt x="8106" y="1034"/>
                    </a:lnTo>
                    <a:cubicBezTo>
                      <a:pt x="8106" y="1034"/>
                      <a:pt x="7959" y="1037"/>
                      <a:pt x="7704" y="1037"/>
                    </a:cubicBezTo>
                    <a:cubicBezTo>
                      <a:pt x="6257" y="1037"/>
                      <a:pt x="1333" y="964"/>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3355;p67">
                <a:extLst>
                  <a:ext uri="{FF2B5EF4-FFF2-40B4-BE49-F238E27FC236}">
                    <a16:creationId xmlns:a16="http://schemas.microsoft.com/office/drawing/2014/main" xmlns="" id="{1063982D-DF17-47B9-86D9-C7B0FA884CF9}"/>
                  </a:ext>
                </a:extLst>
              </p:cNvPr>
              <p:cNvSpPr/>
              <p:nvPr/>
            </p:nvSpPr>
            <p:spPr>
              <a:xfrm>
                <a:off x="2061757" y="3340836"/>
                <a:ext cx="48491" cy="73218"/>
              </a:xfrm>
              <a:custGeom>
                <a:avLst/>
                <a:gdLst/>
                <a:ahLst/>
                <a:cxnLst/>
                <a:rect l="l" t="t" r="r" b="b"/>
                <a:pathLst>
                  <a:path w="2469" h="3728" extrusionOk="0">
                    <a:moveTo>
                      <a:pt x="1479" y="0"/>
                    </a:moveTo>
                    <a:cubicBezTo>
                      <a:pt x="1475" y="0"/>
                      <a:pt x="1472" y="1"/>
                      <a:pt x="1468" y="3"/>
                    </a:cubicBezTo>
                    <a:cubicBezTo>
                      <a:pt x="1368" y="36"/>
                      <a:pt x="1401" y="336"/>
                      <a:pt x="1468" y="837"/>
                    </a:cubicBezTo>
                    <a:cubicBezTo>
                      <a:pt x="1502" y="1104"/>
                      <a:pt x="1568" y="1404"/>
                      <a:pt x="1635" y="1704"/>
                    </a:cubicBezTo>
                    <a:cubicBezTo>
                      <a:pt x="1668" y="1871"/>
                      <a:pt x="1735" y="2038"/>
                      <a:pt x="1768" y="2238"/>
                    </a:cubicBezTo>
                    <a:cubicBezTo>
                      <a:pt x="1802" y="2371"/>
                      <a:pt x="1835" y="2538"/>
                      <a:pt x="1868" y="2705"/>
                    </a:cubicBezTo>
                    <a:cubicBezTo>
                      <a:pt x="1868" y="2805"/>
                      <a:pt x="1835" y="2938"/>
                      <a:pt x="1768" y="3005"/>
                    </a:cubicBezTo>
                    <a:cubicBezTo>
                      <a:pt x="1702" y="3105"/>
                      <a:pt x="1602" y="3172"/>
                      <a:pt x="1468" y="3172"/>
                    </a:cubicBezTo>
                    <a:cubicBezTo>
                      <a:pt x="1390" y="3194"/>
                      <a:pt x="1313" y="3205"/>
                      <a:pt x="1236" y="3205"/>
                    </a:cubicBezTo>
                    <a:cubicBezTo>
                      <a:pt x="1083" y="3205"/>
                      <a:pt x="934" y="3161"/>
                      <a:pt x="801" y="3072"/>
                    </a:cubicBezTo>
                    <a:cubicBezTo>
                      <a:pt x="405" y="2889"/>
                      <a:pt x="148" y="2734"/>
                      <a:pt x="56" y="2734"/>
                    </a:cubicBezTo>
                    <a:cubicBezTo>
                      <a:pt x="47" y="2734"/>
                      <a:pt x="40" y="2735"/>
                      <a:pt x="34" y="2738"/>
                    </a:cubicBezTo>
                    <a:cubicBezTo>
                      <a:pt x="0" y="2805"/>
                      <a:pt x="167" y="3105"/>
                      <a:pt x="568" y="3439"/>
                    </a:cubicBezTo>
                    <a:cubicBezTo>
                      <a:pt x="701" y="3539"/>
                      <a:pt x="834" y="3605"/>
                      <a:pt x="1001" y="3672"/>
                    </a:cubicBezTo>
                    <a:cubicBezTo>
                      <a:pt x="1099" y="3711"/>
                      <a:pt x="1208" y="3727"/>
                      <a:pt x="1322" y="3727"/>
                    </a:cubicBezTo>
                    <a:cubicBezTo>
                      <a:pt x="1402" y="3727"/>
                      <a:pt x="1485" y="3719"/>
                      <a:pt x="1568" y="3706"/>
                    </a:cubicBezTo>
                    <a:cubicBezTo>
                      <a:pt x="1802" y="3672"/>
                      <a:pt x="2035" y="3572"/>
                      <a:pt x="2202" y="3405"/>
                    </a:cubicBezTo>
                    <a:cubicBezTo>
                      <a:pt x="2369" y="3205"/>
                      <a:pt x="2469" y="2938"/>
                      <a:pt x="2436" y="2671"/>
                    </a:cubicBezTo>
                    <a:cubicBezTo>
                      <a:pt x="2436" y="2471"/>
                      <a:pt x="2402" y="2271"/>
                      <a:pt x="2335" y="2071"/>
                    </a:cubicBezTo>
                    <a:cubicBezTo>
                      <a:pt x="2269" y="1904"/>
                      <a:pt x="2202" y="1737"/>
                      <a:pt x="2169" y="1571"/>
                    </a:cubicBezTo>
                    <a:cubicBezTo>
                      <a:pt x="2069" y="1270"/>
                      <a:pt x="1969" y="970"/>
                      <a:pt x="1868" y="737"/>
                    </a:cubicBezTo>
                    <a:cubicBezTo>
                      <a:pt x="1710" y="293"/>
                      <a:pt x="1552" y="0"/>
                      <a:pt x="147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3356;p67">
                <a:extLst>
                  <a:ext uri="{FF2B5EF4-FFF2-40B4-BE49-F238E27FC236}">
                    <a16:creationId xmlns:a16="http://schemas.microsoft.com/office/drawing/2014/main" xmlns="" id="{27DBEAB0-56F6-4C5C-BBB2-607C789C4A61}"/>
                  </a:ext>
                </a:extLst>
              </p:cNvPr>
              <p:cNvSpPr/>
              <p:nvPr/>
            </p:nvSpPr>
            <p:spPr>
              <a:xfrm>
                <a:off x="1918935" y="3391880"/>
                <a:ext cx="5264" cy="10606"/>
              </a:xfrm>
              <a:custGeom>
                <a:avLst/>
                <a:gdLst/>
                <a:ahLst/>
                <a:cxnLst/>
                <a:rect l="l" t="t" r="r" b="b"/>
                <a:pathLst>
                  <a:path w="268" h="540" extrusionOk="0">
                    <a:moveTo>
                      <a:pt x="180" y="1"/>
                    </a:moveTo>
                    <a:cubicBezTo>
                      <a:pt x="120" y="1"/>
                      <a:pt x="64" y="120"/>
                      <a:pt x="34" y="239"/>
                    </a:cubicBezTo>
                    <a:cubicBezTo>
                      <a:pt x="1" y="406"/>
                      <a:pt x="34" y="539"/>
                      <a:pt x="67" y="539"/>
                    </a:cubicBezTo>
                    <a:cubicBezTo>
                      <a:pt x="134" y="539"/>
                      <a:pt x="201" y="439"/>
                      <a:pt x="234" y="273"/>
                    </a:cubicBezTo>
                    <a:cubicBezTo>
                      <a:pt x="267" y="139"/>
                      <a:pt x="234" y="6"/>
                      <a:pt x="201" y="6"/>
                    </a:cubicBezTo>
                    <a:cubicBezTo>
                      <a:pt x="194" y="2"/>
                      <a:pt x="187" y="1"/>
                      <a:pt x="18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3357;p67">
                <a:extLst>
                  <a:ext uri="{FF2B5EF4-FFF2-40B4-BE49-F238E27FC236}">
                    <a16:creationId xmlns:a16="http://schemas.microsoft.com/office/drawing/2014/main" xmlns="" id="{47C8ACF1-DBAE-472C-B10B-0FEFD62C145A}"/>
                  </a:ext>
                </a:extLst>
              </p:cNvPr>
              <p:cNvSpPr/>
              <p:nvPr/>
            </p:nvSpPr>
            <p:spPr>
              <a:xfrm>
                <a:off x="1962183" y="3386577"/>
                <a:ext cx="5264" cy="6088"/>
              </a:xfrm>
              <a:custGeom>
                <a:avLst/>
                <a:gdLst/>
                <a:ahLst/>
                <a:cxnLst/>
                <a:rect l="l" t="t" r="r" b="b"/>
                <a:pathLst>
                  <a:path w="268" h="310" extrusionOk="0">
                    <a:moveTo>
                      <a:pt x="102" y="0"/>
                    </a:moveTo>
                    <a:cubicBezTo>
                      <a:pt x="91" y="0"/>
                      <a:pt x="79" y="3"/>
                      <a:pt x="67" y="9"/>
                    </a:cubicBezTo>
                    <a:cubicBezTo>
                      <a:pt x="34" y="9"/>
                      <a:pt x="0" y="109"/>
                      <a:pt x="34" y="176"/>
                    </a:cubicBezTo>
                    <a:cubicBezTo>
                      <a:pt x="67" y="276"/>
                      <a:pt x="134" y="309"/>
                      <a:pt x="200" y="309"/>
                    </a:cubicBezTo>
                    <a:cubicBezTo>
                      <a:pt x="234" y="309"/>
                      <a:pt x="267" y="209"/>
                      <a:pt x="234" y="142"/>
                    </a:cubicBezTo>
                    <a:cubicBezTo>
                      <a:pt x="206" y="60"/>
                      <a:pt x="156" y="0"/>
                      <a:pt x="10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3358;p67">
                <a:extLst>
                  <a:ext uri="{FF2B5EF4-FFF2-40B4-BE49-F238E27FC236}">
                    <a16:creationId xmlns:a16="http://schemas.microsoft.com/office/drawing/2014/main" xmlns="" id="{EB36FA69-C35E-4C4B-A0D2-3E9BDF5C04D9}"/>
                  </a:ext>
                </a:extLst>
              </p:cNvPr>
              <p:cNvSpPr/>
              <p:nvPr/>
            </p:nvSpPr>
            <p:spPr>
              <a:xfrm>
                <a:off x="1939911" y="3409674"/>
                <a:ext cx="4596" cy="10507"/>
              </a:xfrm>
              <a:custGeom>
                <a:avLst/>
                <a:gdLst/>
                <a:ahLst/>
                <a:cxnLst/>
                <a:rect l="l" t="t" r="r" b="b"/>
                <a:pathLst>
                  <a:path w="234" h="535" extrusionOk="0">
                    <a:moveTo>
                      <a:pt x="100" y="0"/>
                    </a:moveTo>
                    <a:cubicBezTo>
                      <a:pt x="33" y="0"/>
                      <a:pt x="0" y="134"/>
                      <a:pt x="33" y="267"/>
                    </a:cubicBezTo>
                    <a:cubicBezTo>
                      <a:pt x="33" y="401"/>
                      <a:pt x="100" y="534"/>
                      <a:pt x="133" y="534"/>
                    </a:cubicBezTo>
                    <a:cubicBezTo>
                      <a:pt x="200" y="534"/>
                      <a:pt x="234" y="401"/>
                      <a:pt x="200" y="234"/>
                    </a:cubicBezTo>
                    <a:cubicBezTo>
                      <a:pt x="200" y="100"/>
                      <a:pt x="167"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3359;p67">
                <a:extLst>
                  <a:ext uri="{FF2B5EF4-FFF2-40B4-BE49-F238E27FC236}">
                    <a16:creationId xmlns:a16="http://schemas.microsoft.com/office/drawing/2014/main" xmlns="" id="{6AFD2748-6F51-477B-AB85-4165F1C5E753}"/>
                  </a:ext>
                </a:extLst>
              </p:cNvPr>
              <p:cNvSpPr/>
              <p:nvPr/>
            </p:nvSpPr>
            <p:spPr>
              <a:xfrm>
                <a:off x="1884880" y="3404332"/>
                <a:ext cx="5912" cy="10704"/>
              </a:xfrm>
              <a:custGeom>
                <a:avLst/>
                <a:gdLst/>
                <a:ahLst/>
                <a:cxnLst/>
                <a:rect l="l" t="t" r="r" b="b"/>
                <a:pathLst>
                  <a:path w="301" h="545" extrusionOk="0">
                    <a:moveTo>
                      <a:pt x="222" y="0"/>
                    </a:moveTo>
                    <a:cubicBezTo>
                      <a:pt x="186" y="0"/>
                      <a:pt x="126" y="120"/>
                      <a:pt x="67" y="239"/>
                    </a:cubicBezTo>
                    <a:cubicBezTo>
                      <a:pt x="0" y="372"/>
                      <a:pt x="0" y="539"/>
                      <a:pt x="67" y="539"/>
                    </a:cubicBezTo>
                    <a:cubicBezTo>
                      <a:pt x="74" y="543"/>
                      <a:pt x="80" y="544"/>
                      <a:pt x="87" y="544"/>
                    </a:cubicBezTo>
                    <a:cubicBezTo>
                      <a:pt x="141" y="544"/>
                      <a:pt x="174" y="425"/>
                      <a:pt x="234" y="306"/>
                    </a:cubicBezTo>
                    <a:cubicBezTo>
                      <a:pt x="300" y="139"/>
                      <a:pt x="300" y="6"/>
                      <a:pt x="234" y="6"/>
                    </a:cubicBezTo>
                    <a:cubicBezTo>
                      <a:pt x="230" y="2"/>
                      <a:pt x="226" y="0"/>
                      <a:pt x="222"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3360;p67">
                <a:extLst>
                  <a:ext uri="{FF2B5EF4-FFF2-40B4-BE49-F238E27FC236}">
                    <a16:creationId xmlns:a16="http://schemas.microsoft.com/office/drawing/2014/main" xmlns="" id="{9B8C5BC0-548E-4E16-AE6C-03DD67AD841D}"/>
                  </a:ext>
                </a:extLst>
              </p:cNvPr>
              <p:cNvSpPr/>
              <p:nvPr/>
            </p:nvSpPr>
            <p:spPr>
              <a:xfrm>
                <a:off x="2182308" y="3382158"/>
                <a:ext cx="4596" cy="9840"/>
              </a:xfrm>
              <a:custGeom>
                <a:avLst/>
                <a:gdLst/>
                <a:ahLst/>
                <a:cxnLst/>
                <a:rect l="l" t="t" r="r" b="b"/>
                <a:pathLst>
                  <a:path w="234" h="501" extrusionOk="0">
                    <a:moveTo>
                      <a:pt x="67" y="0"/>
                    </a:moveTo>
                    <a:cubicBezTo>
                      <a:pt x="0" y="34"/>
                      <a:pt x="0" y="134"/>
                      <a:pt x="0" y="267"/>
                    </a:cubicBezTo>
                    <a:cubicBezTo>
                      <a:pt x="34" y="401"/>
                      <a:pt x="67" y="501"/>
                      <a:pt x="134" y="501"/>
                    </a:cubicBezTo>
                    <a:cubicBezTo>
                      <a:pt x="167" y="501"/>
                      <a:pt x="234" y="367"/>
                      <a:pt x="200" y="234"/>
                    </a:cubicBezTo>
                    <a:cubicBezTo>
                      <a:pt x="200" y="100"/>
                      <a:pt x="134" y="0"/>
                      <a:pt x="67"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3361;p67">
                <a:extLst>
                  <a:ext uri="{FF2B5EF4-FFF2-40B4-BE49-F238E27FC236}">
                    <a16:creationId xmlns:a16="http://schemas.microsoft.com/office/drawing/2014/main" xmlns="" id="{08D90B01-139B-44E3-92F9-C197FF107CAC}"/>
                  </a:ext>
                </a:extLst>
              </p:cNvPr>
              <p:cNvSpPr/>
              <p:nvPr/>
            </p:nvSpPr>
            <p:spPr>
              <a:xfrm>
                <a:off x="2224887" y="3380194"/>
                <a:ext cx="3948" cy="10507"/>
              </a:xfrm>
              <a:custGeom>
                <a:avLst/>
                <a:gdLst/>
                <a:ahLst/>
                <a:cxnLst/>
                <a:rect l="l" t="t" r="r" b="b"/>
                <a:pathLst>
                  <a:path w="201" h="535" extrusionOk="0">
                    <a:moveTo>
                      <a:pt x="100" y="0"/>
                    </a:moveTo>
                    <a:cubicBezTo>
                      <a:pt x="34" y="0"/>
                      <a:pt x="0" y="134"/>
                      <a:pt x="0" y="267"/>
                    </a:cubicBezTo>
                    <a:cubicBezTo>
                      <a:pt x="0" y="434"/>
                      <a:pt x="34" y="534"/>
                      <a:pt x="100" y="534"/>
                    </a:cubicBezTo>
                    <a:cubicBezTo>
                      <a:pt x="167" y="534"/>
                      <a:pt x="201" y="434"/>
                      <a:pt x="201" y="267"/>
                    </a:cubicBezTo>
                    <a:cubicBezTo>
                      <a:pt x="201" y="134"/>
                      <a:pt x="167"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3362;p67">
                <a:extLst>
                  <a:ext uri="{FF2B5EF4-FFF2-40B4-BE49-F238E27FC236}">
                    <a16:creationId xmlns:a16="http://schemas.microsoft.com/office/drawing/2014/main" xmlns="" id="{DFBF0D52-A6A6-466E-B9A1-38061E42593B}"/>
                  </a:ext>
                </a:extLst>
              </p:cNvPr>
              <p:cNvSpPr/>
              <p:nvPr/>
            </p:nvSpPr>
            <p:spPr>
              <a:xfrm>
                <a:off x="2257647" y="3378230"/>
                <a:ext cx="5264" cy="10488"/>
              </a:xfrm>
              <a:custGeom>
                <a:avLst/>
                <a:gdLst/>
                <a:ahLst/>
                <a:cxnLst/>
                <a:rect l="l" t="t" r="r" b="b"/>
                <a:pathLst>
                  <a:path w="268" h="534" extrusionOk="0">
                    <a:moveTo>
                      <a:pt x="100" y="0"/>
                    </a:moveTo>
                    <a:cubicBezTo>
                      <a:pt x="34" y="0"/>
                      <a:pt x="0" y="134"/>
                      <a:pt x="34" y="267"/>
                    </a:cubicBezTo>
                    <a:cubicBezTo>
                      <a:pt x="67" y="434"/>
                      <a:pt x="134" y="534"/>
                      <a:pt x="200" y="534"/>
                    </a:cubicBezTo>
                    <a:cubicBezTo>
                      <a:pt x="267" y="534"/>
                      <a:pt x="267" y="401"/>
                      <a:pt x="234" y="234"/>
                    </a:cubicBezTo>
                    <a:cubicBezTo>
                      <a:pt x="200" y="100"/>
                      <a:pt x="134" y="0"/>
                      <a:pt x="10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3363;p67">
                <a:extLst>
                  <a:ext uri="{FF2B5EF4-FFF2-40B4-BE49-F238E27FC236}">
                    <a16:creationId xmlns:a16="http://schemas.microsoft.com/office/drawing/2014/main" xmlns="" id="{2A1BDD2A-4AB5-43D7-9DBF-A384EBDEB5B5}"/>
                  </a:ext>
                </a:extLst>
              </p:cNvPr>
              <p:cNvSpPr/>
              <p:nvPr/>
            </p:nvSpPr>
            <p:spPr>
              <a:xfrm>
                <a:off x="2205895" y="3415566"/>
                <a:ext cx="5912" cy="10606"/>
              </a:xfrm>
              <a:custGeom>
                <a:avLst/>
                <a:gdLst/>
                <a:ahLst/>
                <a:cxnLst/>
                <a:rect l="l" t="t" r="r" b="b"/>
                <a:pathLst>
                  <a:path w="301" h="540" extrusionOk="0">
                    <a:moveTo>
                      <a:pt x="234" y="1"/>
                    </a:moveTo>
                    <a:cubicBezTo>
                      <a:pt x="167" y="1"/>
                      <a:pt x="133" y="101"/>
                      <a:pt x="67" y="267"/>
                    </a:cubicBezTo>
                    <a:cubicBezTo>
                      <a:pt x="0" y="401"/>
                      <a:pt x="0" y="534"/>
                      <a:pt x="67" y="534"/>
                    </a:cubicBezTo>
                    <a:cubicBezTo>
                      <a:pt x="70" y="538"/>
                      <a:pt x="74" y="540"/>
                      <a:pt x="78" y="540"/>
                    </a:cubicBezTo>
                    <a:cubicBezTo>
                      <a:pt x="114" y="540"/>
                      <a:pt x="174" y="420"/>
                      <a:pt x="234" y="301"/>
                    </a:cubicBezTo>
                    <a:cubicBezTo>
                      <a:pt x="300" y="167"/>
                      <a:pt x="267" y="34"/>
                      <a:pt x="2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3364;p67">
                <a:extLst>
                  <a:ext uri="{FF2B5EF4-FFF2-40B4-BE49-F238E27FC236}">
                    <a16:creationId xmlns:a16="http://schemas.microsoft.com/office/drawing/2014/main" xmlns="" id="{41FBDC4F-D263-45E7-8273-4F0314F1A81D}"/>
                  </a:ext>
                </a:extLst>
              </p:cNvPr>
              <p:cNvSpPr/>
              <p:nvPr/>
            </p:nvSpPr>
            <p:spPr>
              <a:xfrm>
                <a:off x="2243879" y="3412816"/>
                <a:ext cx="3948" cy="8013"/>
              </a:xfrm>
              <a:custGeom>
                <a:avLst/>
                <a:gdLst/>
                <a:ahLst/>
                <a:cxnLst/>
                <a:rect l="l" t="t" r="r" b="b"/>
                <a:pathLst>
                  <a:path w="201" h="408" extrusionOk="0">
                    <a:moveTo>
                      <a:pt x="94" y="1"/>
                    </a:moveTo>
                    <a:cubicBezTo>
                      <a:pt x="85" y="1"/>
                      <a:pt x="76" y="3"/>
                      <a:pt x="67" y="7"/>
                    </a:cubicBezTo>
                    <a:cubicBezTo>
                      <a:pt x="1" y="7"/>
                      <a:pt x="1" y="107"/>
                      <a:pt x="1" y="207"/>
                    </a:cubicBezTo>
                    <a:cubicBezTo>
                      <a:pt x="34" y="341"/>
                      <a:pt x="67" y="407"/>
                      <a:pt x="134" y="407"/>
                    </a:cubicBezTo>
                    <a:cubicBezTo>
                      <a:pt x="201" y="407"/>
                      <a:pt x="201" y="307"/>
                      <a:pt x="201" y="207"/>
                    </a:cubicBezTo>
                    <a:cubicBezTo>
                      <a:pt x="201" y="91"/>
                      <a:pt x="151" y="1"/>
                      <a:pt x="9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3365;p67">
                <a:extLst>
                  <a:ext uri="{FF2B5EF4-FFF2-40B4-BE49-F238E27FC236}">
                    <a16:creationId xmlns:a16="http://schemas.microsoft.com/office/drawing/2014/main" xmlns="" id="{95BB2241-D482-4059-80A9-76D77B1ABC5D}"/>
                  </a:ext>
                </a:extLst>
              </p:cNvPr>
              <p:cNvSpPr/>
              <p:nvPr/>
            </p:nvSpPr>
            <p:spPr>
              <a:xfrm>
                <a:off x="2110229" y="2952396"/>
                <a:ext cx="321703" cy="620427"/>
              </a:xfrm>
              <a:custGeom>
                <a:avLst/>
                <a:gdLst/>
                <a:ahLst/>
                <a:cxnLst/>
                <a:rect l="l" t="t" r="r" b="b"/>
                <a:pathLst>
                  <a:path w="16380" h="31590" extrusionOk="0">
                    <a:moveTo>
                      <a:pt x="1" y="0"/>
                    </a:moveTo>
                    <a:cubicBezTo>
                      <a:pt x="1" y="0"/>
                      <a:pt x="34" y="33"/>
                      <a:pt x="101" y="67"/>
                    </a:cubicBezTo>
                    <a:cubicBezTo>
                      <a:pt x="68" y="0"/>
                      <a:pt x="34" y="0"/>
                      <a:pt x="1" y="0"/>
                    </a:cubicBezTo>
                    <a:close/>
                    <a:moveTo>
                      <a:pt x="101" y="67"/>
                    </a:moveTo>
                    <a:lnTo>
                      <a:pt x="334" y="267"/>
                    </a:lnTo>
                    <a:cubicBezTo>
                      <a:pt x="535" y="434"/>
                      <a:pt x="835" y="701"/>
                      <a:pt x="1235" y="1001"/>
                    </a:cubicBezTo>
                    <a:cubicBezTo>
                      <a:pt x="2036" y="1635"/>
                      <a:pt x="3237" y="2502"/>
                      <a:pt x="4771" y="3503"/>
                    </a:cubicBezTo>
                    <a:cubicBezTo>
                      <a:pt x="5538" y="4003"/>
                      <a:pt x="6372" y="4537"/>
                      <a:pt x="7306" y="5070"/>
                    </a:cubicBezTo>
                    <a:cubicBezTo>
                      <a:pt x="8207" y="5604"/>
                      <a:pt x="9241" y="6138"/>
                      <a:pt x="10242" y="6772"/>
                    </a:cubicBezTo>
                    <a:cubicBezTo>
                      <a:pt x="11309" y="7439"/>
                      <a:pt x="12143" y="8373"/>
                      <a:pt x="12710" y="9474"/>
                    </a:cubicBezTo>
                    <a:cubicBezTo>
                      <a:pt x="12977" y="10074"/>
                      <a:pt x="13110" y="10741"/>
                      <a:pt x="13077" y="11375"/>
                    </a:cubicBezTo>
                    <a:cubicBezTo>
                      <a:pt x="13044" y="12042"/>
                      <a:pt x="12943" y="12743"/>
                      <a:pt x="12810" y="13410"/>
                    </a:cubicBezTo>
                    <a:cubicBezTo>
                      <a:pt x="12643" y="14077"/>
                      <a:pt x="12510" y="14744"/>
                      <a:pt x="12410" y="15411"/>
                    </a:cubicBezTo>
                    <a:cubicBezTo>
                      <a:pt x="12343" y="16112"/>
                      <a:pt x="12343" y="16779"/>
                      <a:pt x="12476" y="17446"/>
                    </a:cubicBezTo>
                    <a:cubicBezTo>
                      <a:pt x="12743" y="18680"/>
                      <a:pt x="13177" y="19881"/>
                      <a:pt x="13811" y="20982"/>
                    </a:cubicBezTo>
                    <a:cubicBezTo>
                      <a:pt x="14378" y="22049"/>
                      <a:pt x="14945" y="23050"/>
                      <a:pt x="15379" y="24017"/>
                    </a:cubicBezTo>
                    <a:cubicBezTo>
                      <a:pt x="15779" y="24918"/>
                      <a:pt x="16046" y="25852"/>
                      <a:pt x="16179" y="26853"/>
                    </a:cubicBezTo>
                    <a:cubicBezTo>
                      <a:pt x="16246" y="27653"/>
                      <a:pt x="16146" y="28454"/>
                      <a:pt x="15879" y="29221"/>
                    </a:cubicBezTo>
                    <a:cubicBezTo>
                      <a:pt x="15645" y="29788"/>
                      <a:pt x="15345" y="30322"/>
                      <a:pt x="14912" y="30755"/>
                    </a:cubicBezTo>
                    <a:cubicBezTo>
                      <a:pt x="14545" y="31122"/>
                      <a:pt x="14078" y="31423"/>
                      <a:pt x="13611" y="31589"/>
                    </a:cubicBezTo>
                    <a:lnTo>
                      <a:pt x="13711" y="31589"/>
                    </a:lnTo>
                    <a:cubicBezTo>
                      <a:pt x="13811" y="31556"/>
                      <a:pt x="13911" y="31523"/>
                      <a:pt x="13978" y="31489"/>
                    </a:cubicBezTo>
                    <a:cubicBezTo>
                      <a:pt x="14344" y="31323"/>
                      <a:pt x="14678" y="31089"/>
                      <a:pt x="14978" y="30822"/>
                    </a:cubicBezTo>
                    <a:cubicBezTo>
                      <a:pt x="15412" y="30389"/>
                      <a:pt x="15745" y="29855"/>
                      <a:pt x="15979" y="29254"/>
                    </a:cubicBezTo>
                    <a:cubicBezTo>
                      <a:pt x="16279" y="28487"/>
                      <a:pt x="16379" y="27653"/>
                      <a:pt x="16313" y="26819"/>
                    </a:cubicBezTo>
                    <a:cubicBezTo>
                      <a:pt x="16212" y="25819"/>
                      <a:pt x="15946" y="24851"/>
                      <a:pt x="15512" y="23951"/>
                    </a:cubicBezTo>
                    <a:cubicBezTo>
                      <a:pt x="15112" y="22950"/>
                      <a:pt x="14545" y="21949"/>
                      <a:pt x="13978" y="20882"/>
                    </a:cubicBezTo>
                    <a:cubicBezTo>
                      <a:pt x="13377" y="19814"/>
                      <a:pt x="12943" y="18613"/>
                      <a:pt x="12677" y="17413"/>
                    </a:cubicBezTo>
                    <a:cubicBezTo>
                      <a:pt x="12577" y="16745"/>
                      <a:pt x="12543" y="16078"/>
                      <a:pt x="12643" y="15444"/>
                    </a:cubicBezTo>
                    <a:cubicBezTo>
                      <a:pt x="12710" y="14777"/>
                      <a:pt x="12877" y="14110"/>
                      <a:pt x="13010" y="13443"/>
                    </a:cubicBezTo>
                    <a:cubicBezTo>
                      <a:pt x="13177" y="12776"/>
                      <a:pt x="13277" y="12075"/>
                      <a:pt x="13277" y="11375"/>
                    </a:cubicBezTo>
                    <a:cubicBezTo>
                      <a:pt x="13310" y="10708"/>
                      <a:pt x="13177" y="10007"/>
                      <a:pt x="12910" y="9407"/>
                    </a:cubicBezTo>
                    <a:cubicBezTo>
                      <a:pt x="12343" y="8239"/>
                      <a:pt x="11442" y="7272"/>
                      <a:pt x="10342" y="6605"/>
                    </a:cubicBezTo>
                    <a:cubicBezTo>
                      <a:pt x="9341" y="5938"/>
                      <a:pt x="8307" y="5437"/>
                      <a:pt x="7373" y="4904"/>
                    </a:cubicBezTo>
                    <a:cubicBezTo>
                      <a:pt x="6439" y="4370"/>
                      <a:pt x="5605" y="3870"/>
                      <a:pt x="4838" y="3369"/>
                    </a:cubicBezTo>
                    <a:cubicBezTo>
                      <a:pt x="3303" y="2402"/>
                      <a:pt x="2136" y="1535"/>
                      <a:pt x="1302" y="934"/>
                    </a:cubicBezTo>
                    <a:lnTo>
                      <a:pt x="368" y="234"/>
                    </a:lnTo>
                    <a:lnTo>
                      <a:pt x="101" y="67"/>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3366;p67">
                <a:extLst>
                  <a:ext uri="{FF2B5EF4-FFF2-40B4-BE49-F238E27FC236}">
                    <a16:creationId xmlns:a16="http://schemas.microsoft.com/office/drawing/2014/main" xmlns="" id="{7C38FAB3-B3A9-4B71-865F-28FD3F1E037A}"/>
                  </a:ext>
                </a:extLst>
              </p:cNvPr>
              <p:cNvSpPr/>
              <p:nvPr/>
            </p:nvSpPr>
            <p:spPr>
              <a:xfrm>
                <a:off x="1470829" y="2869692"/>
                <a:ext cx="830065" cy="620585"/>
              </a:xfrm>
              <a:custGeom>
                <a:avLst/>
                <a:gdLst/>
                <a:ahLst/>
                <a:cxnLst/>
                <a:rect l="l" t="t" r="r" b="b"/>
                <a:pathLst>
                  <a:path w="42264" h="31598" extrusionOk="0">
                    <a:moveTo>
                      <a:pt x="32423" y="6613"/>
                    </a:moveTo>
                    <a:cubicBezTo>
                      <a:pt x="32457" y="6646"/>
                      <a:pt x="32490" y="6680"/>
                      <a:pt x="32490" y="6713"/>
                    </a:cubicBezTo>
                    <a:cubicBezTo>
                      <a:pt x="32490" y="6946"/>
                      <a:pt x="32457" y="7180"/>
                      <a:pt x="32457" y="7447"/>
                    </a:cubicBezTo>
                    <a:cubicBezTo>
                      <a:pt x="32390" y="8081"/>
                      <a:pt x="32290" y="8681"/>
                      <a:pt x="32123" y="9315"/>
                    </a:cubicBezTo>
                    <a:cubicBezTo>
                      <a:pt x="31956" y="10115"/>
                      <a:pt x="31623" y="10849"/>
                      <a:pt x="31123" y="11516"/>
                    </a:cubicBezTo>
                    <a:cubicBezTo>
                      <a:pt x="30489" y="12284"/>
                      <a:pt x="29621" y="12817"/>
                      <a:pt x="28654" y="13017"/>
                    </a:cubicBezTo>
                    <a:cubicBezTo>
                      <a:pt x="27620" y="13284"/>
                      <a:pt x="26453" y="13318"/>
                      <a:pt x="25218" y="13551"/>
                    </a:cubicBezTo>
                    <a:cubicBezTo>
                      <a:pt x="24585" y="13651"/>
                      <a:pt x="23951" y="13851"/>
                      <a:pt x="23384" y="14118"/>
                    </a:cubicBezTo>
                    <a:cubicBezTo>
                      <a:pt x="22783" y="14452"/>
                      <a:pt x="22283" y="14919"/>
                      <a:pt x="21883" y="15452"/>
                    </a:cubicBezTo>
                    <a:cubicBezTo>
                      <a:pt x="21082" y="16587"/>
                      <a:pt x="20715" y="17988"/>
                      <a:pt x="20448" y="19355"/>
                    </a:cubicBezTo>
                    <a:cubicBezTo>
                      <a:pt x="20281" y="20723"/>
                      <a:pt x="19915" y="22024"/>
                      <a:pt x="19381" y="23291"/>
                    </a:cubicBezTo>
                    <a:cubicBezTo>
                      <a:pt x="19114" y="23858"/>
                      <a:pt x="18747" y="24392"/>
                      <a:pt x="18280" y="24826"/>
                    </a:cubicBezTo>
                    <a:cubicBezTo>
                      <a:pt x="17813" y="25226"/>
                      <a:pt x="17279" y="25526"/>
                      <a:pt x="16679" y="25693"/>
                    </a:cubicBezTo>
                    <a:cubicBezTo>
                      <a:pt x="15853" y="25918"/>
                      <a:pt x="15009" y="26031"/>
                      <a:pt x="14146" y="26031"/>
                    </a:cubicBezTo>
                    <a:cubicBezTo>
                      <a:pt x="13858" y="26031"/>
                      <a:pt x="13568" y="26018"/>
                      <a:pt x="13276" y="25993"/>
                    </a:cubicBezTo>
                    <a:cubicBezTo>
                      <a:pt x="12544" y="25945"/>
                      <a:pt x="11811" y="25914"/>
                      <a:pt x="11066" y="25914"/>
                    </a:cubicBezTo>
                    <a:cubicBezTo>
                      <a:pt x="10793" y="25914"/>
                      <a:pt x="10518" y="25918"/>
                      <a:pt x="10241" y="25927"/>
                    </a:cubicBezTo>
                    <a:cubicBezTo>
                      <a:pt x="9674" y="25960"/>
                      <a:pt x="9107" y="26093"/>
                      <a:pt x="8573" y="26260"/>
                    </a:cubicBezTo>
                    <a:lnTo>
                      <a:pt x="8907" y="26027"/>
                    </a:lnTo>
                    <a:cubicBezTo>
                      <a:pt x="10559" y="24749"/>
                      <a:pt x="12590" y="24082"/>
                      <a:pt x="14673" y="24082"/>
                    </a:cubicBezTo>
                    <a:cubicBezTo>
                      <a:pt x="14819" y="24082"/>
                      <a:pt x="14965" y="24085"/>
                      <a:pt x="15111" y="24092"/>
                    </a:cubicBezTo>
                    <a:cubicBezTo>
                      <a:pt x="15157" y="24095"/>
                      <a:pt x="15202" y="24096"/>
                      <a:pt x="15247" y="24096"/>
                    </a:cubicBezTo>
                    <a:cubicBezTo>
                      <a:pt x="15730" y="24096"/>
                      <a:pt x="16182" y="23936"/>
                      <a:pt x="16579" y="23692"/>
                    </a:cubicBezTo>
                    <a:cubicBezTo>
                      <a:pt x="18247" y="23225"/>
                      <a:pt x="19414" y="21056"/>
                      <a:pt x="20081" y="19322"/>
                    </a:cubicBezTo>
                    <a:cubicBezTo>
                      <a:pt x="20648" y="17854"/>
                      <a:pt x="20548" y="16086"/>
                      <a:pt x="21516" y="14819"/>
                    </a:cubicBezTo>
                    <a:cubicBezTo>
                      <a:pt x="22216" y="13885"/>
                      <a:pt x="23317" y="13451"/>
                      <a:pt x="24418" y="13184"/>
                    </a:cubicBezTo>
                    <a:cubicBezTo>
                      <a:pt x="25519" y="12951"/>
                      <a:pt x="26686" y="12851"/>
                      <a:pt x="27753" y="12517"/>
                    </a:cubicBezTo>
                    <a:cubicBezTo>
                      <a:pt x="30055" y="11716"/>
                      <a:pt x="31790" y="9782"/>
                      <a:pt x="32357" y="7447"/>
                    </a:cubicBezTo>
                    <a:cubicBezTo>
                      <a:pt x="32423" y="7147"/>
                      <a:pt x="32423" y="6880"/>
                      <a:pt x="32423" y="6613"/>
                    </a:cubicBezTo>
                    <a:close/>
                    <a:moveTo>
                      <a:pt x="24647" y="1"/>
                    </a:moveTo>
                    <a:cubicBezTo>
                      <a:pt x="21481" y="1"/>
                      <a:pt x="18334" y="1714"/>
                      <a:pt x="16812" y="5012"/>
                    </a:cubicBezTo>
                    <a:cubicBezTo>
                      <a:pt x="16512" y="5645"/>
                      <a:pt x="16279" y="6346"/>
                      <a:pt x="16012" y="6980"/>
                    </a:cubicBezTo>
                    <a:cubicBezTo>
                      <a:pt x="16245" y="5579"/>
                      <a:pt x="15945" y="4144"/>
                      <a:pt x="15211" y="2944"/>
                    </a:cubicBezTo>
                    <a:cubicBezTo>
                      <a:pt x="14381" y="1738"/>
                      <a:pt x="12949" y="963"/>
                      <a:pt x="11519" y="963"/>
                    </a:cubicBezTo>
                    <a:cubicBezTo>
                      <a:pt x="11168" y="963"/>
                      <a:pt x="10817" y="1010"/>
                      <a:pt x="10474" y="1109"/>
                    </a:cubicBezTo>
                    <a:cubicBezTo>
                      <a:pt x="8740" y="1676"/>
                      <a:pt x="7606" y="3310"/>
                      <a:pt x="7639" y="5145"/>
                    </a:cubicBezTo>
                    <a:cubicBezTo>
                      <a:pt x="7706" y="6946"/>
                      <a:pt x="8807" y="8548"/>
                      <a:pt x="10474" y="9315"/>
                    </a:cubicBezTo>
                    <a:cubicBezTo>
                      <a:pt x="10808" y="9482"/>
                      <a:pt x="11175" y="9582"/>
                      <a:pt x="11542" y="9648"/>
                    </a:cubicBezTo>
                    <a:cubicBezTo>
                      <a:pt x="10675" y="9748"/>
                      <a:pt x="9807" y="9982"/>
                      <a:pt x="9007" y="10349"/>
                    </a:cubicBezTo>
                    <a:cubicBezTo>
                      <a:pt x="7506" y="11149"/>
                      <a:pt x="6638" y="12817"/>
                      <a:pt x="6839" y="14518"/>
                    </a:cubicBezTo>
                    <a:cubicBezTo>
                      <a:pt x="6972" y="15419"/>
                      <a:pt x="7372" y="16386"/>
                      <a:pt x="6972" y="17187"/>
                    </a:cubicBezTo>
                    <a:cubicBezTo>
                      <a:pt x="6672" y="17821"/>
                      <a:pt x="5971" y="18154"/>
                      <a:pt x="5404" y="18555"/>
                    </a:cubicBezTo>
                    <a:cubicBezTo>
                      <a:pt x="3970" y="19655"/>
                      <a:pt x="3236" y="21457"/>
                      <a:pt x="3536" y="23258"/>
                    </a:cubicBezTo>
                    <a:cubicBezTo>
                      <a:pt x="2602" y="24426"/>
                      <a:pt x="1868" y="25760"/>
                      <a:pt x="1335" y="27161"/>
                    </a:cubicBezTo>
                    <a:cubicBezTo>
                      <a:pt x="0" y="30663"/>
                      <a:pt x="2636" y="30830"/>
                      <a:pt x="3469" y="31597"/>
                    </a:cubicBezTo>
                    <a:lnTo>
                      <a:pt x="8273" y="26594"/>
                    </a:lnTo>
                    <a:cubicBezTo>
                      <a:pt x="8907" y="26327"/>
                      <a:pt x="9607" y="26193"/>
                      <a:pt x="10274" y="26160"/>
                    </a:cubicBezTo>
                    <a:cubicBezTo>
                      <a:pt x="10524" y="26152"/>
                      <a:pt x="10777" y="26148"/>
                      <a:pt x="11030" y="26148"/>
                    </a:cubicBezTo>
                    <a:cubicBezTo>
                      <a:pt x="11790" y="26148"/>
                      <a:pt x="12559" y="26185"/>
                      <a:pt x="13310" y="26260"/>
                    </a:cubicBezTo>
                    <a:cubicBezTo>
                      <a:pt x="13602" y="26285"/>
                      <a:pt x="13894" y="26298"/>
                      <a:pt x="14185" y="26298"/>
                    </a:cubicBezTo>
                    <a:cubicBezTo>
                      <a:pt x="15059" y="26298"/>
                      <a:pt x="15928" y="26185"/>
                      <a:pt x="16779" y="25960"/>
                    </a:cubicBezTo>
                    <a:cubicBezTo>
                      <a:pt x="17413" y="25793"/>
                      <a:pt x="17980" y="25460"/>
                      <a:pt x="18480" y="25059"/>
                    </a:cubicBezTo>
                    <a:cubicBezTo>
                      <a:pt x="18981" y="24592"/>
                      <a:pt x="19381" y="24059"/>
                      <a:pt x="19681" y="23425"/>
                    </a:cubicBezTo>
                    <a:cubicBezTo>
                      <a:pt x="20215" y="22157"/>
                      <a:pt x="20582" y="20823"/>
                      <a:pt x="20782" y="19422"/>
                    </a:cubicBezTo>
                    <a:cubicBezTo>
                      <a:pt x="21049" y="18054"/>
                      <a:pt x="21382" y="16720"/>
                      <a:pt x="22149" y="15653"/>
                    </a:cubicBezTo>
                    <a:cubicBezTo>
                      <a:pt x="22516" y="15119"/>
                      <a:pt x="22983" y="14685"/>
                      <a:pt x="23550" y="14385"/>
                    </a:cubicBezTo>
                    <a:cubicBezTo>
                      <a:pt x="24084" y="14118"/>
                      <a:pt x="24685" y="13918"/>
                      <a:pt x="25285" y="13818"/>
                    </a:cubicBezTo>
                    <a:cubicBezTo>
                      <a:pt x="26486" y="13618"/>
                      <a:pt x="27653" y="13551"/>
                      <a:pt x="28721" y="13284"/>
                    </a:cubicBezTo>
                    <a:cubicBezTo>
                      <a:pt x="29755" y="13051"/>
                      <a:pt x="30656" y="12484"/>
                      <a:pt x="31323" y="11650"/>
                    </a:cubicBezTo>
                    <a:cubicBezTo>
                      <a:pt x="31790" y="10949"/>
                      <a:pt x="32157" y="10182"/>
                      <a:pt x="32323" y="9348"/>
                    </a:cubicBezTo>
                    <a:cubicBezTo>
                      <a:pt x="32457" y="8714"/>
                      <a:pt x="32557" y="8081"/>
                      <a:pt x="32590" y="7480"/>
                    </a:cubicBezTo>
                    <a:cubicBezTo>
                      <a:pt x="32590" y="7247"/>
                      <a:pt x="32624" y="7046"/>
                      <a:pt x="32624" y="6880"/>
                    </a:cubicBezTo>
                    <a:cubicBezTo>
                      <a:pt x="34825" y="10315"/>
                      <a:pt x="37827" y="13184"/>
                      <a:pt x="41397" y="15219"/>
                    </a:cubicBezTo>
                    <a:cubicBezTo>
                      <a:pt x="41551" y="15296"/>
                      <a:pt x="41749" y="15373"/>
                      <a:pt x="41922" y="15373"/>
                    </a:cubicBezTo>
                    <a:cubicBezTo>
                      <a:pt x="42048" y="15373"/>
                      <a:pt x="42160" y="15332"/>
                      <a:pt x="42230" y="15219"/>
                    </a:cubicBezTo>
                    <a:cubicBezTo>
                      <a:pt x="42264" y="15052"/>
                      <a:pt x="42230" y="14919"/>
                      <a:pt x="42164" y="14785"/>
                    </a:cubicBezTo>
                    <a:cubicBezTo>
                      <a:pt x="41030" y="11249"/>
                      <a:pt x="38728" y="8247"/>
                      <a:pt x="35592" y="6279"/>
                    </a:cubicBezTo>
                    <a:lnTo>
                      <a:pt x="31723" y="3711"/>
                    </a:lnTo>
                    <a:cubicBezTo>
                      <a:pt x="29986" y="1212"/>
                      <a:pt x="27309" y="1"/>
                      <a:pt x="2464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3367;p67">
                <a:extLst>
                  <a:ext uri="{FF2B5EF4-FFF2-40B4-BE49-F238E27FC236}">
                    <a16:creationId xmlns:a16="http://schemas.microsoft.com/office/drawing/2014/main" xmlns="" id="{3D1CE054-41C8-4361-B934-F27CC04556E0}"/>
                  </a:ext>
                </a:extLst>
              </p:cNvPr>
              <p:cNvSpPr/>
              <p:nvPr/>
            </p:nvSpPr>
            <p:spPr>
              <a:xfrm>
                <a:off x="1511445" y="2932736"/>
                <a:ext cx="577200" cy="555576"/>
              </a:xfrm>
              <a:custGeom>
                <a:avLst/>
                <a:gdLst/>
                <a:ahLst/>
                <a:cxnLst/>
                <a:rect l="l" t="t" r="r" b="b"/>
                <a:pathLst>
                  <a:path w="29389" h="28288" extrusionOk="0">
                    <a:moveTo>
                      <a:pt x="29388" y="0"/>
                    </a:moveTo>
                    <a:lnTo>
                      <a:pt x="29388" y="0"/>
                    </a:lnTo>
                    <a:cubicBezTo>
                      <a:pt x="29381" y="20"/>
                      <a:pt x="29374" y="39"/>
                      <a:pt x="29367" y="59"/>
                    </a:cubicBezTo>
                    <a:lnTo>
                      <a:pt x="29367" y="59"/>
                    </a:lnTo>
                    <a:cubicBezTo>
                      <a:pt x="29377" y="39"/>
                      <a:pt x="29388" y="20"/>
                      <a:pt x="29388" y="0"/>
                    </a:cubicBezTo>
                    <a:close/>
                    <a:moveTo>
                      <a:pt x="29367" y="59"/>
                    </a:moveTo>
                    <a:lnTo>
                      <a:pt x="29367" y="59"/>
                    </a:lnTo>
                    <a:cubicBezTo>
                      <a:pt x="29362" y="70"/>
                      <a:pt x="29357" y="80"/>
                      <a:pt x="29356" y="91"/>
                    </a:cubicBezTo>
                    <a:lnTo>
                      <a:pt x="29356" y="91"/>
                    </a:lnTo>
                    <a:cubicBezTo>
                      <a:pt x="29359" y="80"/>
                      <a:pt x="29363" y="70"/>
                      <a:pt x="29367" y="59"/>
                    </a:cubicBezTo>
                    <a:close/>
                    <a:moveTo>
                      <a:pt x="29356" y="91"/>
                    </a:moveTo>
                    <a:cubicBezTo>
                      <a:pt x="29353" y="97"/>
                      <a:pt x="29351" y="103"/>
                      <a:pt x="29349" y="110"/>
                    </a:cubicBezTo>
                    <a:lnTo>
                      <a:pt x="29349" y="110"/>
                    </a:lnTo>
                    <a:cubicBezTo>
                      <a:pt x="29351" y="107"/>
                      <a:pt x="29353" y="103"/>
                      <a:pt x="29355" y="100"/>
                    </a:cubicBezTo>
                    <a:cubicBezTo>
                      <a:pt x="29355" y="97"/>
                      <a:pt x="29355" y="94"/>
                      <a:pt x="29356" y="91"/>
                    </a:cubicBezTo>
                    <a:close/>
                    <a:moveTo>
                      <a:pt x="29349" y="110"/>
                    </a:moveTo>
                    <a:cubicBezTo>
                      <a:pt x="29286" y="207"/>
                      <a:pt x="29253" y="305"/>
                      <a:pt x="29188" y="434"/>
                    </a:cubicBezTo>
                    <a:cubicBezTo>
                      <a:pt x="28287" y="2302"/>
                      <a:pt x="26820" y="3870"/>
                      <a:pt x="24985" y="4837"/>
                    </a:cubicBezTo>
                    <a:cubicBezTo>
                      <a:pt x="23984" y="5371"/>
                      <a:pt x="22917" y="5704"/>
                      <a:pt x="21816" y="5871"/>
                    </a:cubicBezTo>
                    <a:cubicBezTo>
                      <a:pt x="20582" y="6038"/>
                      <a:pt x="19281" y="5971"/>
                      <a:pt x="17913" y="6171"/>
                    </a:cubicBezTo>
                    <a:cubicBezTo>
                      <a:pt x="17213" y="6272"/>
                      <a:pt x="16512" y="6472"/>
                      <a:pt x="15878" y="6772"/>
                    </a:cubicBezTo>
                    <a:cubicBezTo>
                      <a:pt x="15211" y="7105"/>
                      <a:pt x="14644" y="7606"/>
                      <a:pt x="14211" y="8240"/>
                    </a:cubicBezTo>
                    <a:cubicBezTo>
                      <a:pt x="13343" y="9507"/>
                      <a:pt x="13010" y="11042"/>
                      <a:pt x="12543" y="12543"/>
                    </a:cubicBezTo>
                    <a:cubicBezTo>
                      <a:pt x="12343" y="13310"/>
                      <a:pt x="12076" y="14010"/>
                      <a:pt x="11709" y="14711"/>
                    </a:cubicBezTo>
                    <a:cubicBezTo>
                      <a:pt x="11375" y="15378"/>
                      <a:pt x="10875" y="15945"/>
                      <a:pt x="10274" y="16379"/>
                    </a:cubicBezTo>
                    <a:cubicBezTo>
                      <a:pt x="9074" y="17213"/>
                      <a:pt x="7606" y="17480"/>
                      <a:pt x="6272" y="17780"/>
                    </a:cubicBezTo>
                    <a:cubicBezTo>
                      <a:pt x="4971" y="18047"/>
                      <a:pt x="3670" y="18447"/>
                      <a:pt x="2669" y="19214"/>
                    </a:cubicBezTo>
                    <a:cubicBezTo>
                      <a:pt x="1768" y="19915"/>
                      <a:pt x="1035" y="20815"/>
                      <a:pt x="568" y="21883"/>
                    </a:cubicBezTo>
                    <a:cubicBezTo>
                      <a:pt x="201" y="22750"/>
                      <a:pt x="0" y="23684"/>
                      <a:pt x="67" y="24618"/>
                    </a:cubicBezTo>
                    <a:cubicBezTo>
                      <a:pt x="67" y="25352"/>
                      <a:pt x="234" y="26052"/>
                      <a:pt x="467" y="26719"/>
                    </a:cubicBezTo>
                    <a:cubicBezTo>
                      <a:pt x="634" y="27120"/>
                      <a:pt x="834" y="27520"/>
                      <a:pt x="1068" y="27920"/>
                    </a:cubicBezTo>
                    <a:cubicBezTo>
                      <a:pt x="1168" y="28054"/>
                      <a:pt x="1235" y="28120"/>
                      <a:pt x="1268" y="28187"/>
                    </a:cubicBezTo>
                    <a:cubicBezTo>
                      <a:pt x="1301" y="28221"/>
                      <a:pt x="1335" y="28254"/>
                      <a:pt x="1368" y="28287"/>
                    </a:cubicBezTo>
                    <a:cubicBezTo>
                      <a:pt x="1035" y="27787"/>
                      <a:pt x="734" y="27253"/>
                      <a:pt x="534" y="26686"/>
                    </a:cubicBezTo>
                    <a:cubicBezTo>
                      <a:pt x="301" y="26019"/>
                      <a:pt x="167" y="25318"/>
                      <a:pt x="167" y="24618"/>
                    </a:cubicBezTo>
                    <a:cubicBezTo>
                      <a:pt x="134" y="23684"/>
                      <a:pt x="301" y="22783"/>
                      <a:pt x="701" y="21916"/>
                    </a:cubicBezTo>
                    <a:cubicBezTo>
                      <a:pt x="1135" y="20915"/>
                      <a:pt x="1868" y="20015"/>
                      <a:pt x="2769" y="19348"/>
                    </a:cubicBezTo>
                    <a:cubicBezTo>
                      <a:pt x="3736" y="18614"/>
                      <a:pt x="5004" y="18247"/>
                      <a:pt x="6338" y="17947"/>
                    </a:cubicBezTo>
                    <a:cubicBezTo>
                      <a:pt x="7639" y="17646"/>
                      <a:pt x="9140" y="17413"/>
                      <a:pt x="10375" y="16546"/>
                    </a:cubicBezTo>
                    <a:cubicBezTo>
                      <a:pt x="11008" y="16079"/>
                      <a:pt x="11542" y="15511"/>
                      <a:pt x="11909" y="14811"/>
                    </a:cubicBezTo>
                    <a:cubicBezTo>
                      <a:pt x="12243" y="14110"/>
                      <a:pt x="12543" y="13377"/>
                      <a:pt x="12776" y="12609"/>
                    </a:cubicBezTo>
                    <a:cubicBezTo>
                      <a:pt x="13243" y="11108"/>
                      <a:pt x="13543" y="9574"/>
                      <a:pt x="14377" y="8340"/>
                    </a:cubicBezTo>
                    <a:cubicBezTo>
                      <a:pt x="14811" y="7773"/>
                      <a:pt x="15345" y="7272"/>
                      <a:pt x="15979" y="6939"/>
                    </a:cubicBezTo>
                    <a:cubicBezTo>
                      <a:pt x="16612" y="6638"/>
                      <a:pt x="17279" y="6438"/>
                      <a:pt x="17947" y="6372"/>
                    </a:cubicBezTo>
                    <a:cubicBezTo>
                      <a:pt x="19281" y="6171"/>
                      <a:pt x="20615" y="6205"/>
                      <a:pt x="21816" y="6038"/>
                    </a:cubicBezTo>
                    <a:cubicBezTo>
                      <a:pt x="22950" y="5871"/>
                      <a:pt x="24051" y="5504"/>
                      <a:pt x="25052" y="4971"/>
                    </a:cubicBezTo>
                    <a:cubicBezTo>
                      <a:pt x="26486" y="4170"/>
                      <a:pt x="27720" y="3036"/>
                      <a:pt x="28621" y="1635"/>
                    </a:cubicBezTo>
                    <a:cubicBezTo>
                      <a:pt x="28902" y="1167"/>
                      <a:pt x="29154" y="640"/>
                      <a:pt x="29349" y="11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3368;p67">
                <a:extLst>
                  <a:ext uri="{FF2B5EF4-FFF2-40B4-BE49-F238E27FC236}">
                    <a16:creationId xmlns:a16="http://schemas.microsoft.com/office/drawing/2014/main" xmlns="" id="{997C4204-7795-4A46-8413-D7CF8CB0CC0D}"/>
                  </a:ext>
                </a:extLst>
              </p:cNvPr>
              <p:cNvSpPr/>
              <p:nvPr/>
            </p:nvSpPr>
            <p:spPr>
              <a:xfrm>
                <a:off x="2160036" y="3307821"/>
                <a:ext cx="44563" cy="41735"/>
              </a:xfrm>
              <a:custGeom>
                <a:avLst/>
                <a:gdLst/>
                <a:ahLst/>
                <a:cxnLst/>
                <a:rect l="l" t="t" r="r" b="b"/>
                <a:pathLst>
                  <a:path w="2269" h="2125" extrusionOk="0">
                    <a:moveTo>
                      <a:pt x="1084" y="1"/>
                    </a:moveTo>
                    <a:cubicBezTo>
                      <a:pt x="562" y="1"/>
                      <a:pt x="123" y="378"/>
                      <a:pt x="33" y="917"/>
                    </a:cubicBezTo>
                    <a:cubicBezTo>
                      <a:pt x="0" y="1517"/>
                      <a:pt x="434" y="2017"/>
                      <a:pt x="1001" y="2118"/>
                    </a:cubicBezTo>
                    <a:cubicBezTo>
                      <a:pt x="1045" y="2122"/>
                      <a:pt x="1088" y="2125"/>
                      <a:pt x="1131" y="2125"/>
                    </a:cubicBezTo>
                    <a:cubicBezTo>
                      <a:pt x="1677" y="2125"/>
                      <a:pt x="2142" y="1743"/>
                      <a:pt x="2235" y="1217"/>
                    </a:cubicBezTo>
                    <a:cubicBezTo>
                      <a:pt x="2268" y="616"/>
                      <a:pt x="1835" y="83"/>
                      <a:pt x="1268" y="16"/>
                    </a:cubicBezTo>
                    <a:cubicBezTo>
                      <a:pt x="1206" y="6"/>
                      <a:pt x="1144" y="1"/>
                      <a:pt x="10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3369;p67">
                <a:extLst>
                  <a:ext uri="{FF2B5EF4-FFF2-40B4-BE49-F238E27FC236}">
                    <a16:creationId xmlns:a16="http://schemas.microsoft.com/office/drawing/2014/main" xmlns="" id="{041A1BE4-CB9A-4A6D-B51A-45FDB810F8F6}"/>
                  </a:ext>
                </a:extLst>
              </p:cNvPr>
              <p:cNvSpPr/>
              <p:nvPr/>
            </p:nvSpPr>
            <p:spPr>
              <a:xfrm>
                <a:off x="1939911" y="3307821"/>
                <a:ext cx="45211" cy="41735"/>
              </a:xfrm>
              <a:custGeom>
                <a:avLst/>
                <a:gdLst/>
                <a:ahLst/>
                <a:cxnLst/>
                <a:rect l="l" t="t" r="r" b="b"/>
                <a:pathLst>
                  <a:path w="2302" h="2125" extrusionOk="0">
                    <a:moveTo>
                      <a:pt x="1093" y="1"/>
                    </a:moveTo>
                    <a:cubicBezTo>
                      <a:pt x="589" y="1"/>
                      <a:pt x="127" y="378"/>
                      <a:pt x="67" y="917"/>
                    </a:cubicBezTo>
                    <a:cubicBezTo>
                      <a:pt x="0" y="1517"/>
                      <a:pt x="434" y="2017"/>
                      <a:pt x="1034" y="2118"/>
                    </a:cubicBezTo>
                    <a:cubicBezTo>
                      <a:pt x="1076" y="2122"/>
                      <a:pt x="1117" y="2125"/>
                      <a:pt x="1158" y="2125"/>
                    </a:cubicBezTo>
                    <a:cubicBezTo>
                      <a:pt x="1681" y="2125"/>
                      <a:pt x="2173" y="1743"/>
                      <a:pt x="2235" y="1217"/>
                    </a:cubicBezTo>
                    <a:cubicBezTo>
                      <a:pt x="2302" y="616"/>
                      <a:pt x="1868" y="83"/>
                      <a:pt x="1268" y="16"/>
                    </a:cubicBezTo>
                    <a:cubicBezTo>
                      <a:pt x="1209" y="6"/>
                      <a:pt x="1151" y="1"/>
                      <a:pt x="109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3370;p67">
                <a:extLst>
                  <a:ext uri="{FF2B5EF4-FFF2-40B4-BE49-F238E27FC236}">
                    <a16:creationId xmlns:a16="http://schemas.microsoft.com/office/drawing/2014/main" xmlns="" id="{8CE048FB-568A-4247-B6AF-E4346409B5B2}"/>
                  </a:ext>
                </a:extLst>
              </p:cNvPr>
              <p:cNvSpPr/>
              <p:nvPr/>
            </p:nvSpPr>
            <p:spPr>
              <a:xfrm>
                <a:off x="1694234" y="2989732"/>
                <a:ext cx="94999" cy="70841"/>
              </a:xfrm>
              <a:custGeom>
                <a:avLst/>
                <a:gdLst/>
                <a:ahLst/>
                <a:cxnLst/>
                <a:rect l="l" t="t" r="r" b="b"/>
                <a:pathLst>
                  <a:path w="4837" h="3607" extrusionOk="0">
                    <a:moveTo>
                      <a:pt x="4837" y="0"/>
                    </a:moveTo>
                    <a:cubicBezTo>
                      <a:pt x="4804" y="0"/>
                      <a:pt x="4703" y="334"/>
                      <a:pt x="4437" y="834"/>
                    </a:cubicBezTo>
                    <a:cubicBezTo>
                      <a:pt x="4070" y="1502"/>
                      <a:pt x="3569" y="2069"/>
                      <a:pt x="2969" y="2536"/>
                    </a:cubicBezTo>
                    <a:cubicBezTo>
                      <a:pt x="2368" y="2969"/>
                      <a:pt x="1668" y="3269"/>
                      <a:pt x="934" y="3403"/>
                    </a:cubicBezTo>
                    <a:cubicBezTo>
                      <a:pt x="367" y="3503"/>
                      <a:pt x="0" y="3503"/>
                      <a:pt x="0" y="3536"/>
                    </a:cubicBezTo>
                    <a:cubicBezTo>
                      <a:pt x="186" y="3578"/>
                      <a:pt x="384" y="3606"/>
                      <a:pt x="587" y="3606"/>
                    </a:cubicBezTo>
                    <a:cubicBezTo>
                      <a:pt x="713" y="3606"/>
                      <a:pt x="840" y="3595"/>
                      <a:pt x="967" y="3570"/>
                    </a:cubicBezTo>
                    <a:cubicBezTo>
                      <a:pt x="1735" y="3470"/>
                      <a:pt x="2469" y="3169"/>
                      <a:pt x="3102" y="2702"/>
                    </a:cubicBezTo>
                    <a:cubicBezTo>
                      <a:pt x="3736" y="2235"/>
                      <a:pt x="4236" y="1602"/>
                      <a:pt x="4570" y="901"/>
                    </a:cubicBezTo>
                    <a:cubicBezTo>
                      <a:pt x="4703" y="634"/>
                      <a:pt x="4804" y="301"/>
                      <a:pt x="4837"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3371;p67">
                <a:extLst>
                  <a:ext uri="{FF2B5EF4-FFF2-40B4-BE49-F238E27FC236}">
                    <a16:creationId xmlns:a16="http://schemas.microsoft.com/office/drawing/2014/main" xmlns="" id="{ACA2CC6D-1071-4A4A-A39E-3C6096A14BB5}"/>
                  </a:ext>
                </a:extLst>
              </p:cNvPr>
              <p:cNvSpPr/>
              <p:nvPr/>
            </p:nvSpPr>
            <p:spPr>
              <a:xfrm>
                <a:off x="1662771" y="2895401"/>
                <a:ext cx="101578" cy="136930"/>
              </a:xfrm>
              <a:custGeom>
                <a:avLst/>
                <a:gdLst/>
                <a:ahLst/>
                <a:cxnLst/>
                <a:rect l="l" t="t" r="r" b="b"/>
                <a:pathLst>
                  <a:path w="5172" h="6972" extrusionOk="0">
                    <a:moveTo>
                      <a:pt x="234" y="0"/>
                    </a:moveTo>
                    <a:lnTo>
                      <a:pt x="234" y="0"/>
                    </a:lnTo>
                    <a:cubicBezTo>
                      <a:pt x="168" y="133"/>
                      <a:pt x="134" y="234"/>
                      <a:pt x="101" y="367"/>
                    </a:cubicBezTo>
                    <a:cubicBezTo>
                      <a:pt x="34" y="701"/>
                      <a:pt x="1" y="1067"/>
                      <a:pt x="1" y="1401"/>
                    </a:cubicBezTo>
                    <a:cubicBezTo>
                      <a:pt x="1" y="3803"/>
                      <a:pt x="1502" y="5938"/>
                      <a:pt x="3770" y="6705"/>
                    </a:cubicBezTo>
                    <a:cubicBezTo>
                      <a:pt x="4104" y="6838"/>
                      <a:pt x="4437" y="6905"/>
                      <a:pt x="4771" y="6972"/>
                    </a:cubicBezTo>
                    <a:lnTo>
                      <a:pt x="5171" y="6972"/>
                    </a:lnTo>
                    <a:cubicBezTo>
                      <a:pt x="5171" y="6905"/>
                      <a:pt x="4638" y="6872"/>
                      <a:pt x="3837" y="6571"/>
                    </a:cubicBezTo>
                    <a:cubicBezTo>
                      <a:pt x="1702" y="5737"/>
                      <a:pt x="234" y="3703"/>
                      <a:pt x="168" y="1401"/>
                    </a:cubicBezTo>
                    <a:cubicBezTo>
                      <a:pt x="134" y="534"/>
                      <a:pt x="268" y="0"/>
                      <a:pt x="2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3372;p67">
                <a:extLst>
                  <a:ext uri="{FF2B5EF4-FFF2-40B4-BE49-F238E27FC236}">
                    <a16:creationId xmlns:a16="http://schemas.microsoft.com/office/drawing/2014/main" xmlns="" id="{CA3E1665-3EF3-449D-AD98-4C80B07A3DEA}"/>
                  </a:ext>
                </a:extLst>
              </p:cNvPr>
              <p:cNvSpPr/>
              <p:nvPr/>
            </p:nvSpPr>
            <p:spPr>
              <a:xfrm>
                <a:off x="1769573" y="2908638"/>
                <a:ext cx="313160" cy="121532"/>
              </a:xfrm>
              <a:custGeom>
                <a:avLst/>
                <a:gdLst/>
                <a:ahLst/>
                <a:cxnLst/>
                <a:rect l="l" t="t" r="r" b="b"/>
                <a:pathLst>
                  <a:path w="15945" h="6188" extrusionOk="0">
                    <a:moveTo>
                      <a:pt x="12790" y="0"/>
                    </a:moveTo>
                    <a:cubicBezTo>
                      <a:pt x="12122" y="0"/>
                      <a:pt x="11458" y="142"/>
                      <a:pt x="10841" y="393"/>
                    </a:cubicBezTo>
                    <a:cubicBezTo>
                      <a:pt x="9740" y="894"/>
                      <a:pt x="8740" y="1561"/>
                      <a:pt x="7872" y="2362"/>
                    </a:cubicBezTo>
                    <a:cubicBezTo>
                      <a:pt x="6905" y="3195"/>
                      <a:pt x="6038" y="3996"/>
                      <a:pt x="5171" y="4630"/>
                    </a:cubicBezTo>
                    <a:cubicBezTo>
                      <a:pt x="4403" y="5197"/>
                      <a:pt x="3536" y="5631"/>
                      <a:pt x="2602" y="5897"/>
                    </a:cubicBezTo>
                    <a:cubicBezTo>
                      <a:pt x="2192" y="6011"/>
                      <a:pt x="1750" y="6063"/>
                      <a:pt x="1310" y="6063"/>
                    </a:cubicBezTo>
                    <a:cubicBezTo>
                      <a:pt x="1105" y="6063"/>
                      <a:pt x="901" y="6052"/>
                      <a:pt x="701" y="6031"/>
                    </a:cubicBezTo>
                    <a:cubicBezTo>
                      <a:pt x="267" y="5964"/>
                      <a:pt x="0" y="5897"/>
                      <a:pt x="0" y="5897"/>
                    </a:cubicBezTo>
                    <a:lnTo>
                      <a:pt x="0" y="5897"/>
                    </a:lnTo>
                    <a:cubicBezTo>
                      <a:pt x="0" y="5931"/>
                      <a:pt x="67" y="5931"/>
                      <a:pt x="167" y="5997"/>
                    </a:cubicBezTo>
                    <a:cubicBezTo>
                      <a:pt x="334" y="6031"/>
                      <a:pt x="534" y="6098"/>
                      <a:pt x="701" y="6131"/>
                    </a:cubicBezTo>
                    <a:cubicBezTo>
                      <a:pt x="938" y="6168"/>
                      <a:pt x="1181" y="6187"/>
                      <a:pt x="1426" y="6187"/>
                    </a:cubicBezTo>
                    <a:cubicBezTo>
                      <a:pt x="1835" y="6187"/>
                      <a:pt x="2252" y="6135"/>
                      <a:pt x="2669" y="6031"/>
                    </a:cubicBezTo>
                    <a:cubicBezTo>
                      <a:pt x="3603" y="5797"/>
                      <a:pt x="4503" y="5364"/>
                      <a:pt x="5271" y="4797"/>
                    </a:cubicBezTo>
                    <a:cubicBezTo>
                      <a:pt x="6171" y="4163"/>
                      <a:pt x="7039" y="3329"/>
                      <a:pt x="8006" y="2495"/>
                    </a:cubicBezTo>
                    <a:cubicBezTo>
                      <a:pt x="8873" y="1728"/>
                      <a:pt x="9841" y="1061"/>
                      <a:pt x="10908" y="594"/>
                    </a:cubicBezTo>
                    <a:cubicBezTo>
                      <a:pt x="11530" y="306"/>
                      <a:pt x="12205" y="156"/>
                      <a:pt x="12893" y="156"/>
                    </a:cubicBezTo>
                    <a:cubicBezTo>
                      <a:pt x="13164" y="156"/>
                      <a:pt x="13437" y="180"/>
                      <a:pt x="13710" y="227"/>
                    </a:cubicBezTo>
                    <a:cubicBezTo>
                      <a:pt x="14344" y="327"/>
                      <a:pt x="14944" y="560"/>
                      <a:pt x="15445" y="961"/>
                    </a:cubicBezTo>
                    <a:cubicBezTo>
                      <a:pt x="15778" y="1261"/>
                      <a:pt x="15945" y="1461"/>
                      <a:pt x="15945" y="1461"/>
                    </a:cubicBezTo>
                    <a:cubicBezTo>
                      <a:pt x="15945" y="1461"/>
                      <a:pt x="15912" y="1394"/>
                      <a:pt x="15845" y="1294"/>
                    </a:cubicBezTo>
                    <a:cubicBezTo>
                      <a:pt x="15745" y="1161"/>
                      <a:pt x="15611" y="1027"/>
                      <a:pt x="15478" y="927"/>
                    </a:cubicBezTo>
                    <a:cubicBezTo>
                      <a:pt x="14978" y="494"/>
                      <a:pt x="14377" y="193"/>
                      <a:pt x="13710" y="93"/>
                    </a:cubicBezTo>
                    <a:cubicBezTo>
                      <a:pt x="13405" y="30"/>
                      <a:pt x="13097" y="0"/>
                      <a:pt x="1279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3373;p67">
                <a:extLst>
                  <a:ext uri="{FF2B5EF4-FFF2-40B4-BE49-F238E27FC236}">
                    <a16:creationId xmlns:a16="http://schemas.microsoft.com/office/drawing/2014/main" xmlns="" id="{51C83892-B756-4325-B8B2-DCA4806AD619}"/>
                  </a:ext>
                </a:extLst>
              </p:cNvPr>
              <p:cNvSpPr/>
              <p:nvPr/>
            </p:nvSpPr>
            <p:spPr>
              <a:xfrm>
                <a:off x="2105653" y="2944520"/>
                <a:ext cx="254868" cy="679406"/>
              </a:xfrm>
              <a:custGeom>
                <a:avLst/>
                <a:gdLst/>
                <a:ahLst/>
                <a:cxnLst/>
                <a:rect l="l" t="t" r="r" b="b"/>
                <a:pathLst>
                  <a:path w="12977" h="34593" extrusionOk="0">
                    <a:moveTo>
                      <a:pt x="0" y="1"/>
                    </a:moveTo>
                    <a:cubicBezTo>
                      <a:pt x="0" y="34"/>
                      <a:pt x="0" y="68"/>
                      <a:pt x="0" y="101"/>
                    </a:cubicBezTo>
                    <a:cubicBezTo>
                      <a:pt x="34" y="168"/>
                      <a:pt x="67" y="268"/>
                      <a:pt x="100" y="401"/>
                    </a:cubicBezTo>
                    <a:cubicBezTo>
                      <a:pt x="267" y="801"/>
                      <a:pt x="434" y="1168"/>
                      <a:pt x="668" y="1502"/>
                    </a:cubicBezTo>
                    <a:cubicBezTo>
                      <a:pt x="1501" y="2769"/>
                      <a:pt x="2569" y="3837"/>
                      <a:pt x="3836" y="4637"/>
                    </a:cubicBezTo>
                    <a:cubicBezTo>
                      <a:pt x="4637" y="5205"/>
                      <a:pt x="5504" y="5738"/>
                      <a:pt x="6438" y="6372"/>
                    </a:cubicBezTo>
                    <a:cubicBezTo>
                      <a:pt x="7406" y="7006"/>
                      <a:pt x="8340" y="7773"/>
                      <a:pt x="9140" y="8607"/>
                    </a:cubicBezTo>
                    <a:cubicBezTo>
                      <a:pt x="10041" y="9541"/>
                      <a:pt x="10675" y="10708"/>
                      <a:pt x="10942" y="11976"/>
                    </a:cubicBezTo>
                    <a:cubicBezTo>
                      <a:pt x="11208" y="13310"/>
                      <a:pt x="10875" y="14711"/>
                      <a:pt x="10441" y="16079"/>
                    </a:cubicBezTo>
                    <a:cubicBezTo>
                      <a:pt x="10208" y="16746"/>
                      <a:pt x="9974" y="17413"/>
                      <a:pt x="9807" y="18114"/>
                    </a:cubicBezTo>
                    <a:cubicBezTo>
                      <a:pt x="9607" y="18814"/>
                      <a:pt x="9607" y="19548"/>
                      <a:pt x="9774" y="20249"/>
                    </a:cubicBezTo>
                    <a:cubicBezTo>
                      <a:pt x="9974" y="20882"/>
                      <a:pt x="10308" y="21483"/>
                      <a:pt x="10741" y="22017"/>
                    </a:cubicBezTo>
                    <a:cubicBezTo>
                      <a:pt x="11108" y="22550"/>
                      <a:pt x="11542" y="23051"/>
                      <a:pt x="11876" y="23584"/>
                    </a:cubicBezTo>
                    <a:cubicBezTo>
                      <a:pt x="12509" y="24585"/>
                      <a:pt x="12776" y="25753"/>
                      <a:pt x="12709" y="26920"/>
                    </a:cubicBezTo>
                    <a:cubicBezTo>
                      <a:pt x="12643" y="27954"/>
                      <a:pt x="12343" y="28955"/>
                      <a:pt x="11909" y="29856"/>
                    </a:cubicBezTo>
                    <a:cubicBezTo>
                      <a:pt x="11175" y="31156"/>
                      <a:pt x="10274" y="32357"/>
                      <a:pt x="9240" y="33425"/>
                    </a:cubicBezTo>
                    <a:lnTo>
                      <a:pt x="8373" y="34292"/>
                    </a:lnTo>
                    <a:lnTo>
                      <a:pt x="8140" y="34492"/>
                    </a:lnTo>
                    <a:cubicBezTo>
                      <a:pt x="8106" y="34526"/>
                      <a:pt x="8106" y="34559"/>
                      <a:pt x="8073" y="34592"/>
                    </a:cubicBezTo>
                    <a:cubicBezTo>
                      <a:pt x="8073" y="34592"/>
                      <a:pt x="8106" y="34559"/>
                      <a:pt x="8173" y="34526"/>
                    </a:cubicBezTo>
                    <a:lnTo>
                      <a:pt x="8406" y="34292"/>
                    </a:lnTo>
                    <a:cubicBezTo>
                      <a:pt x="8607" y="34125"/>
                      <a:pt x="8907" y="33858"/>
                      <a:pt x="9274" y="33458"/>
                    </a:cubicBezTo>
                    <a:cubicBezTo>
                      <a:pt x="10374" y="32457"/>
                      <a:pt x="11308" y="31257"/>
                      <a:pt x="12042" y="29922"/>
                    </a:cubicBezTo>
                    <a:cubicBezTo>
                      <a:pt x="12509" y="28988"/>
                      <a:pt x="12776" y="27988"/>
                      <a:pt x="12876" y="26920"/>
                    </a:cubicBezTo>
                    <a:cubicBezTo>
                      <a:pt x="12976" y="25719"/>
                      <a:pt x="12676" y="24518"/>
                      <a:pt x="12042" y="23484"/>
                    </a:cubicBezTo>
                    <a:cubicBezTo>
                      <a:pt x="11709" y="22951"/>
                      <a:pt x="11275" y="22450"/>
                      <a:pt x="10908" y="21916"/>
                    </a:cubicBezTo>
                    <a:cubicBezTo>
                      <a:pt x="10508" y="21383"/>
                      <a:pt x="10174" y="20816"/>
                      <a:pt x="9974" y="20182"/>
                    </a:cubicBezTo>
                    <a:cubicBezTo>
                      <a:pt x="9807" y="19515"/>
                      <a:pt x="9841" y="18848"/>
                      <a:pt x="10008" y="18180"/>
                    </a:cubicBezTo>
                    <a:cubicBezTo>
                      <a:pt x="10174" y="17513"/>
                      <a:pt x="10408" y="16846"/>
                      <a:pt x="10641" y="16146"/>
                    </a:cubicBezTo>
                    <a:cubicBezTo>
                      <a:pt x="11075" y="14778"/>
                      <a:pt x="11409" y="13344"/>
                      <a:pt x="11175" y="11943"/>
                    </a:cubicBezTo>
                    <a:cubicBezTo>
                      <a:pt x="10875" y="10642"/>
                      <a:pt x="10241" y="9441"/>
                      <a:pt x="9307" y="8474"/>
                    </a:cubicBezTo>
                    <a:cubicBezTo>
                      <a:pt x="8473" y="7640"/>
                      <a:pt x="7539" y="6872"/>
                      <a:pt x="6538" y="6239"/>
                    </a:cubicBezTo>
                    <a:cubicBezTo>
                      <a:pt x="5604" y="5605"/>
                      <a:pt x="4704" y="5071"/>
                      <a:pt x="3937" y="4537"/>
                    </a:cubicBezTo>
                    <a:cubicBezTo>
                      <a:pt x="2669" y="3737"/>
                      <a:pt x="1602" y="2669"/>
                      <a:pt x="734" y="1469"/>
                    </a:cubicBezTo>
                    <a:cubicBezTo>
                      <a:pt x="501" y="1135"/>
                      <a:pt x="301" y="768"/>
                      <a:pt x="167" y="401"/>
                    </a:cubicBezTo>
                    <a:cubicBezTo>
                      <a:pt x="100" y="268"/>
                      <a:pt x="34" y="134"/>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227" name="Google Shape;1242;p47">
            <a:extLst>
              <a:ext uri="{FF2B5EF4-FFF2-40B4-BE49-F238E27FC236}">
                <a16:creationId xmlns:a16="http://schemas.microsoft.com/office/drawing/2014/main" xmlns="" id="{254CB56F-157B-48CC-AF38-C9E4ECEB90F7}"/>
              </a:ext>
            </a:extLst>
          </p:cNvPr>
          <p:cNvSpPr txBox="1">
            <a:spLocks noGrp="1"/>
          </p:cNvSpPr>
          <p:nvPr>
            <p:ph type="title"/>
          </p:nvPr>
        </p:nvSpPr>
        <p:spPr>
          <a:xfrm>
            <a:off x="2004691" y="664596"/>
            <a:ext cx="5103830"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0C1E4F"/>
                </a:solidFill>
              </a:rPr>
              <a:t>TURLAMA TEKNİĞİ NEDİR?</a:t>
            </a:r>
            <a:endParaRPr sz="3000" dirty="0">
              <a:solidFill>
                <a:srgbClr val="0C1E4F"/>
              </a:solidFill>
            </a:endParaRPr>
          </a:p>
        </p:txBody>
      </p:sp>
      <p:sp>
        <p:nvSpPr>
          <p:cNvPr id="228" name="Google Shape;1244;p47">
            <a:extLst>
              <a:ext uri="{FF2B5EF4-FFF2-40B4-BE49-F238E27FC236}">
                <a16:creationId xmlns:a16="http://schemas.microsoft.com/office/drawing/2014/main" xmlns="" id="{20082A65-5051-4ED8-BCF3-A2EA90446E6D}"/>
              </a:ext>
            </a:extLst>
          </p:cNvPr>
          <p:cNvSpPr txBox="1">
            <a:spLocks noGrp="1"/>
          </p:cNvSpPr>
          <p:nvPr>
            <p:ph type="subTitle" idx="1"/>
          </p:nvPr>
        </p:nvSpPr>
        <p:spPr>
          <a:xfrm>
            <a:off x="1122782" y="1593144"/>
            <a:ext cx="4943647" cy="272860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Turlama tekniği testin turlayarak çözülmesine denir. Bu teknik kullanılarak zaman kaybının önlenmesi amaçlanmaktadır.</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Turlama tekniğinde ilk tur zorlanılan sorulara işaret koyulup diğer soruya geçilir. Testteki tüm sorular bitince ikinci tura başlanır ve işaretli sorular çözülür, zorlanılan sorulara yeni bir işaret koyulur ve diğer soruya geçilir. Üçüncü turda ise kalan en zor sorular çözülür.</a:t>
            </a:r>
          </a:p>
        </p:txBody>
      </p:sp>
      <p:pic>
        <p:nvPicPr>
          <p:cNvPr id="99"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240388" y="3624348"/>
            <a:ext cx="1293633" cy="108896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7"/>
        <p:cNvGrpSpPr/>
        <p:nvPr/>
      </p:nvGrpSpPr>
      <p:grpSpPr>
        <a:xfrm>
          <a:off x="0" y="0"/>
          <a:ext cx="0" cy="0"/>
          <a:chOff x="0" y="0"/>
          <a:chExt cx="0" cy="0"/>
        </a:xfrm>
      </p:grpSpPr>
      <p:sp>
        <p:nvSpPr>
          <p:cNvPr id="1168" name="Google Shape;1168;p44"/>
          <p:cNvSpPr txBox="1">
            <a:spLocks noGrp="1"/>
          </p:cNvSpPr>
          <p:nvPr>
            <p:ph type="title"/>
          </p:nvPr>
        </p:nvSpPr>
        <p:spPr>
          <a:xfrm>
            <a:off x="2454251" y="554498"/>
            <a:ext cx="5642811" cy="944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DÜZENLİ DENEME SINAVI ÇÖZ</a:t>
            </a:r>
            <a:endParaRPr sz="3000" dirty="0">
              <a:solidFill>
                <a:srgbClr val="FF5A54"/>
              </a:solidFill>
            </a:endParaRPr>
          </a:p>
        </p:txBody>
      </p:sp>
      <p:grpSp>
        <p:nvGrpSpPr>
          <p:cNvPr id="1169" name="Google Shape;1169;p44"/>
          <p:cNvGrpSpPr/>
          <p:nvPr/>
        </p:nvGrpSpPr>
        <p:grpSpPr>
          <a:xfrm>
            <a:off x="919800" y="1959429"/>
            <a:ext cx="3396371" cy="2644571"/>
            <a:chOff x="229900" y="1699425"/>
            <a:chExt cx="4315600" cy="3360325"/>
          </a:xfrm>
        </p:grpSpPr>
        <p:sp>
          <p:nvSpPr>
            <p:cNvPr id="1170" name="Google Shape;1170;p44"/>
            <p:cNvSpPr/>
            <p:nvPr/>
          </p:nvSpPr>
          <p:spPr>
            <a:xfrm>
              <a:off x="1252550" y="1984325"/>
              <a:ext cx="283550" cy="558150"/>
            </a:xfrm>
            <a:custGeom>
              <a:avLst/>
              <a:gdLst/>
              <a:ahLst/>
              <a:cxnLst/>
              <a:rect l="l" t="t" r="r" b="b"/>
              <a:pathLst>
                <a:path w="11342" h="22326" extrusionOk="0">
                  <a:moveTo>
                    <a:pt x="6460" y="0"/>
                  </a:moveTo>
                  <a:cubicBezTo>
                    <a:pt x="4361" y="0"/>
                    <a:pt x="2266" y="618"/>
                    <a:pt x="467" y="1837"/>
                  </a:cubicBezTo>
                  <a:lnTo>
                    <a:pt x="0" y="2137"/>
                  </a:lnTo>
                  <a:lnTo>
                    <a:pt x="167" y="18615"/>
                  </a:lnTo>
                  <a:cubicBezTo>
                    <a:pt x="200" y="20550"/>
                    <a:pt x="1701" y="22151"/>
                    <a:pt x="3636" y="22318"/>
                  </a:cubicBezTo>
                  <a:cubicBezTo>
                    <a:pt x="3717" y="22323"/>
                    <a:pt x="3797" y="22326"/>
                    <a:pt x="3876" y="22326"/>
                  </a:cubicBezTo>
                  <a:cubicBezTo>
                    <a:pt x="5876" y="22326"/>
                    <a:pt x="7576" y="20736"/>
                    <a:pt x="7672" y="18715"/>
                  </a:cubicBezTo>
                  <a:cubicBezTo>
                    <a:pt x="7739" y="16681"/>
                    <a:pt x="7806" y="14612"/>
                    <a:pt x="7806" y="14612"/>
                  </a:cubicBezTo>
                  <a:cubicBezTo>
                    <a:pt x="7806" y="14612"/>
                    <a:pt x="10908" y="14312"/>
                    <a:pt x="11141" y="11277"/>
                  </a:cubicBezTo>
                  <a:cubicBezTo>
                    <a:pt x="11342" y="8208"/>
                    <a:pt x="11242" y="1136"/>
                    <a:pt x="11242" y="1136"/>
                  </a:cubicBezTo>
                  <a:cubicBezTo>
                    <a:pt x="9736" y="376"/>
                    <a:pt x="8096" y="0"/>
                    <a:pt x="646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71" name="Google Shape;1171;p44"/>
            <p:cNvGrpSpPr/>
            <p:nvPr/>
          </p:nvGrpSpPr>
          <p:grpSpPr>
            <a:xfrm>
              <a:off x="229900" y="1699425"/>
              <a:ext cx="4315600" cy="3360325"/>
              <a:chOff x="229900" y="1699425"/>
              <a:chExt cx="4315600" cy="3360325"/>
            </a:xfrm>
          </p:grpSpPr>
          <p:sp>
            <p:nvSpPr>
              <p:cNvPr id="1172" name="Google Shape;1172;p44"/>
              <p:cNvSpPr/>
              <p:nvPr/>
            </p:nvSpPr>
            <p:spPr>
              <a:xfrm>
                <a:off x="229900" y="5049900"/>
                <a:ext cx="4315600" cy="5850"/>
              </a:xfrm>
              <a:custGeom>
                <a:avLst/>
                <a:gdLst/>
                <a:ahLst/>
                <a:cxnLst/>
                <a:rect l="l" t="t" r="r" b="b"/>
                <a:pathLst>
                  <a:path w="172624" h="234" extrusionOk="0">
                    <a:moveTo>
                      <a:pt x="86295" y="0"/>
                    </a:moveTo>
                    <a:cubicBezTo>
                      <a:pt x="38628" y="0"/>
                      <a:pt x="1" y="67"/>
                      <a:pt x="1" y="100"/>
                    </a:cubicBezTo>
                    <a:cubicBezTo>
                      <a:pt x="1" y="167"/>
                      <a:pt x="38628" y="234"/>
                      <a:pt x="86295" y="234"/>
                    </a:cubicBezTo>
                    <a:cubicBezTo>
                      <a:pt x="133963" y="234"/>
                      <a:pt x="172624" y="167"/>
                      <a:pt x="172624" y="100"/>
                    </a:cubicBezTo>
                    <a:cubicBezTo>
                      <a:pt x="172624" y="67"/>
                      <a:pt x="133963" y="0"/>
                      <a:pt x="862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3" name="Google Shape;1173;p44"/>
              <p:cNvSpPr/>
              <p:nvPr/>
            </p:nvSpPr>
            <p:spPr>
              <a:xfrm>
                <a:off x="813650" y="1776725"/>
                <a:ext cx="1526125" cy="1541125"/>
              </a:xfrm>
              <a:custGeom>
                <a:avLst/>
                <a:gdLst/>
                <a:ahLst/>
                <a:cxnLst/>
                <a:rect l="l" t="t" r="r" b="b"/>
                <a:pathLst>
                  <a:path w="61045" h="61645" extrusionOk="0">
                    <a:moveTo>
                      <a:pt x="57542" y="0"/>
                    </a:moveTo>
                    <a:lnTo>
                      <a:pt x="1" y="57208"/>
                    </a:lnTo>
                    <a:lnTo>
                      <a:pt x="4204" y="61644"/>
                    </a:lnTo>
                    <a:cubicBezTo>
                      <a:pt x="4204" y="61644"/>
                      <a:pt x="55240" y="11208"/>
                      <a:pt x="61044" y="3202"/>
                    </a:cubicBezTo>
                    <a:lnTo>
                      <a:pt x="5754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4" name="Google Shape;1174;p44"/>
              <p:cNvSpPr/>
              <p:nvPr/>
            </p:nvSpPr>
            <p:spPr>
              <a:xfrm>
                <a:off x="495100" y="2733000"/>
                <a:ext cx="804750" cy="851725"/>
              </a:xfrm>
              <a:custGeom>
                <a:avLst/>
                <a:gdLst/>
                <a:ahLst/>
                <a:cxnLst/>
                <a:rect l="l" t="t" r="r" b="b"/>
                <a:pathLst>
                  <a:path w="32190" h="34069" extrusionOk="0">
                    <a:moveTo>
                      <a:pt x="31535" y="0"/>
                    </a:moveTo>
                    <a:cubicBezTo>
                      <a:pt x="30489" y="0"/>
                      <a:pt x="24581" y="5485"/>
                      <a:pt x="19881" y="9550"/>
                    </a:cubicBezTo>
                    <a:cubicBezTo>
                      <a:pt x="15411" y="13419"/>
                      <a:pt x="400" y="27129"/>
                      <a:pt x="67" y="32566"/>
                    </a:cubicBezTo>
                    <a:cubicBezTo>
                      <a:pt x="0" y="33367"/>
                      <a:pt x="601" y="34034"/>
                      <a:pt x="1401" y="34067"/>
                    </a:cubicBezTo>
                    <a:cubicBezTo>
                      <a:pt x="1441" y="34068"/>
                      <a:pt x="1482" y="34068"/>
                      <a:pt x="1524" y="34068"/>
                    </a:cubicBezTo>
                    <a:cubicBezTo>
                      <a:pt x="3918" y="34068"/>
                      <a:pt x="10058" y="33077"/>
                      <a:pt x="18647" y="24194"/>
                    </a:cubicBezTo>
                    <a:lnTo>
                      <a:pt x="26352" y="17255"/>
                    </a:lnTo>
                    <a:lnTo>
                      <a:pt x="20448" y="11551"/>
                    </a:lnTo>
                    <a:cubicBezTo>
                      <a:pt x="20448" y="11551"/>
                      <a:pt x="32190" y="644"/>
                      <a:pt x="31656" y="43"/>
                    </a:cubicBezTo>
                    <a:cubicBezTo>
                      <a:pt x="31629" y="14"/>
                      <a:pt x="31588" y="0"/>
                      <a:pt x="3153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5" name="Google Shape;1175;p44"/>
              <p:cNvSpPr/>
              <p:nvPr/>
            </p:nvSpPr>
            <p:spPr>
              <a:xfrm>
                <a:off x="499250" y="2733825"/>
                <a:ext cx="800600" cy="850900"/>
              </a:xfrm>
              <a:custGeom>
                <a:avLst/>
                <a:gdLst/>
                <a:ahLst/>
                <a:cxnLst/>
                <a:rect l="l" t="t" r="r" b="b"/>
                <a:pathLst>
                  <a:path w="32024" h="34036" extrusionOk="0">
                    <a:moveTo>
                      <a:pt x="31368" y="0"/>
                    </a:moveTo>
                    <a:cubicBezTo>
                      <a:pt x="30317" y="0"/>
                      <a:pt x="24412" y="5423"/>
                      <a:pt x="19715" y="9517"/>
                    </a:cubicBezTo>
                    <a:cubicBezTo>
                      <a:pt x="19348" y="9851"/>
                      <a:pt x="18881" y="10251"/>
                      <a:pt x="18347" y="10718"/>
                    </a:cubicBezTo>
                    <a:lnTo>
                      <a:pt x="24185" y="16355"/>
                    </a:lnTo>
                    <a:lnTo>
                      <a:pt x="16513" y="23327"/>
                    </a:lnTo>
                    <a:cubicBezTo>
                      <a:pt x="8574" y="31499"/>
                      <a:pt x="2736" y="33000"/>
                      <a:pt x="1" y="33201"/>
                    </a:cubicBezTo>
                    <a:cubicBezTo>
                      <a:pt x="234" y="33668"/>
                      <a:pt x="701" y="34001"/>
                      <a:pt x="1235" y="34034"/>
                    </a:cubicBezTo>
                    <a:cubicBezTo>
                      <a:pt x="1275" y="34035"/>
                      <a:pt x="1316" y="34035"/>
                      <a:pt x="1358" y="34035"/>
                    </a:cubicBezTo>
                    <a:cubicBezTo>
                      <a:pt x="3752" y="34035"/>
                      <a:pt x="9892" y="33044"/>
                      <a:pt x="18481" y="24161"/>
                    </a:cubicBezTo>
                    <a:lnTo>
                      <a:pt x="26186" y="17222"/>
                    </a:lnTo>
                    <a:lnTo>
                      <a:pt x="20282" y="11518"/>
                    </a:lnTo>
                    <a:cubicBezTo>
                      <a:pt x="20282" y="11518"/>
                      <a:pt x="32024" y="611"/>
                      <a:pt x="31490" y="43"/>
                    </a:cubicBezTo>
                    <a:cubicBezTo>
                      <a:pt x="31462" y="14"/>
                      <a:pt x="31421" y="0"/>
                      <a:pt x="31368"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44"/>
              <p:cNvSpPr/>
              <p:nvPr/>
            </p:nvSpPr>
            <p:spPr>
              <a:xfrm>
                <a:off x="1133050" y="1936825"/>
                <a:ext cx="1046600" cy="1049950"/>
              </a:xfrm>
              <a:custGeom>
                <a:avLst/>
                <a:gdLst/>
                <a:ahLst/>
                <a:cxnLst/>
                <a:rect l="l" t="t" r="r" b="b"/>
                <a:pathLst>
                  <a:path w="41864" h="41998" extrusionOk="0">
                    <a:moveTo>
                      <a:pt x="40162" y="1"/>
                    </a:moveTo>
                    <a:lnTo>
                      <a:pt x="0" y="40263"/>
                    </a:lnTo>
                    <a:lnTo>
                      <a:pt x="1635" y="41997"/>
                    </a:lnTo>
                    <a:lnTo>
                      <a:pt x="41864" y="1568"/>
                    </a:lnTo>
                    <a:lnTo>
                      <a:pt x="40162"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7" name="Google Shape;1177;p44"/>
              <p:cNvSpPr/>
              <p:nvPr/>
            </p:nvSpPr>
            <p:spPr>
              <a:xfrm>
                <a:off x="2131250" y="1699425"/>
                <a:ext cx="302750" cy="276625"/>
              </a:xfrm>
              <a:custGeom>
                <a:avLst/>
                <a:gdLst/>
                <a:ahLst/>
                <a:cxnLst/>
                <a:rect l="l" t="t" r="r" b="b"/>
                <a:pathLst>
                  <a:path w="12110" h="11065" extrusionOk="0">
                    <a:moveTo>
                      <a:pt x="10867" y="0"/>
                    </a:moveTo>
                    <a:cubicBezTo>
                      <a:pt x="9506" y="0"/>
                      <a:pt x="4838" y="3092"/>
                      <a:pt x="4838" y="3092"/>
                    </a:cubicBezTo>
                    <a:lnTo>
                      <a:pt x="5838" y="4093"/>
                    </a:lnTo>
                    <a:lnTo>
                      <a:pt x="1" y="9730"/>
                    </a:lnTo>
                    <a:lnTo>
                      <a:pt x="1969" y="11064"/>
                    </a:lnTo>
                    <a:lnTo>
                      <a:pt x="7273" y="5460"/>
                    </a:lnTo>
                    <a:lnTo>
                      <a:pt x="8307" y="6361"/>
                    </a:lnTo>
                    <a:cubicBezTo>
                      <a:pt x="8307" y="6361"/>
                      <a:pt x="12109" y="323"/>
                      <a:pt x="11042" y="23"/>
                    </a:cubicBezTo>
                    <a:cubicBezTo>
                      <a:pt x="10992" y="8"/>
                      <a:pt x="10933" y="0"/>
                      <a:pt x="1086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8" name="Google Shape;1178;p44"/>
              <p:cNvSpPr/>
              <p:nvPr/>
            </p:nvSpPr>
            <p:spPr>
              <a:xfrm>
                <a:off x="1213925" y="1910100"/>
                <a:ext cx="469550" cy="480725"/>
              </a:xfrm>
              <a:custGeom>
                <a:avLst/>
                <a:gdLst/>
                <a:ahLst/>
                <a:cxnLst/>
                <a:rect l="l" t="t" r="r" b="b"/>
                <a:pathLst>
                  <a:path w="18782" h="19229" extrusionOk="0">
                    <a:moveTo>
                      <a:pt x="7039" y="1"/>
                    </a:moveTo>
                    <a:cubicBezTo>
                      <a:pt x="6581" y="1"/>
                      <a:pt x="6123" y="25"/>
                      <a:pt x="5672" y="69"/>
                    </a:cubicBezTo>
                    <a:lnTo>
                      <a:pt x="5672" y="102"/>
                    </a:lnTo>
                    <a:cubicBezTo>
                      <a:pt x="5623" y="101"/>
                      <a:pt x="5575" y="100"/>
                      <a:pt x="5527" y="100"/>
                    </a:cubicBezTo>
                    <a:cubicBezTo>
                      <a:pt x="3716" y="100"/>
                      <a:pt x="2080" y="1309"/>
                      <a:pt x="1235" y="2771"/>
                    </a:cubicBezTo>
                    <a:cubicBezTo>
                      <a:pt x="368" y="4272"/>
                      <a:pt x="201" y="6007"/>
                      <a:pt x="101" y="7674"/>
                    </a:cubicBezTo>
                    <a:cubicBezTo>
                      <a:pt x="1" y="11010"/>
                      <a:pt x="68" y="14312"/>
                      <a:pt x="335" y="17648"/>
                    </a:cubicBezTo>
                    <a:cubicBezTo>
                      <a:pt x="335" y="17882"/>
                      <a:pt x="401" y="18149"/>
                      <a:pt x="535" y="18349"/>
                    </a:cubicBezTo>
                    <a:cubicBezTo>
                      <a:pt x="768" y="18515"/>
                      <a:pt x="1068" y="18616"/>
                      <a:pt x="1369" y="18649"/>
                    </a:cubicBezTo>
                    <a:cubicBezTo>
                      <a:pt x="4219" y="19037"/>
                      <a:pt x="7094" y="19229"/>
                      <a:pt x="9974" y="19229"/>
                    </a:cubicBezTo>
                    <a:cubicBezTo>
                      <a:pt x="12790" y="19229"/>
                      <a:pt x="15610" y="19045"/>
                      <a:pt x="18414" y="18682"/>
                    </a:cubicBezTo>
                    <a:cubicBezTo>
                      <a:pt x="18781" y="17982"/>
                      <a:pt x="18247" y="17181"/>
                      <a:pt x="17647" y="16681"/>
                    </a:cubicBezTo>
                    <a:cubicBezTo>
                      <a:pt x="17046" y="16147"/>
                      <a:pt x="16313" y="15680"/>
                      <a:pt x="16112" y="14946"/>
                    </a:cubicBezTo>
                    <a:cubicBezTo>
                      <a:pt x="15746" y="13812"/>
                      <a:pt x="16880" y="12578"/>
                      <a:pt x="16446" y="11477"/>
                    </a:cubicBezTo>
                    <a:cubicBezTo>
                      <a:pt x="16112" y="10643"/>
                      <a:pt x="15012" y="10210"/>
                      <a:pt x="14611" y="9376"/>
                    </a:cubicBezTo>
                    <a:cubicBezTo>
                      <a:pt x="13978" y="8008"/>
                      <a:pt x="15645" y="6340"/>
                      <a:pt x="14912" y="5006"/>
                    </a:cubicBezTo>
                    <a:cubicBezTo>
                      <a:pt x="14511" y="4305"/>
                      <a:pt x="13611" y="4005"/>
                      <a:pt x="13044" y="3405"/>
                    </a:cubicBezTo>
                    <a:cubicBezTo>
                      <a:pt x="12510" y="2904"/>
                      <a:pt x="12310" y="2204"/>
                      <a:pt x="11876" y="1637"/>
                    </a:cubicBezTo>
                    <a:cubicBezTo>
                      <a:pt x="11076" y="769"/>
                      <a:pt x="9975" y="236"/>
                      <a:pt x="8807" y="136"/>
                    </a:cubicBezTo>
                    <a:cubicBezTo>
                      <a:pt x="8225" y="42"/>
                      <a:pt x="7631" y="1"/>
                      <a:pt x="7039"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9" name="Google Shape;1179;p44"/>
              <p:cNvSpPr/>
              <p:nvPr/>
            </p:nvSpPr>
            <p:spPr>
              <a:xfrm>
                <a:off x="1096350" y="2000200"/>
                <a:ext cx="260225" cy="381150"/>
              </a:xfrm>
              <a:custGeom>
                <a:avLst/>
                <a:gdLst/>
                <a:ahLst/>
                <a:cxnLst/>
                <a:rect l="l" t="t" r="r" b="b"/>
                <a:pathLst>
                  <a:path w="10409" h="15246" extrusionOk="0">
                    <a:moveTo>
                      <a:pt x="6005" y="1"/>
                    </a:moveTo>
                    <a:cubicBezTo>
                      <a:pt x="5204" y="368"/>
                      <a:pt x="4871" y="1302"/>
                      <a:pt x="4737" y="2202"/>
                    </a:cubicBezTo>
                    <a:cubicBezTo>
                      <a:pt x="4637" y="3070"/>
                      <a:pt x="4671" y="3970"/>
                      <a:pt x="4304" y="4771"/>
                    </a:cubicBezTo>
                    <a:cubicBezTo>
                      <a:pt x="3937" y="5571"/>
                      <a:pt x="3103" y="6272"/>
                      <a:pt x="2903" y="7206"/>
                    </a:cubicBezTo>
                    <a:cubicBezTo>
                      <a:pt x="2602" y="8407"/>
                      <a:pt x="3403" y="9808"/>
                      <a:pt x="2703" y="10775"/>
                    </a:cubicBezTo>
                    <a:cubicBezTo>
                      <a:pt x="2236" y="11442"/>
                      <a:pt x="1335" y="11576"/>
                      <a:pt x="768" y="12143"/>
                    </a:cubicBezTo>
                    <a:cubicBezTo>
                      <a:pt x="1" y="12910"/>
                      <a:pt x="67" y="14144"/>
                      <a:pt x="201" y="15245"/>
                    </a:cubicBezTo>
                    <a:lnTo>
                      <a:pt x="10408" y="15145"/>
                    </a:lnTo>
                    <a:lnTo>
                      <a:pt x="6005"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0" name="Google Shape;1180;p44"/>
              <p:cNvSpPr/>
              <p:nvPr/>
            </p:nvSpPr>
            <p:spPr>
              <a:xfrm>
                <a:off x="1044650" y="1895775"/>
                <a:ext cx="271050" cy="231975"/>
              </a:xfrm>
              <a:custGeom>
                <a:avLst/>
                <a:gdLst/>
                <a:ahLst/>
                <a:cxnLst/>
                <a:rect l="l" t="t" r="r" b="b"/>
                <a:pathLst>
                  <a:path w="10842" h="9279" extrusionOk="0">
                    <a:moveTo>
                      <a:pt x="7241" y="1"/>
                    </a:moveTo>
                    <a:cubicBezTo>
                      <a:pt x="6689" y="1"/>
                      <a:pt x="6125" y="150"/>
                      <a:pt x="5604" y="475"/>
                    </a:cubicBezTo>
                    <a:cubicBezTo>
                      <a:pt x="3970" y="1476"/>
                      <a:pt x="3403" y="3878"/>
                      <a:pt x="1568" y="4445"/>
                    </a:cubicBezTo>
                    <a:cubicBezTo>
                      <a:pt x="1101" y="4578"/>
                      <a:pt x="501" y="4611"/>
                      <a:pt x="267" y="5078"/>
                    </a:cubicBezTo>
                    <a:cubicBezTo>
                      <a:pt x="0" y="5512"/>
                      <a:pt x="334" y="6113"/>
                      <a:pt x="801" y="6346"/>
                    </a:cubicBezTo>
                    <a:cubicBezTo>
                      <a:pt x="1118" y="6459"/>
                      <a:pt x="1466" y="6526"/>
                      <a:pt x="1824" y="6526"/>
                    </a:cubicBezTo>
                    <a:cubicBezTo>
                      <a:pt x="1852" y="6526"/>
                      <a:pt x="1880" y="6526"/>
                      <a:pt x="1908" y="6525"/>
                    </a:cubicBezTo>
                    <a:lnTo>
                      <a:pt x="1908" y="6525"/>
                    </a:lnTo>
                    <a:cubicBezTo>
                      <a:pt x="1461" y="6673"/>
                      <a:pt x="1165" y="7124"/>
                      <a:pt x="1268" y="7614"/>
                    </a:cubicBezTo>
                    <a:cubicBezTo>
                      <a:pt x="1418" y="8152"/>
                      <a:pt x="1916" y="8530"/>
                      <a:pt x="2474" y="8530"/>
                    </a:cubicBezTo>
                    <a:cubicBezTo>
                      <a:pt x="2539" y="8530"/>
                      <a:pt x="2604" y="8525"/>
                      <a:pt x="2669" y="8514"/>
                    </a:cubicBezTo>
                    <a:cubicBezTo>
                      <a:pt x="3234" y="8389"/>
                      <a:pt x="3711" y="7968"/>
                      <a:pt x="3932" y="7418"/>
                    </a:cubicBezTo>
                    <a:lnTo>
                      <a:pt x="3932" y="7418"/>
                    </a:lnTo>
                    <a:cubicBezTo>
                      <a:pt x="3711" y="8020"/>
                      <a:pt x="3492" y="8649"/>
                      <a:pt x="3303" y="9248"/>
                    </a:cubicBezTo>
                    <a:cubicBezTo>
                      <a:pt x="3414" y="9268"/>
                      <a:pt x="3523" y="9278"/>
                      <a:pt x="3630" y="9278"/>
                    </a:cubicBezTo>
                    <a:cubicBezTo>
                      <a:pt x="4754" y="9278"/>
                      <a:pt x="5696" y="8218"/>
                      <a:pt x="6305" y="7213"/>
                    </a:cubicBezTo>
                    <a:cubicBezTo>
                      <a:pt x="6939" y="6079"/>
                      <a:pt x="7539" y="4778"/>
                      <a:pt x="8707" y="4278"/>
                    </a:cubicBezTo>
                    <a:cubicBezTo>
                      <a:pt x="9240" y="4078"/>
                      <a:pt x="9841" y="4011"/>
                      <a:pt x="10308" y="3677"/>
                    </a:cubicBezTo>
                    <a:cubicBezTo>
                      <a:pt x="10775" y="3311"/>
                      <a:pt x="10842" y="2443"/>
                      <a:pt x="10308" y="2276"/>
                    </a:cubicBezTo>
                    <a:lnTo>
                      <a:pt x="10308" y="2543"/>
                    </a:lnTo>
                    <a:cubicBezTo>
                      <a:pt x="10019" y="1003"/>
                      <a:pt x="8671" y="1"/>
                      <a:pt x="724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1" name="Google Shape;1181;p44"/>
              <p:cNvSpPr/>
              <p:nvPr/>
            </p:nvSpPr>
            <p:spPr>
              <a:xfrm>
                <a:off x="1593375" y="4336050"/>
                <a:ext cx="303575" cy="658000"/>
              </a:xfrm>
              <a:custGeom>
                <a:avLst/>
                <a:gdLst/>
                <a:ahLst/>
                <a:cxnLst/>
                <a:rect l="l" t="t" r="r" b="b"/>
                <a:pathLst>
                  <a:path w="12143" h="26320" extrusionOk="0">
                    <a:moveTo>
                      <a:pt x="9074" y="0"/>
                    </a:moveTo>
                    <a:lnTo>
                      <a:pt x="0" y="2135"/>
                    </a:lnTo>
                    <a:lnTo>
                      <a:pt x="5238" y="26319"/>
                    </a:lnTo>
                    <a:lnTo>
                      <a:pt x="12142" y="26152"/>
                    </a:lnTo>
                    <a:lnTo>
                      <a:pt x="9074"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2" name="Google Shape;1182;p44"/>
              <p:cNvSpPr/>
              <p:nvPr/>
            </p:nvSpPr>
            <p:spPr>
              <a:xfrm>
                <a:off x="862850" y="2705700"/>
                <a:ext cx="259375" cy="320275"/>
              </a:xfrm>
              <a:custGeom>
                <a:avLst/>
                <a:gdLst/>
                <a:ahLst/>
                <a:cxnLst/>
                <a:rect l="l" t="t" r="r" b="b"/>
                <a:pathLst>
                  <a:path w="10375" h="12811" extrusionOk="0">
                    <a:moveTo>
                      <a:pt x="4537" y="1"/>
                    </a:moveTo>
                    <a:cubicBezTo>
                      <a:pt x="4537" y="1"/>
                      <a:pt x="4437" y="168"/>
                      <a:pt x="4237" y="468"/>
                    </a:cubicBezTo>
                    <a:cubicBezTo>
                      <a:pt x="3136" y="2236"/>
                      <a:pt x="1" y="8574"/>
                      <a:pt x="2636" y="12810"/>
                    </a:cubicBezTo>
                    <a:lnTo>
                      <a:pt x="9241" y="6973"/>
                    </a:lnTo>
                    <a:lnTo>
                      <a:pt x="10375" y="4371"/>
                    </a:lnTo>
                    <a:lnTo>
                      <a:pt x="4537"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3" name="Google Shape;1183;p44"/>
              <p:cNvSpPr/>
              <p:nvPr/>
            </p:nvSpPr>
            <p:spPr>
              <a:xfrm>
                <a:off x="1016300" y="3901575"/>
                <a:ext cx="297725" cy="1073275"/>
              </a:xfrm>
              <a:custGeom>
                <a:avLst/>
                <a:gdLst/>
                <a:ahLst/>
                <a:cxnLst/>
                <a:rect l="l" t="t" r="r" b="b"/>
                <a:pathLst>
                  <a:path w="11909" h="42931" extrusionOk="0">
                    <a:moveTo>
                      <a:pt x="2235" y="0"/>
                    </a:moveTo>
                    <a:lnTo>
                      <a:pt x="0" y="41263"/>
                    </a:lnTo>
                    <a:lnTo>
                      <a:pt x="6805" y="42931"/>
                    </a:lnTo>
                    <a:lnTo>
                      <a:pt x="11909" y="868"/>
                    </a:lnTo>
                    <a:lnTo>
                      <a:pt x="22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4" name="Google Shape;1184;p44"/>
              <p:cNvSpPr/>
              <p:nvPr/>
            </p:nvSpPr>
            <p:spPr>
              <a:xfrm>
                <a:off x="939575" y="2381325"/>
                <a:ext cx="884000" cy="817275"/>
              </a:xfrm>
              <a:custGeom>
                <a:avLst/>
                <a:gdLst/>
                <a:ahLst/>
                <a:cxnLst/>
                <a:rect l="l" t="t" r="r" b="b"/>
                <a:pathLst>
                  <a:path w="35360" h="32691" extrusionOk="0">
                    <a:moveTo>
                      <a:pt x="33458" y="0"/>
                    </a:moveTo>
                    <a:cubicBezTo>
                      <a:pt x="29088" y="734"/>
                      <a:pt x="21649" y="1668"/>
                      <a:pt x="21649" y="1668"/>
                    </a:cubicBezTo>
                    <a:lnTo>
                      <a:pt x="12176" y="1568"/>
                    </a:lnTo>
                    <a:cubicBezTo>
                      <a:pt x="10108" y="1601"/>
                      <a:pt x="8140" y="2335"/>
                      <a:pt x="6538" y="3669"/>
                    </a:cubicBezTo>
                    <a:cubicBezTo>
                      <a:pt x="6105" y="4036"/>
                      <a:pt x="2469" y="8840"/>
                      <a:pt x="0" y="13610"/>
                    </a:cubicBezTo>
                    <a:lnTo>
                      <a:pt x="7639" y="19114"/>
                    </a:lnTo>
                    <a:lnTo>
                      <a:pt x="8907" y="16912"/>
                    </a:lnTo>
                    <a:lnTo>
                      <a:pt x="8907" y="17046"/>
                    </a:lnTo>
                    <a:cubicBezTo>
                      <a:pt x="9007" y="17813"/>
                      <a:pt x="9240" y="19080"/>
                      <a:pt x="9441" y="19848"/>
                    </a:cubicBezTo>
                    <a:cubicBezTo>
                      <a:pt x="10008" y="22283"/>
                      <a:pt x="10341" y="25485"/>
                      <a:pt x="9074" y="27586"/>
                    </a:cubicBezTo>
                    <a:cubicBezTo>
                      <a:pt x="9074" y="27586"/>
                      <a:pt x="7372" y="30122"/>
                      <a:pt x="7439" y="32690"/>
                    </a:cubicBezTo>
                    <a:lnTo>
                      <a:pt x="29388" y="32457"/>
                    </a:lnTo>
                    <a:lnTo>
                      <a:pt x="28688" y="30122"/>
                    </a:lnTo>
                    <a:cubicBezTo>
                      <a:pt x="28688" y="30122"/>
                      <a:pt x="26553" y="23017"/>
                      <a:pt x="26553" y="22850"/>
                    </a:cubicBezTo>
                    <a:lnTo>
                      <a:pt x="25218" y="18647"/>
                    </a:lnTo>
                    <a:lnTo>
                      <a:pt x="25752" y="11241"/>
                    </a:lnTo>
                    <a:lnTo>
                      <a:pt x="35359" y="8940"/>
                    </a:lnTo>
                    <a:lnTo>
                      <a:pt x="3345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5" name="Google Shape;1185;p44"/>
              <p:cNvSpPr/>
              <p:nvPr/>
            </p:nvSpPr>
            <p:spPr>
              <a:xfrm>
                <a:off x="1064675" y="2408000"/>
                <a:ext cx="716350" cy="148400"/>
              </a:xfrm>
              <a:custGeom>
                <a:avLst/>
                <a:gdLst/>
                <a:ahLst/>
                <a:cxnLst/>
                <a:rect l="l" t="t" r="r" b="b"/>
                <a:pathLst>
                  <a:path w="28654" h="5936" extrusionOk="0">
                    <a:moveTo>
                      <a:pt x="28654" y="0"/>
                    </a:moveTo>
                    <a:cubicBezTo>
                      <a:pt x="28654" y="0"/>
                      <a:pt x="28620" y="0"/>
                      <a:pt x="28587" y="34"/>
                    </a:cubicBezTo>
                    <a:cubicBezTo>
                      <a:pt x="28520" y="67"/>
                      <a:pt x="28420" y="101"/>
                      <a:pt x="28354" y="134"/>
                    </a:cubicBezTo>
                    <a:cubicBezTo>
                      <a:pt x="28087" y="267"/>
                      <a:pt x="27853" y="467"/>
                      <a:pt x="27620" y="668"/>
                    </a:cubicBezTo>
                    <a:cubicBezTo>
                      <a:pt x="27253" y="968"/>
                      <a:pt x="26886" y="1301"/>
                      <a:pt x="26586" y="1635"/>
                    </a:cubicBezTo>
                    <a:cubicBezTo>
                      <a:pt x="26152" y="2102"/>
                      <a:pt x="25685" y="2536"/>
                      <a:pt x="25185" y="2903"/>
                    </a:cubicBezTo>
                    <a:cubicBezTo>
                      <a:pt x="23817" y="3870"/>
                      <a:pt x="22249" y="4437"/>
                      <a:pt x="20615" y="4537"/>
                    </a:cubicBezTo>
                    <a:cubicBezTo>
                      <a:pt x="20417" y="4551"/>
                      <a:pt x="20220" y="4557"/>
                      <a:pt x="20023" y="4557"/>
                    </a:cubicBezTo>
                    <a:cubicBezTo>
                      <a:pt x="19254" y="4557"/>
                      <a:pt x="18489" y="4456"/>
                      <a:pt x="17746" y="4270"/>
                    </a:cubicBezTo>
                    <a:cubicBezTo>
                      <a:pt x="16779" y="4003"/>
                      <a:pt x="15845" y="3570"/>
                      <a:pt x="14777" y="3269"/>
                    </a:cubicBezTo>
                    <a:cubicBezTo>
                      <a:pt x="14277" y="3103"/>
                      <a:pt x="13743" y="3003"/>
                      <a:pt x="13209" y="3003"/>
                    </a:cubicBezTo>
                    <a:cubicBezTo>
                      <a:pt x="12676" y="3003"/>
                      <a:pt x="12142" y="3069"/>
                      <a:pt x="11642" y="3169"/>
                    </a:cubicBezTo>
                    <a:cubicBezTo>
                      <a:pt x="10674" y="3470"/>
                      <a:pt x="9774" y="3837"/>
                      <a:pt x="8906" y="4270"/>
                    </a:cubicBezTo>
                    <a:cubicBezTo>
                      <a:pt x="8139" y="4704"/>
                      <a:pt x="7339" y="5037"/>
                      <a:pt x="6505" y="5371"/>
                    </a:cubicBezTo>
                    <a:cubicBezTo>
                      <a:pt x="5721" y="5652"/>
                      <a:pt x="4899" y="5795"/>
                      <a:pt x="4078" y="5795"/>
                    </a:cubicBezTo>
                    <a:cubicBezTo>
                      <a:pt x="3045" y="5795"/>
                      <a:pt x="2015" y="5569"/>
                      <a:pt x="1067" y="5104"/>
                    </a:cubicBezTo>
                    <a:cubicBezTo>
                      <a:pt x="371" y="4819"/>
                      <a:pt x="35" y="4535"/>
                      <a:pt x="3" y="4535"/>
                    </a:cubicBezTo>
                    <a:cubicBezTo>
                      <a:pt x="1" y="4535"/>
                      <a:pt x="0" y="4535"/>
                      <a:pt x="0" y="4537"/>
                    </a:cubicBezTo>
                    <a:cubicBezTo>
                      <a:pt x="67" y="4604"/>
                      <a:pt x="133" y="4670"/>
                      <a:pt x="234" y="4737"/>
                    </a:cubicBezTo>
                    <a:cubicBezTo>
                      <a:pt x="500" y="4904"/>
                      <a:pt x="734" y="5071"/>
                      <a:pt x="1034" y="5204"/>
                    </a:cubicBezTo>
                    <a:cubicBezTo>
                      <a:pt x="2020" y="5687"/>
                      <a:pt x="3106" y="5935"/>
                      <a:pt x="4202" y="5935"/>
                    </a:cubicBezTo>
                    <a:cubicBezTo>
                      <a:pt x="4998" y="5935"/>
                      <a:pt x="5799" y="5804"/>
                      <a:pt x="6571" y="5538"/>
                    </a:cubicBezTo>
                    <a:cubicBezTo>
                      <a:pt x="7405" y="5238"/>
                      <a:pt x="8206" y="4871"/>
                      <a:pt x="9006" y="4470"/>
                    </a:cubicBezTo>
                    <a:cubicBezTo>
                      <a:pt x="9840" y="4003"/>
                      <a:pt x="10741" y="3670"/>
                      <a:pt x="11675" y="3403"/>
                    </a:cubicBezTo>
                    <a:cubicBezTo>
                      <a:pt x="12175" y="3269"/>
                      <a:pt x="12676" y="3203"/>
                      <a:pt x="13176" y="3203"/>
                    </a:cubicBezTo>
                    <a:cubicBezTo>
                      <a:pt x="13710" y="3236"/>
                      <a:pt x="14210" y="3336"/>
                      <a:pt x="14744" y="3470"/>
                    </a:cubicBezTo>
                    <a:cubicBezTo>
                      <a:pt x="15745" y="3770"/>
                      <a:pt x="16712" y="4203"/>
                      <a:pt x="17713" y="4470"/>
                    </a:cubicBezTo>
                    <a:cubicBezTo>
                      <a:pt x="18426" y="4674"/>
                      <a:pt x="19179" y="4761"/>
                      <a:pt x="19925" y="4761"/>
                    </a:cubicBezTo>
                    <a:cubicBezTo>
                      <a:pt x="20156" y="4761"/>
                      <a:pt x="20386" y="4753"/>
                      <a:pt x="20615" y="4737"/>
                    </a:cubicBezTo>
                    <a:cubicBezTo>
                      <a:pt x="22283" y="4604"/>
                      <a:pt x="23884" y="4037"/>
                      <a:pt x="25251" y="3036"/>
                    </a:cubicBezTo>
                    <a:cubicBezTo>
                      <a:pt x="25752" y="2636"/>
                      <a:pt x="26219" y="2202"/>
                      <a:pt x="26652" y="1735"/>
                    </a:cubicBezTo>
                    <a:cubicBezTo>
                      <a:pt x="27019" y="1301"/>
                      <a:pt x="27353" y="968"/>
                      <a:pt x="27653" y="701"/>
                    </a:cubicBezTo>
                    <a:cubicBezTo>
                      <a:pt x="27953" y="434"/>
                      <a:pt x="28287" y="201"/>
                      <a:pt x="2865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6" name="Google Shape;1186;p44"/>
              <p:cNvSpPr/>
              <p:nvPr/>
            </p:nvSpPr>
            <p:spPr>
              <a:xfrm>
                <a:off x="1005450" y="2609800"/>
                <a:ext cx="566275" cy="130450"/>
              </a:xfrm>
              <a:custGeom>
                <a:avLst/>
                <a:gdLst/>
                <a:ahLst/>
                <a:cxnLst/>
                <a:rect l="l" t="t" r="r" b="b"/>
                <a:pathLst>
                  <a:path w="22651" h="5218" extrusionOk="0">
                    <a:moveTo>
                      <a:pt x="1" y="1"/>
                    </a:moveTo>
                    <a:lnTo>
                      <a:pt x="1" y="1"/>
                    </a:lnTo>
                    <a:cubicBezTo>
                      <a:pt x="34" y="68"/>
                      <a:pt x="67" y="168"/>
                      <a:pt x="134" y="234"/>
                    </a:cubicBezTo>
                    <a:cubicBezTo>
                      <a:pt x="201" y="401"/>
                      <a:pt x="334" y="601"/>
                      <a:pt x="501" y="902"/>
                    </a:cubicBezTo>
                    <a:cubicBezTo>
                      <a:pt x="968" y="1702"/>
                      <a:pt x="1535" y="2436"/>
                      <a:pt x="2136" y="3136"/>
                    </a:cubicBezTo>
                    <a:cubicBezTo>
                      <a:pt x="2569" y="3603"/>
                      <a:pt x="3070" y="4037"/>
                      <a:pt x="3637" y="4404"/>
                    </a:cubicBezTo>
                    <a:cubicBezTo>
                      <a:pt x="4270" y="4804"/>
                      <a:pt x="4971" y="5071"/>
                      <a:pt x="5705" y="5171"/>
                    </a:cubicBezTo>
                    <a:cubicBezTo>
                      <a:pt x="5963" y="5202"/>
                      <a:pt x="6221" y="5217"/>
                      <a:pt x="6478" y="5217"/>
                    </a:cubicBezTo>
                    <a:cubicBezTo>
                      <a:pt x="7052" y="5217"/>
                      <a:pt x="7620" y="5143"/>
                      <a:pt x="8173" y="5004"/>
                    </a:cubicBezTo>
                    <a:cubicBezTo>
                      <a:pt x="9007" y="4771"/>
                      <a:pt x="9841" y="4471"/>
                      <a:pt x="10642" y="4137"/>
                    </a:cubicBezTo>
                    <a:cubicBezTo>
                      <a:pt x="12276" y="3437"/>
                      <a:pt x="13877" y="2770"/>
                      <a:pt x="15412" y="2736"/>
                    </a:cubicBezTo>
                    <a:cubicBezTo>
                      <a:pt x="15482" y="2733"/>
                      <a:pt x="15554" y="2731"/>
                      <a:pt x="15625" y="2731"/>
                    </a:cubicBezTo>
                    <a:cubicBezTo>
                      <a:pt x="16259" y="2731"/>
                      <a:pt x="16910" y="2863"/>
                      <a:pt x="17480" y="3103"/>
                    </a:cubicBezTo>
                    <a:cubicBezTo>
                      <a:pt x="18047" y="3403"/>
                      <a:pt x="18614" y="3737"/>
                      <a:pt x="19114" y="4104"/>
                    </a:cubicBezTo>
                    <a:cubicBezTo>
                      <a:pt x="19548" y="4404"/>
                      <a:pt x="20048" y="4638"/>
                      <a:pt x="20549" y="4804"/>
                    </a:cubicBezTo>
                    <a:cubicBezTo>
                      <a:pt x="20807" y="4869"/>
                      <a:pt x="21066" y="4906"/>
                      <a:pt x="21324" y="4906"/>
                    </a:cubicBezTo>
                    <a:cubicBezTo>
                      <a:pt x="21466" y="4906"/>
                      <a:pt x="21608" y="4895"/>
                      <a:pt x="21750" y="4871"/>
                    </a:cubicBezTo>
                    <a:cubicBezTo>
                      <a:pt x="22016" y="4804"/>
                      <a:pt x="22250" y="4704"/>
                      <a:pt x="22450" y="4571"/>
                    </a:cubicBezTo>
                    <a:cubicBezTo>
                      <a:pt x="22517" y="4504"/>
                      <a:pt x="22583" y="4437"/>
                      <a:pt x="22650" y="4371"/>
                    </a:cubicBezTo>
                    <a:lnTo>
                      <a:pt x="22650" y="4371"/>
                    </a:lnTo>
                    <a:cubicBezTo>
                      <a:pt x="22383" y="4571"/>
                      <a:pt x="22083" y="4704"/>
                      <a:pt x="21750" y="4771"/>
                    </a:cubicBezTo>
                    <a:cubicBezTo>
                      <a:pt x="21649" y="4779"/>
                      <a:pt x="21549" y="4784"/>
                      <a:pt x="21450" y="4784"/>
                    </a:cubicBezTo>
                    <a:cubicBezTo>
                      <a:pt x="21151" y="4784"/>
                      <a:pt x="20857" y="4746"/>
                      <a:pt x="20582" y="4671"/>
                    </a:cubicBezTo>
                    <a:cubicBezTo>
                      <a:pt x="20082" y="4504"/>
                      <a:pt x="19615" y="4271"/>
                      <a:pt x="19214" y="3970"/>
                    </a:cubicBezTo>
                    <a:cubicBezTo>
                      <a:pt x="18681" y="3570"/>
                      <a:pt x="18147" y="3237"/>
                      <a:pt x="17580" y="2936"/>
                    </a:cubicBezTo>
                    <a:cubicBezTo>
                      <a:pt x="16983" y="2680"/>
                      <a:pt x="16361" y="2521"/>
                      <a:pt x="15716" y="2521"/>
                    </a:cubicBezTo>
                    <a:cubicBezTo>
                      <a:pt x="15604" y="2521"/>
                      <a:pt x="15491" y="2526"/>
                      <a:pt x="15378" y="2536"/>
                    </a:cubicBezTo>
                    <a:cubicBezTo>
                      <a:pt x="13811" y="2569"/>
                      <a:pt x="12176" y="3203"/>
                      <a:pt x="10542" y="3904"/>
                    </a:cubicBezTo>
                    <a:cubicBezTo>
                      <a:pt x="9741" y="4271"/>
                      <a:pt x="8940" y="4537"/>
                      <a:pt x="8106" y="4771"/>
                    </a:cubicBezTo>
                    <a:cubicBezTo>
                      <a:pt x="7531" y="4921"/>
                      <a:pt x="6937" y="4996"/>
                      <a:pt x="6338" y="4996"/>
                    </a:cubicBezTo>
                    <a:cubicBezTo>
                      <a:pt x="6138" y="4996"/>
                      <a:pt x="5938" y="4988"/>
                      <a:pt x="5738" y="4971"/>
                    </a:cubicBezTo>
                    <a:cubicBezTo>
                      <a:pt x="5004" y="4871"/>
                      <a:pt x="4337" y="4604"/>
                      <a:pt x="3703" y="4237"/>
                    </a:cubicBezTo>
                    <a:cubicBezTo>
                      <a:pt x="3170" y="3904"/>
                      <a:pt x="2703" y="3503"/>
                      <a:pt x="2269" y="3036"/>
                    </a:cubicBezTo>
                    <a:cubicBezTo>
                      <a:pt x="1635" y="2369"/>
                      <a:pt x="1068" y="1635"/>
                      <a:pt x="601" y="835"/>
                    </a:cubicBezTo>
                    <a:lnTo>
                      <a:pt x="167" y="201"/>
                    </a:lnTo>
                    <a:cubicBezTo>
                      <a:pt x="134" y="134"/>
                      <a:pt x="67" y="68"/>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7" name="Google Shape;1187;p44"/>
              <p:cNvSpPr/>
              <p:nvPr/>
            </p:nvSpPr>
            <p:spPr>
              <a:xfrm>
                <a:off x="1188925" y="2861350"/>
                <a:ext cx="390300" cy="62475"/>
              </a:xfrm>
              <a:custGeom>
                <a:avLst/>
                <a:gdLst/>
                <a:ahLst/>
                <a:cxnLst/>
                <a:rect l="l" t="t" r="r" b="b"/>
                <a:pathLst>
                  <a:path w="15612" h="2499" extrusionOk="0">
                    <a:moveTo>
                      <a:pt x="4984" y="0"/>
                    </a:moveTo>
                    <a:cubicBezTo>
                      <a:pt x="4846" y="0"/>
                      <a:pt x="4708" y="4"/>
                      <a:pt x="4570" y="13"/>
                    </a:cubicBezTo>
                    <a:cubicBezTo>
                      <a:pt x="3670" y="46"/>
                      <a:pt x="2769" y="280"/>
                      <a:pt x="1968" y="680"/>
                    </a:cubicBezTo>
                    <a:cubicBezTo>
                      <a:pt x="1401" y="947"/>
                      <a:pt x="901" y="1280"/>
                      <a:pt x="467" y="1681"/>
                    </a:cubicBezTo>
                    <a:cubicBezTo>
                      <a:pt x="334" y="1814"/>
                      <a:pt x="200" y="1914"/>
                      <a:pt x="100" y="2048"/>
                    </a:cubicBezTo>
                    <a:cubicBezTo>
                      <a:pt x="34" y="2114"/>
                      <a:pt x="0" y="2181"/>
                      <a:pt x="0" y="2181"/>
                    </a:cubicBezTo>
                    <a:cubicBezTo>
                      <a:pt x="601" y="1614"/>
                      <a:pt x="1301" y="1180"/>
                      <a:pt x="2035" y="813"/>
                    </a:cubicBezTo>
                    <a:cubicBezTo>
                      <a:pt x="2836" y="446"/>
                      <a:pt x="3703" y="246"/>
                      <a:pt x="4570" y="213"/>
                    </a:cubicBezTo>
                    <a:cubicBezTo>
                      <a:pt x="4649" y="211"/>
                      <a:pt x="4727" y="209"/>
                      <a:pt x="4806" y="209"/>
                    </a:cubicBezTo>
                    <a:cubicBezTo>
                      <a:pt x="5823" y="209"/>
                      <a:pt x="6810" y="411"/>
                      <a:pt x="7739" y="813"/>
                    </a:cubicBezTo>
                    <a:cubicBezTo>
                      <a:pt x="8807" y="1247"/>
                      <a:pt x="9807" y="1781"/>
                      <a:pt x="10775" y="2114"/>
                    </a:cubicBezTo>
                    <a:cubicBezTo>
                      <a:pt x="11468" y="2364"/>
                      <a:pt x="12207" y="2498"/>
                      <a:pt x="12973" y="2498"/>
                    </a:cubicBezTo>
                    <a:cubicBezTo>
                      <a:pt x="13128" y="2498"/>
                      <a:pt x="13285" y="2493"/>
                      <a:pt x="13443" y="2481"/>
                    </a:cubicBezTo>
                    <a:cubicBezTo>
                      <a:pt x="14044" y="2415"/>
                      <a:pt x="14644" y="2214"/>
                      <a:pt x="15144" y="1847"/>
                    </a:cubicBezTo>
                    <a:cubicBezTo>
                      <a:pt x="15278" y="1747"/>
                      <a:pt x="15411" y="1647"/>
                      <a:pt x="15511" y="1547"/>
                    </a:cubicBezTo>
                    <a:cubicBezTo>
                      <a:pt x="15611" y="1447"/>
                      <a:pt x="15611" y="1414"/>
                      <a:pt x="15611" y="1414"/>
                    </a:cubicBezTo>
                    <a:lnTo>
                      <a:pt x="15611" y="1414"/>
                    </a:lnTo>
                    <a:cubicBezTo>
                      <a:pt x="15611" y="1414"/>
                      <a:pt x="15478" y="1547"/>
                      <a:pt x="15078" y="1781"/>
                    </a:cubicBezTo>
                    <a:cubicBezTo>
                      <a:pt x="14577" y="2081"/>
                      <a:pt x="14010" y="2281"/>
                      <a:pt x="13410" y="2314"/>
                    </a:cubicBezTo>
                    <a:cubicBezTo>
                      <a:pt x="13323" y="2318"/>
                      <a:pt x="13236" y="2319"/>
                      <a:pt x="13149" y="2319"/>
                    </a:cubicBezTo>
                    <a:cubicBezTo>
                      <a:pt x="12363" y="2319"/>
                      <a:pt x="11562" y="2184"/>
                      <a:pt x="10841" y="1914"/>
                    </a:cubicBezTo>
                    <a:cubicBezTo>
                      <a:pt x="9907" y="1581"/>
                      <a:pt x="8907" y="1047"/>
                      <a:pt x="7806" y="613"/>
                    </a:cubicBezTo>
                    <a:cubicBezTo>
                      <a:pt x="6930" y="205"/>
                      <a:pt x="5952" y="0"/>
                      <a:pt x="498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44"/>
              <p:cNvSpPr/>
              <p:nvPr/>
            </p:nvSpPr>
            <p:spPr>
              <a:xfrm>
                <a:off x="1178900" y="3039525"/>
                <a:ext cx="459525" cy="56575"/>
              </a:xfrm>
              <a:custGeom>
                <a:avLst/>
                <a:gdLst/>
                <a:ahLst/>
                <a:cxnLst/>
                <a:rect l="l" t="t" r="r" b="b"/>
                <a:pathLst>
                  <a:path w="18381" h="2263" extrusionOk="0">
                    <a:moveTo>
                      <a:pt x="15083" y="1"/>
                    </a:moveTo>
                    <a:cubicBezTo>
                      <a:pt x="14304" y="1"/>
                      <a:pt x="13514" y="93"/>
                      <a:pt x="12743" y="324"/>
                    </a:cubicBezTo>
                    <a:cubicBezTo>
                      <a:pt x="11609" y="591"/>
                      <a:pt x="10442" y="1058"/>
                      <a:pt x="9174" y="1459"/>
                    </a:cubicBezTo>
                    <a:cubicBezTo>
                      <a:pt x="8007" y="1859"/>
                      <a:pt x="6772" y="2059"/>
                      <a:pt x="5538" y="2059"/>
                    </a:cubicBezTo>
                    <a:cubicBezTo>
                      <a:pt x="3837" y="2026"/>
                      <a:pt x="2169" y="1625"/>
                      <a:pt x="668" y="858"/>
                    </a:cubicBezTo>
                    <a:cubicBezTo>
                      <a:pt x="235" y="658"/>
                      <a:pt x="1" y="525"/>
                      <a:pt x="1" y="525"/>
                    </a:cubicBezTo>
                    <a:lnTo>
                      <a:pt x="1" y="525"/>
                    </a:lnTo>
                    <a:cubicBezTo>
                      <a:pt x="34" y="591"/>
                      <a:pt x="101" y="625"/>
                      <a:pt x="134" y="658"/>
                    </a:cubicBezTo>
                    <a:cubicBezTo>
                      <a:pt x="268" y="725"/>
                      <a:pt x="401" y="825"/>
                      <a:pt x="635" y="958"/>
                    </a:cubicBezTo>
                    <a:cubicBezTo>
                      <a:pt x="1235" y="1292"/>
                      <a:pt x="1869" y="1559"/>
                      <a:pt x="2536" y="1792"/>
                    </a:cubicBezTo>
                    <a:cubicBezTo>
                      <a:pt x="3503" y="2092"/>
                      <a:pt x="4504" y="2259"/>
                      <a:pt x="5538" y="2259"/>
                    </a:cubicBezTo>
                    <a:cubicBezTo>
                      <a:pt x="5627" y="2262"/>
                      <a:pt x="5716" y="2263"/>
                      <a:pt x="5805" y="2263"/>
                    </a:cubicBezTo>
                    <a:cubicBezTo>
                      <a:pt x="6954" y="2263"/>
                      <a:pt x="8126" y="2064"/>
                      <a:pt x="9241" y="1692"/>
                    </a:cubicBezTo>
                    <a:cubicBezTo>
                      <a:pt x="10508" y="1292"/>
                      <a:pt x="11676" y="791"/>
                      <a:pt x="12777" y="525"/>
                    </a:cubicBezTo>
                    <a:cubicBezTo>
                      <a:pt x="13554" y="283"/>
                      <a:pt x="14354" y="171"/>
                      <a:pt x="15174" y="171"/>
                    </a:cubicBezTo>
                    <a:cubicBezTo>
                      <a:pt x="15374" y="171"/>
                      <a:pt x="15576" y="178"/>
                      <a:pt x="15779" y="191"/>
                    </a:cubicBezTo>
                    <a:cubicBezTo>
                      <a:pt x="16446" y="224"/>
                      <a:pt x="17113" y="425"/>
                      <a:pt x="17714" y="725"/>
                    </a:cubicBezTo>
                    <a:cubicBezTo>
                      <a:pt x="18147" y="925"/>
                      <a:pt x="18381" y="1092"/>
                      <a:pt x="18381" y="1092"/>
                    </a:cubicBezTo>
                    <a:cubicBezTo>
                      <a:pt x="18381" y="1092"/>
                      <a:pt x="18314" y="1025"/>
                      <a:pt x="18247" y="958"/>
                    </a:cubicBezTo>
                    <a:cubicBezTo>
                      <a:pt x="18081" y="825"/>
                      <a:pt x="17947" y="725"/>
                      <a:pt x="17780" y="625"/>
                    </a:cubicBezTo>
                    <a:cubicBezTo>
                      <a:pt x="17147" y="291"/>
                      <a:pt x="16479" y="91"/>
                      <a:pt x="15779" y="24"/>
                    </a:cubicBezTo>
                    <a:cubicBezTo>
                      <a:pt x="15549" y="9"/>
                      <a:pt x="15317" y="1"/>
                      <a:pt x="150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44"/>
              <p:cNvSpPr/>
              <p:nvPr/>
            </p:nvSpPr>
            <p:spPr>
              <a:xfrm>
                <a:off x="1021300" y="3177725"/>
                <a:ext cx="815600" cy="1215050"/>
              </a:xfrm>
              <a:custGeom>
                <a:avLst/>
                <a:gdLst/>
                <a:ahLst/>
                <a:cxnLst/>
                <a:rect l="l" t="t" r="r" b="b"/>
                <a:pathLst>
                  <a:path w="32624" h="48602" extrusionOk="0">
                    <a:moveTo>
                      <a:pt x="4203" y="0"/>
                    </a:moveTo>
                    <a:lnTo>
                      <a:pt x="0" y="48201"/>
                    </a:lnTo>
                    <a:lnTo>
                      <a:pt x="10408" y="48235"/>
                    </a:lnTo>
                    <a:lnTo>
                      <a:pt x="15512" y="9607"/>
                    </a:lnTo>
                    <a:lnTo>
                      <a:pt x="22216" y="48602"/>
                    </a:lnTo>
                    <a:lnTo>
                      <a:pt x="32624" y="46667"/>
                    </a:lnTo>
                    <a:lnTo>
                      <a:pt x="26253" y="400"/>
                    </a:lnTo>
                    <a:lnTo>
                      <a:pt x="420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44"/>
              <p:cNvSpPr/>
              <p:nvPr/>
            </p:nvSpPr>
            <p:spPr>
              <a:xfrm>
                <a:off x="1197250" y="3386150"/>
                <a:ext cx="397825" cy="47650"/>
              </a:xfrm>
              <a:custGeom>
                <a:avLst/>
                <a:gdLst/>
                <a:ahLst/>
                <a:cxnLst/>
                <a:rect l="l" t="t" r="r" b="b"/>
                <a:pathLst>
                  <a:path w="15913" h="1906" extrusionOk="0">
                    <a:moveTo>
                      <a:pt x="15893" y="0"/>
                    </a:moveTo>
                    <a:cubicBezTo>
                      <a:pt x="15609" y="0"/>
                      <a:pt x="12157" y="357"/>
                      <a:pt x="7940" y="836"/>
                    </a:cubicBezTo>
                    <a:cubicBezTo>
                      <a:pt x="3537" y="1370"/>
                      <a:pt x="1" y="1837"/>
                      <a:pt x="1" y="1904"/>
                    </a:cubicBezTo>
                    <a:cubicBezTo>
                      <a:pt x="1" y="1905"/>
                      <a:pt x="7" y="1906"/>
                      <a:pt x="20" y="1906"/>
                    </a:cubicBezTo>
                    <a:cubicBezTo>
                      <a:pt x="304" y="1906"/>
                      <a:pt x="3756" y="1549"/>
                      <a:pt x="7973" y="1070"/>
                    </a:cubicBezTo>
                    <a:cubicBezTo>
                      <a:pt x="12376" y="536"/>
                      <a:pt x="15912" y="69"/>
                      <a:pt x="15912" y="2"/>
                    </a:cubicBezTo>
                    <a:cubicBezTo>
                      <a:pt x="15912" y="1"/>
                      <a:pt x="15906" y="0"/>
                      <a:pt x="158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44"/>
              <p:cNvSpPr/>
              <p:nvPr/>
            </p:nvSpPr>
            <p:spPr>
              <a:xfrm>
                <a:off x="1724300" y="4988175"/>
                <a:ext cx="362775" cy="70475"/>
              </a:xfrm>
              <a:custGeom>
                <a:avLst/>
                <a:gdLst/>
                <a:ahLst/>
                <a:cxnLst/>
                <a:rect l="l" t="t" r="r" b="b"/>
                <a:pathLst>
                  <a:path w="14511" h="2819" extrusionOk="0">
                    <a:moveTo>
                      <a:pt x="7806" y="1"/>
                    </a:moveTo>
                    <a:lnTo>
                      <a:pt x="1" y="234"/>
                    </a:lnTo>
                    <a:lnTo>
                      <a:pt x="67" y="2769"/>
                    </a:lnTo>
                    <a:lnTo>
                      <a:pt x="534" y="2769"/>
                    </a:lnTo>
                    <a:cubicBezTo>
                      <a:pt x="1326" y="2794"/>
                      <a:pt x="3003" y="2818"/>
                      <a:pt x="4881" y="2818"/>
                    </a:cubicBezTo>
                    <a:cubicBezTo>
                      <a:pt x="8146" y="2818"/>
                      <a:pt x="12020" y="2744"/>
                      <a:pt x="12910" y="2469"/>
                    </a:cubicBezTo>
                    <a:cubicBezTo>
                      <a:pt x="14511" y="2002"/>
                      <a:pt x="7839" y="768"/>
                      <a:pt x="7839" y="768"/>
                    </a:cubicBezTo>
                    <a:lnTo>
                      <a:pt x="780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44"/>
              <p:cNvSpPr/>
              <p:nvPr/>
            </p:nvSpPr>
            <p:spPr>
              <a:xfrm>
                <a:off x="1724300" y="5003675"/>
                <a:ext cx="71750" cy="51250"/>
              </a:xfrm>
              <a:custGeom>
                <a:avLst/>
                <a:gdLst/>
                <a:ahLst/>
                <a:cxnLst/>
                <a:rect l="l" t="t" r="r" b="b"/>
                <a:pathLst>
                  <a:path w="2870" h="2050" extrusionOk="0">
                    <a:moveTo>
                      <a:pt x="274" y="0"/>
                    </a:moveTo>
                    <a:cubicBezTo>
                      <a:pt x="182" y="0"/>
                      <a:pt x="91" y="5"/>
                      <a:pt x="1" y="14"/>
                    </a:cubicBezTo>
                    <a:lnTo>
                      <a:pt x="67" y="2049"/>
                    </a:lnTo>
                    <a:lnTo>
                      <a:pt x="2869" y="2016"/>
                    </a:lnTo>
                    <a:cubicBezTo>
                      <a:pt x="2736" y="1382"/>
                      <a:pt x="2369" y="848"/>
                      <a:pt x="1835" y="515"/>
                    </a:cubicBezTo>
                    <a:cubicBezTo>
                      <a:pt x="1378" y="172"/>
                      <a:pt x="822" y="0"/>
                      <a:pt x="27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44"/>
              <p:cNvSpPr/>
              <p:nvPr/>
            </p:nvSpPr>
            <p:spPr>
              <a:xfrm>
                <a:off x="1725975" y="5024875"/>
                <a:ext cx="334425" cy="34875"/>
              </a:xfrm>
              <a:custGeom>
                <a:avLst/>
                <a:gdLst/>
                <a:ahLst/>
                <a:cxnLst/>
                <a:rect l="l" t="t" r="r" b="b"/>
                <a:pathLst>
                  <a:path w="13377" h="1395" extrusionOk="0">
                    <a:moveTo>
                      <a:pt x="11041" y="0"/>
                    </a:moveTo>
                    <a:cubicBezTo>
                      <a:pt x="10574" y="34"/>
                      <a:pt x="10408" y="968"/>
                      <a:pt x="10408" y="968"/>
                    </a:cubicBezTo>
                    <a:lnTo>
                      <a:pt x="0" y="1168"/>
                    </a:lnTo>
                    <a:lnTo>
                      <a:pt x="0" y="1301"/>
                    </a:lnTo>
                    <a:cubicBezTo>
                      <a:pt x="1093" y="1366"/>
                      <a:pt x="2570" y="1395"/>
                      <a:pt x="4140" y="1395"/>
                    </a:cubicBezTo>
                    <a:cubicBezTo>
                      <a:pt x="8228" y="1395"/>
                      <a:pt x="12941" y="1200"/>
                      <a:pt x="13110" y="934"/>
                    </a:cubicBezTo>
                    <a:cubicBezTo>
                      <a:pt x="13376" y="567"/>
                      <a:pt x="11041" y="0"/>
                      <a:pt x="1104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44"/>
              <p:cNvSpPr/>
              <p:nvPr/>
            </p:nvSpPr>
            <p:spPr>
              <a:xfrm>
                <a:off x="1722625" y="5045725"/>
                <a:ext cx="327775" cy="9200"/>
              </a:xfrm>
              <a:custGeom>
                <a:avLst/>
                <a:gdLst/>
                <a:ahLst/>
                <a:cxnLst/>
                <a:rect l="l" t="t" r="r" b="b"/>
                <a:pathLst>
                  <a:path w="13111" h="368" extrusionOk="0">
                    <a:moveTo>
                      <a:pt x="12710" y="0"/>
                    </a:moveTo>
                    <a:lnTo>
                      <a:pt x="11309" y="67"/>
                    </a:lnTo>
                    <a:cubicBezTo>
                      <a:pt x="10108" y="100"/>
                      <a:pt x="8440" y="167"/>
                      <a:pt x="6606" y="234"/>
                    </a:cubicBezTo>
                    <a:cubicBezTo>
                      <a:pt x="4804" y="267"/>
                      <a:pt x="3136" y="267"/>
                      <a:pt x="1936" y="301"/>
                    </a:cubicBezTo>
                    <a:lnTo>
                      <a:pt x="134" y="301"/>
                    </a:lnTo>
                    <a:lnTo>
                      <a:pt x="1" y="334"/>
                    </a:lnTo>
                    <a:lnTo>
                      <a:pt x="535" y="334"/>
                    </a:lnTo>
                    <a:lnTo>
                      <a:pt x="1936" y="367"/>
                    </a:lnTo>
                    <a:cubicBezTo>
                      <a:pt x="3136" y="367"/>
                      <a:pt x="4804" y="367"/>
                      <a:pt x="6639" y="301"/>
                    </a:cubicBezTo>
                    <a:cubicBezTo>
                      <a:pt x="8440" y="267"/>
                      <a:pt x="10108" y="200"/>
                      <a:pt x="11309" y="134"/>
                    </a:cubicBezTo>
                    <a:lnTo>
                      <a:pt x="12710" y="34"/>
                    </a:lnTo>
                    <a:lnTo>
                      <a:pt x="1311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44"/>
              <p:cNvSpPr/>
              <p:nvPr/>
            </p:nvSpPr>
            <p:spPr>
              <a:xfrm>
                <a:off x="1984475" y="5023200"/>
                <a:ext cx="18375" cy="28375"/>
              </a:xfrm>
              <a:custGeom>
                <a:avLst/>
                <a:gdLst/>
                <a:ahLst/>
                <a:cxnLst/>
                <a:rect l="l" t="t" r="r" b="b"/>
                <a:pathLst>
                  <a:path w="735" h="1135" extrusionOk="0">
                    <a:moveTo>
                      <a:pt x="735" y="1"/>
                    </a:moveTo>
                    <a:cubicBezTo>
                      <a:pt x="501" y="67"/>
                      <a:pt x="301" y="234"/>
                      <a:pt x="201" y="468"/>
                    </a:cubicBezTo>
                    <a:cubicBezTo>
                      <a:pt x="34" y="668"/>
                      <a:pt x="1" y="901"/>
                      <a:pt x="34" y="1135"/>
                    </a:cubicBezTo>
                    <a:cubicBezTo>
                      <a:pt x="101" y="935"/>
                      <a:pt x="168" y="701"/>
                      <a:pt x="301" y="501"/>
                    </a:cubicBezTo>
                    <a:cubicBezTo>
                      <a:pt x="401" y="301"/>
                      <a:pt x="568" y="134"/>
                      <a:pt x="7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44"/>
              <p:cNvSpPr/>
              <p:nvPr/>
            </p:nvSpPr>
            <p:spPr>
              <a:xfrm>
                <a:off x="1926950" y="5010700"/>
                <a:ext cx="10850" cy="15025"/>
              </a:xfrm>
              <a:custGeom>
                <a:avLst/>
                <a:gdLst/>
                <a:ahLst/>
                <a:cxnLst/>
                <a:rect l="l" t="t" r="r" b="b"/>
                <a:pathLst>
                  <a:path w="434" h="601" extrusionOk="0">
                    <a:moveTo>
                      <a:pt x="401" y="0"/>
                    </a:moveTo>
                    <a:cubicBezTo>
                      <a:pt x="367" y="0"/>
                      <a:pt x="267" y="100"/>
                      <a:pt x="167" y="301"/>
                    </a:cubicBezTo>
                    <a:cubicBezTo>
                      <a:pt x="67" y="467"/>
                      <a:pt x="0" y="601"/>
                      <a:pt x="0" y="601"/>
                    </a:cubicBezTo>
                    <a:cubicBezTo>
                      <a:pt x="0" y="601"/>
                      <a:pt x="134" y="501"/>
                      <a:pt x="234" y="334"/>
                    </a:cubicBezTo>
                    <a:cubicBezTo>
                      <a:pt x="367" y="167"/>
                      <a:pt x="434" y="0"/>
                      <a:pt x="4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44"/>
              <p:cNvSpPr/>
              <p:nvPr/>
            </p:nvSpPr>
            <p:spPr>
              <a:xfrm>
                <a:off x="1911100" y="5008025"/>
                <a:ext cx="12525" cy="11025"/>
              </a:xfrm>
              <a:custGeom>
                <a:avLst/>
                <a:gdLst/>
                <a:ahLst/>
                <a:cxnLst/>
                <a:rect l="l" t="t" r="r" b="b"/>
                <a:pathLst>
                  <a:path w="501" h="441" extrusionOk="0">
                    <a:moveTo>
                      <a:pt x="461" y="1"/>
                    </a:moveTo>
                    <a:cubicBezTo>
                      <a:pt x="432" y="1"/>
                      <a:pt x="316" y="87"/>
                      <a:pt x="201" y="174"/>
                    </a:cubicBezTo>
                    <a:cubicBezTo>
                      <a:pt x="67" y="307"/>
                      <a:pt x="1" y="408"/>
                      <a:pt x="1" y="441"/>
                    </a:cubicBezTo>
                    <a:cubicBezTo>
                      <a:pt x="1" y="441"/>
                      <a:pt x="134" y="374"/>
                      <a:pt x="267" y="241"/>
                    </a:cubicBezTo>
                    <a:cubicBezTo>
                      <a:pt x="401" y="141"/>
                      <a:pt x="501" y="41"/>
                      <a:pt x="468" y="7"/>
                    </a:cubicBezTo>
                    <a:cubicBezTo>
                      <a:pt x="468" y="3"/>
                      <a:pt x="465" y="1"/>
                      <a:pt x="4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44"/>
              <p:cNvSpPr/>
              <p:nvPr/>
            </p:nvSpPr>
            <p:spPr>
              <a:xfrm>
                <a:off x="1900250" y="5000350"/>
                <a:ext cx="20875" cy="2875"/>
              </a:xfrm>
              <a:custGeom>
                <a:avLst/>
                <a:gdLst/>
                <a:ahLst/>
                <a:cxnLst/>
                <a:rect l="l" t="t" r="r" b="b"/>
                <a:pathLst>
                  <a:path w="835" h="115" extrusionOk="0">
                    <a:moveTo>
                      <a:pt x="552" y="0"/>
                    </a:moveTo>
                    <a:cubicBezTo>
                      <a:pt x="513" y="0"/>
                      <a:pt x="474" y="4"/>
                      <a:pt x="435" y="14"/>
                    </a:cubicBezTo>
                    <a:cubicBezTo>
                      <a:pt x="301" y="14"/>
                      <a:pt x="134" y="14"/>
                      <a:pt x="1" y="81"/>
                    </a:cubicBezTo>
                    <a:cubicBezTo>
                      <a:pt x="134" y="114"/>
                      <a:pt x="301" y="114"/>
                      <a:pt x="435" y="114"/>
                    </a:cubicBezTo>
                    <a:cubicBezTo>
                      <a:pt x="568" y="114"/>
                      <a:pt x="701" y="114"/>
                      <a:pt x="835" y="47"/>
                    </a:cubicBezTo>
                    <a:cubicBezTo>
                      <a:pt x="740" y="24"/>
                      <a:pt x="646" y="0"/>
                      <a:pt x="5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44"/>
              <p:cNvSpPr/>
              <p:nvPr/>
            </p:nvSpPr>
            <p:spPr>
              <a:xfrm>
                <a:off x="1896925" y="4989850"/>
                <a:ext cx="23375" cy="2650"/>
              </a:xfrm>
              <a:custGeom>
                <a:avLst/>
                <a:gdLst/>
                <a:ahLst/>
                <a:cxnLst/>
                <a:rect l="l" t="t" r="r" b="b"/>
                <a:pathLst>
                  <a:path w="935" h="106" extrusionOk="0">
                    <a:moveTo>
                      <a:pt x="0" y="0"/>
                    </a:moveTo>
                    <a:cubicBezTo>
                      <a:pt x="161" y="72"/>
                      <a:pt x="332" y="105"/>
                      <a:pt x="502" y="105"/>
                    </a:cubicBezTo>
                    <a:cubicBezTo>
                      <a:pt x="649" y="105"/>
                      <a:pt x="795" y="80"/>
                      <a:pt x="934" y="34"/>
                    </a:cubicBezTo>
                    <a:lnTo>
                      <a:pt x="467" y="34"/>
                    </a:lnTo>
                    <a:cubicBezTo>
                      <a:pt x="301" y="0"/>
                      <a:pt x="167" y="0"/>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44"/>
              <p:cNvSpPr/>
              <p:nvPr/>
            </p:nvSpPr>
            <p:spPr>
              <a:xfrm>
                <a:off x="1933625" y="4993700"/>
                <a:ext cx="35875" cy="19525"/>
              </a:xfrm>
              <a:custGeom>
                <a:avLst/>
                <a:gdLst/>
                <a:ahLst/>
                <a:cxnLst/>
                <a:rect l="l" t="t" r="r" b="b"/>
                <a:pathLst>
                  <a:path w="1435" h="781" extrusionOk="0">
                    <a:moveTo>
                      <a:pt x="971" y="67"/>
                    </a:moveTo>
                    <a:cubicBezTo>
                      <a:pt x="1081" y="67"/>
                      <a:pt x="1191" y="92"/>
                      <a:pt x="1301" y="147"/>
                    </a:cubicBezTo>
                    <a:cubicBezTo>
                      <a:pt x="1401" y="180"/>
                      <a:pt x="1368" y="280"/>
                      <a:pt x="1268" y="313"/>
                    </a:cubicBezTo>
                    <a:cubicBezTo>
                      <a:pt x="1168" y="380"/>
                      <a:pt x="1101" y="413"/>
                      <a:pt x="1001" y="447"/>
                    </a:cubicBezTo>
                    <a:cubicBezTo>
                      <a:pt x="834" y="514"/>
                      <a:pt x="667" y="547"/>
                      <a:pt x="501" y="580"/>
                    </a:cubicBezTo>
                    <a:cubicBezTo>
                      <a:pt x="343" y="612"/>
                      <a:pt x="223" y="628"/>
                      <a:pt x="140" y="637"/>
                    </a:cubicBezTo>
                    <a:lnTo>
                      <a:pt x="140" y="637"/>
                    </a:lnTo>
                    <a:cubicBezTo>
                      <a:pt x="186" y="551"/>
                      <a:pt x="236" y="466"/>
                      <a:pt x="300" y="380"/>
                    </a:cubicBezTo>
                    <a:cubicBezTo>
                      <a:pt x="400" y="247"/>
                      <a:pt x="534" y="147"/>
                      <a:pt x="701" y="113"/>
                    </a:cubicBezTo>
                    <a:cubicBezTo>
                      <a:pt x="791" y="83"/>
                      <a:pt x="881" y="67"/>
                      <a:pt x="971" y="67"/>
                    </a:cubicBezTo>
                    <a:close/>
                    <a:moveTo>
                      <a:pt x="973" y="1"/>
                    </a:moveTo>
                    <a:cubicBezTo>
                      <a:pt x="690" y="1"/>
                      <a:pt x="415" y="120"/>
                      <a:pt x="234" y="347"/>
                    </a:cubicBezTo>
                    <a:cubicBezTo>
                      <a:pt x="173" y="437"/>
                      <a:pt x="113" y="528"/>
                      <a:pt x="77" y="643"/>
                    </a:cubicBezTo>
                    <a:lnTo>
                      <a:pt x="77" y="643"/>
                    </a:lnTo>
                    <a:cubicBezTo>
                      <a:pt x="26" y="647"/>
                      <a:pt x="0" y="647"/>
                      <a:pt x="0" y="647"/>
                    </a:cubicBezTo>
                    <a:cubicBezTo>
                      <a:pt x="24" y="652"/>
                      <a:pt x="48" y="656"/>
                      <a:pt x="72" y="659"/>
                    </a:cubicBezTo>
                    <a:lnTo>
                      <a:pt x="72" y="659"/>
                    </a:lnTo>
                    <a:cubicBezTo>
                      <a:pt x="71" y="666"/>
                      <a:pt x="69" y="673"/>
                      <a:pt x="67" y="680"/>
                    </a:cubicBezTo>
                    <a:cubicBezTo>
                      <a:pt x="67" y="714"/>
                      <a:pt x="67" y="747"/>
                      <a:pt x="67" y="780"/>
                    </a:cubicBezTo>
                    <a:cubicBezTo>
                      <a:pt x="86" y="742"/>
                      <a:pt x="105" y="704"/>
                      <a:pt x="125" y="666"/>
                    </a:cubicBezTo>
                    <a:lnTo>
                      <a:pt x="125" y="666"/>
                    </a:lnTo>
                    <a:cubicBezTo>
                      <a:pt x="167" y="670"/>
                      <a:pt x="209" y="672"/>
                      <a:pt x="250" y="672"/>
                    </a:cubicBezTo>
                    <a:cubicBezTo>
                      <a:pt x="334" y="672"/>
                      <a:pt x="417" y="664"/>
                      <a:pt x="501" y="647"/>
                    </a:cubicBezTo>
                    <a:cubicBezTo>
                      <a:pt x="667" y="614"/>
                      <a:pt x="834" y="580"/>
                      <a:pt x="1034" y="547"/>
                    </a:cubicBezTo>
                    <a:cubicBezTo>
                      <a:pt x="1134" y="514"/>
                      <a:pt x="1234" y="447"/>
                      <a:pt x="1334" y="413"/>
                    </a:cubicBezTo>
                    <a:cubicBezTo>
                      <a:pt x="1368" y="380"/>
                      <a:pt x="1401" y="313"/>
                      <a:pt x="1435" y="247"/>
                    </a:cubicBezTo>
                    <a:cubicBezTo>
                      <a:pt x="1435" y="180"/>
                      <a:pt x="1435" y="113"/>
                      <a:pt x="1368" y="80"/>
                    </a:cubicBezTo>
                    <a:cubicBezTo>
                      <a:pt x="1240" y="27"/>
                      <a:pt x="1106" y="1"/>
                      <a:pt x="97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44"/>
              <p:cNvSpPr/>
              <p:nvPr/>
            </p:nvSpPr>
            <p:spPr>
              <a:xfrm>
                <a:off x="1919450" y="4988175"/>
                <a:ext cx="19200" cy="22550"/>
              </a:xfrm>
              <a:custGeom>
                <a:avLst/>
                <a:gdLst/>
                <a:ahLst/>
                <a:cxnLst/>
                <a:rect l="l" t="t" r="r" b="b"/>
                <a:pathLst>
                  <a:path w="768" h="902" extrusionOk="0">
                    <a:moveTo>
                      <a:pt x="167" y="1"/>
                    </a:moveTo>
                    <a:cubicBezTo>
                      <a:pt x="67" y="34"/>
                      <a:pt x="0" y="134"/>
                      <a:pt x="33" y="234"/>
                    </a:cubicBezTo>
                    <a:cubicBezTo>
                      <a:pt x="33" y="301"/>
                      <a:pt x="67" y="368"/>
                      <a:pt x="100" y="434"/>
                    </a:cubicBezTo>
                    <a:cubicBezTo>
                      <a:pt x="167" y="534"/>
                      <a:pt x="267" y="634"/>
                      <a:pt x="367" y="701"/>
                    </a:cubicBezTo>
                    <a:cubicBezTo>
                      <a:pt x="434" y="801"/>
                      <a:pt x="534" y="868"/>
                      <a:pt x="667" y="901"/>
                    </a:cubicBezTo>
                    <a:cubicBezTo>
                      <a:pt x="667" y="901"/>
                      <a:pt x="534" y="801"/>
                      <a:pt x="400" y="668"/>
                    </a:cubicBezTo>
                    <a:cubicBezTo>
                      <a:pt x="334" y="568"/>
                      <a:pt x="234" y="501"/>
                      <a:pt x="200" y="401"/>
                    </a:cubicBezTo>
                    <a:cubicBezTo>
                      <a:pt x="100" y="301"/>
                      <a:pt x="67" y="134"/>
                      <a:pt x="200" y="101"/>
                    </a:cubicBezTo>
                    <a:cubicBezTo>
                      <a:pt x="334" y="101"/>
                      <a:pt x="434" y="167"/>
                      <a:pt x="534" y="268"/>
                    </a:cubicBezTo>
                    <a:cubicBezTo>
                      <a:pt x="601" y="368"/>
                      <a:pt x="634" y="468"/>
                      <a:pt x="667" y="601"/>
                    </a:cubicBezTo>
                    <a:cubicBezTo>
                      <a:pt x="701" y="701"/>
                      <a:pt x="701" y="801"/>
                      <a:pt x="701" y="901"/>
                    </a:cubicBezTo>
                    <a:cubicBezTo>
                      <a:pt x="734" y="801"/>
                      <a:pt x="767" y="668"/>
                      <a:pt x="734" y="568"/>
                    </a:cubicBezTo>
                    <a:cubicBezTo>
                      <a:pt x="701" y="434"/>
                      <a:pt x="667" y="334"/>
                      <a:pt x="601" y="234"/>
                    </a:cubicBezTo>
                    <a:cubicBezTo>
                      <a:pt x="500" y="101"/>
                      <a:pt x="334" y="1"/>
                      <a:pt x="1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44"/>
              <p:cNvSpPr/>
              <p:nvPr/>
            </p:nvSpPr>
            <p:spPr>
              <a:xfrm>
                <a:off x="1725125" y="5002350"/>
                <a:ext cx="70925" cy="50900"/>
              </a:xfrm>
              <a:custGeom>
                <a:avLst/>
                <a:gdLst/>
                <a:ahLst/>
                <a:cxnLst/>
                <a:rect l="l" t="t" r="r" b="b"/>
                <a:pathLst>
                  <a:path w="2837" h="2036" extrusionOk="0">
                    <a:moveTo>
                      <a:pt x="601" y="1"/>
                    </a:moveTo>
                    <a:cubicBezTo>
                      <a:pt x="468" y="1"/>
                      <a:pt x="301" y="1"/>
                      <a:pt x="168" y="34"/>
                    </a:cubicBezTo>
                    <a:cubicBezTo>
                      <a:pt x="101" y="34"/>
                      <a:pt x="68" y="34"/>
                      <a:pt x="1" y="67"/>
                    </a:cubicBezTo>
                    <a:cubicBezTo>
                      <a:pt x="1" y="67"/>
                      <a:pt x="105" y="53"/>
                      <a:pt x="273" y="53"/>
                    </a:cubicBezTo>
                    <a:cubicBezTo>
                      <a:pt x="357" y="53"/>
                      <a:pt x="457" y="56"/>
                      <a:pt x="568" y="67"/>
                    </a:cubicBezTo>
                    <a:cubicBezTo>
                      <a:pt x="1035" y="101"/>
                      <a:pt x="1469" y="268"/>
                      <a:pt x="1869" y="501"/>
                    </a:cubicBezTo>
                    <a:cubicBezTo>
                      <a:pt x="2236" y="768"/>
                      <a:pt x="2503" y="1102"/>
                      <a:pt x="2703" y="1535"/>
                    </a:cubicBezTo>
                    <a:cubicBezTo>
                      <a:pt x="2736" y="1702"/>
                      <a:pt x="2803" y="1869"/>
                      <a:pt x="2836" y="2036"/>
                    </a:cubicBezTo>
                    <a:lnTo>
                      <a:pt x="2836" y="1902"/>
                    </a:lnTo>
                    <a:cubicBezTo>
                      <a:pt x="2836" y="1769"/>
                      <a:pt x="2803" y="1635"/>
                      <a:pt x="2770" y="1502"/>
                    </a:cubicBezTo>
                    <a:cubicBezTo>
                      <a:pt x="2603" y="1068"/>
                      <a:pt x="2303" y="701"/>
                      <a:pt x="1936" y="434"/>
                    </a:cubicBezTo>
                    <a:cubicBezTo>
                      <a:pt x="1535" y="168"/>
                      <a:pt x="1068" y="34"/>
                      <a:pt x="6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4"/>
              <p:cNvSpPr/>
              <p:nvPr/>
            </p:nvSpPr>
            <p:spPr>
              <a:xfrm>
                <a:off x="1820200" y="5034525"/>
                <a:ext cx="56725" cy="3725"/>
              </a:xfrm>
              <a:custGeom>
                <a:avLst/>
                <a:gdLst/>
                <a:ahLst/>
                <a:cxnLst/>
                <a:rect l="l" t="t" r="r" b="b"/>
                <a:pathLst>
                  <a:path w="2269" h="149" extrusionOk="0">
                    <a:moveTo>
                      <a:pt x="2149" y="1"/>
                    </a:moveTo>
                    <a:cubicBezTo>
                      <a:pt x="1964" y="1"/>
                      <a:pt x="1583" y="24"/>
                      <a:pt x="1135" y="48"/>
                    </a:cubicBezTo>
                    <a:cubicBezTo>
                      <a:pt x="935" y="59"/>
                      <a:pt x="742" y="63"/>
                      <a:pt x="574" y="63"/>
                    </a:cubicBezTo>
                    <a:cubicBezTo>
                      <a:pt x="238" y="63"/>
                      <a:pt x="1" y="48"/>
                      <a:pt x="1" y="48"/>
                    </a:cubicBezTo>
                    <a:lnTo>
                      <a:pt x="1" y="48"/>
                    </a:lnTo>
                    <a:cubicBezTo>
                      <a:pt x="368" y="148"/>
                      <a:pt x="768" y="148"/>
                      <a:pt x="1135" y="148"/>
                    </a:cubicBezTo>
                    <a:cubicBezTo>
                      <a:pt x="1535" y="148"/>
                      <a:pt x="1902" y="115"/>
                      <a:pt x="2269" y="15"/>
                    </a:cubicBezTo>
                    <a:cubicBezTo>
                      <a:pt x="2269" y="5"/>
                      <a:pt x="2226" y="1"/>
                      <a:pt x="21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44"/>
              <p:cNvSpPr/>
              <p:nvPr/>
            </p:nvSpPr>
            <p:spPr>
              <a:xfrm>
                <a:off x="1781850" y="5037175"/>
                <a:ext cx="6700" cy="10250"/>
              </a:xfrm>
              <a:custGeom>
                <a:avLst/>
                <a:gdLst/>
                <a:ahLst/>
                <a:cxnLst/>
                <a:rect l="l" t="t" r="r" b="b"/>
                <a:pathLst>
                  <a:path w="268" h="410" extrusionOk="0">
                    <a:moveTo>
                      <a:pt x="23" y="0"/>
                    </a:moveTo>
                    <a:cubicBezTo>
                      <a:pt x="14" y="0"/>
                      <a:pt x="6" y="3"/>
                      <a:pt x="0" y="9"/>
                    </a:cubicBezTo>
                    <a:cubicBezTo>
                      <a:pt x="0" y="9"/>
                      <a:pt x="67" y="109"/>
                      <a:pt x="100" y="209"/>
                    </a:cubicBezTo>
                    <a:cubicBezTo>
                      <a:pt x="167" y="309"/>
                      <a:pt x="200" y="409"/>
                      <a:pt x="234" y="409"/>
                    </a:cubicBezTo>
                    <a:cubicBezTo>
                      <a:pt x="234" y="409"/>
                      <a:pt x="267" y="276"/>
                      <a:pt x="200" y="176"/>
                    </a:cubicBezTo>
                    <a:cubicBezTo>
                      <a:pt x="145" y="65"/>
                      <a:pt x="67" y="0"/>
                      <a:pt x="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4"/>
              <p:cNvSpPr/>
              <p:nvPr/>
            </p:nvSpPr>
            <p:spPr>
              <a:xfrm>
                <a:off x="1766825" y="5020700"/>
                <a:ext cx="8375" cy="6700"/>
              </a:xfrm>
              <a:custGeom>
                <a:avLst/>
                <a:gdLst/>
                <a:ahLst/>
                <a:cxnLst/>
                <a:rect l="l" t="t" r="r" b="b"/>
                <a:pathLst>
                  <a:path w="335" h="268" extrusionOk="0">
                    <a:moveTo>
                      <a:pt x="1" y="1"/>
                    </a:moveTo>
                    <a:cubicBezTo>
                      <a:pt x="1" y="1"/>
                      <a:pt x="34" y="101"/>
                      <a:pt x="134" y="167"/>
                    </a:cubicBezTo>
                    <a:cubicBezTo>
                      <a:pt x="201" y="234"/>
                      <a:pt x="301" y="267"/>
                      <a:pt x="301" y="267"/>
                    </a:cubicBezTo>
                    <a:cubicBezTo>
                      <a:pt x="334" y="267"/>
                      <a:pt x="268" y="167"/>
                      <a:pt x="201" y="101"/>
                    </a:cubicBezTo>
                    <a:cubicBezTo>
                      <a:pt x="101" y="34"/>
                      <a:pt x="34" y="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44"/>
              <p:cNvSpPr/>
              <p:nvPr/>
            </p:nvSpPr>
            <p:spPr>
              <a:xfrm>
                <a:off x="1745975" y="5012475"/>
                <a:ext cx="11700" cy="4300"/>
              </a:xfrm>
              <a:custGeom>
                <a:avLst/>
                <a:gdLst/>
                <a:ahLst/>
                <a:cxnLst/>
                <a:rect l="l" t="t" r="r" b="b"/>
                <a:pathLst>
                  <a:path w="468" h="172" extrusionOk="0">
                    <a:moveTo>
                      <a:pt x="148" y="1"/>
                    </a:moveTo>
                    <a:cubicBezTo>
                      <a:pt x="64" y="1"/>
                      <a:pt x="1" y="40"/>
                      <a:pt x="1" y="63"/>
                    </a:cubicBezTo>
                    <a:cubicBezTo>
                      <a:pt x="1" y="63"/>
                      <a:pt x="134" y="63"/>
                      <a:pt x="234" y="96"/>
                    </a:cubicBezTo>
                    <a:cubicBezTo>
                      <a:pt x="315" y="123"/>
                      <a:pt x="396" y="172"/>
                      <a:pt x="442" y="172"/>
                    </a:cubicBezTo>
                    <a:cubicBezTo>
                      <a:pt x="453" y="172"/>
                      <a:pt x="461" y="169"/>
                      <a:pt x="468" y="163"/>
                    </a:cubicBezTo>
                    <a:cubicBezTo>
                      <a:pt x="468" y="163"/>
                      <a:pt x="401" y="63"/>
                      <a:pt x="268" y="29"/>
                    </a:cubicBezTo>
                    <a:cubicBezTo>
                      <a:pt x="226" y="9"/>
                      <a:pt x="185" y="1"/>
                      <a:pt x="14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44"/>
              <p:cNvSpPr/>
              <p:nvPr/>
            </p:nvSpPr>
            <p:spPr>
              <a:xfrm>
                <a:off x="1731800" y="5010075"/>
                <a:ext cx="5875" cy="2950"/>
              </a:xfrm>
              <a:custGeom>
                <a:avLst/>
                <a:gdLst/>
                <a:ahLst/>
                <a:cxnLst/>
                <a:rect l="l" t="t" r="r" b="b"/>
                <a:pathLst>
                  <a:path w="235" h="118" extrusionOk="0">
                    <a:moveTo>
                      <a:pt x="42" y="0"/>
                    </a:moveTo>
                    <a:cubicBezTo>
                      <a:pt x="17" y="0"/>
                      <a:pt x="1" y="9"/>
                      <a:pt x="1" y="25"/>
                    </a:cubicBezTo>
                    <a:cubicBezTo>
                      <a:pt x="1" y="25"/>
                      <a:pt x="34" y="92"/>
                      <a:pt x="101" y="92"/>
                    </a:cubicBezTo>
                    <a:cubicBezTo>
                      <a:pt x="134" y="109"/>
                      <a:pt x="168" y="117"/>
                      <a:pt x="193" y="117"/>
                    </a:cubicBezTo>
                    <a:cubicBezTo>
                      <a:pt x="218" y="117"/>
                      <a:pt x="234" y="109"/>
                      <a:pt x="234" y="92"/>
                    </a:cubicBezTo>
                    <a:cubicBezTo>
                      <a:pt x="234" y="92"/>
                      <a:pt x="201" y="25"/>
                      <a:pt x="134" y="25"/>
                    </a:cubicBezTo>
                    <a:cubicBezTo>
                      <a:pt x="101" y="9"/>
                      <a:pt x="67" y="0"/>
                      <a:pt x="4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44"/>
              <p:cNvSpPr/>
              <p:nvPr/>
            </p:nvSpPr>
            <p:spPr>
              <a:xfrm>
                <a:off x="982100" y="4924800"/>
                <a:ext cx="204350" cy="127625"/>
              </a:xfrm>
              <a:custGeom>
                <a:avLst/>
                <a:gdLst/>
                <a:ahLst/>
                <a:cxnLst/>
                <a:rect l="l" t="t" r="r" b="b"/>
                <a:pathLst>
                  <a:path w="8174" h="5105" extrusionOk="0">
                    <a:moveTo>
                      <a:pt x="1168" y="1"/>
                    </a:moveTo>
                    <a:lnTo>
                      <a:pt x="1" y="5104"/>
                    </a:lnTo>
                    <a:lnTo>
                      <a:pt x="7840" y="5104"/>
                    </a:lnTo>
                    <a:lnTo>
                      <a:pt x="8173" y="1768"/>
                    </a:lnTo>
                    <a:lnTo>
                      <a:pt x="116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44"/>
              <p:cNvSpPr/>
              <p:nvPr/>
            </p:nvSpPr>
            <p:spPr>
              <a:xfrm>
                <a:off x="987950" y="5026550"/>
                <a:ext cx="194325" cy="8350"/>
              </a:xfrm>
              <a:custGeom>
                <a:avLst/>
                <a:gdLst/>
                <a:ahLst/>
                <a:cxnLst/>
                <a:rect l="l" t="t" r="r" b="b"/>
                <a:pathLst>
                  <a:path w="7773" h="334" extrusionOk="0">
                    <a:moveTo>
                      <a:pt x="1134" y="0"/>
                    </a:moveTo>
                    <a:cubicBezTo>
                      <a:pt x="734" y="0"/>
                      <a:pt x="367" y="0"/>
                      <a:pt x="0" y="67"/>
                    </a:cubicBezTo>
                    <a:cubicBezTo>
                      <a:pt x="367" y="134"/>
                      <a:pt x="734" y="167"/>
                      <a:pt x="1134" y="167"/>
                    </a:cubicBezTo>
                    <a:lnTo>
                      <a:pt x="3870" y="267"/>
                    </a:lnTo>
                    <a:cubicBezTo>
                      <a:pt x="4970" y="334"/>
                      <a:pt x="5904" y="334"/>
                      <a:pt x="6638" y="334"/>
                    </a:cubicBezTo>
                    <a:cubicBezTo>
                      <a:pt x="7005" y="334"/>
                      <a:pt x="7372" y="334"/>
                      <a:pt x="7772" y="267"/>
                    </a:cubicBezTo>
                    <a:cubicBezTo>
                      <a:pt x="7372" y="200"/>
                      <a:pt x="7005" y="167"/>
                      <a:pt x="6638" y="167"/>
                    </a:cubicBezTo>
                    <a:lnTo>
                      <a:pt x="3870" y="67"/>
                    </a:lnTo>
                    <a:cubicBezTo>
                      <a:pt x="2802" y="0"/>
                      <a:pt x="1835" y="0"/>
                      <a:pt x="1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44"/>
              <p:cNvSpPr/>
              <p:nvPr/>
            </p:nvSpPr>
            <p:spPr>
              <a:xfrm>
                <a:off x="1091350" y="4949825"/>
                <a:ext cx="9200" cy="82575"/>
              </a:xfrm>
              <a:custGeom>
                <a:avLst/>
                <a:gdLst/>
                <a:ahLst/>
                <a:cxnLst/>
                <a:rect l="l" t="t" r="r" b="b"/>
                <a:pathLst>
                  <a:path w="368" h="3303" extrusionOk="0">
                    <a:moveTo>
                      <a:pt x="301" y="0"/>
                    </a:moveTo>
                    <a:cubicBezTo>
                      <a:pt x="167" y="534"/>
                      <a:pt x="101" y="1068"/>
                      <a:pt x="101" y="1635"/>
                    </a:cubicBezTo>
                    <a:cubicBezTo>
                      <a:pt x="0" y="2202"/>
                      <a:pt x="0" y="2736"/>
                      <a:pt x="101" y="3303"/>
                    </a:cubicBezTo>
                    <a:cubicBezTo>
                      <a:pt x="234" y="2769"/>
                      <a:pt x="301" y="2235"/>
                      <a:pt x="301" y="1668"/>
                    </a:cubicBezTo>
                    <a:cubicBezTo>
                      <a:pt x="367" y="1101"/>
                      <a:pt x="367" y="567"/>
                      <a:pt x="30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44"/>
              <p:cNvSpPr/>
              <p:nvPr/>
            </p:nvSpPr>
            <p:spPr>
              <a:xfrm>
                <a:off x="982100" y="5029050"/>
                <a:ext cx="197675" cy="23375"/>
              </a:xfrm>
              <a:custGeom>
                <a:avLst/>
                <a:gdLst/>
                <a:ahLst/>
                <a:cxnLst/>
                <a:rect l="l" t="t" r="r" b="b"/>
                <a:pathLst>
                  <a:path w="7907" h="935" extrusionOk="0">
                    <a:moveTo>
                      <a:pt x="134" y="0"/>
                    </a:moveTo>
                    <a:lnTo>
                      <a:pt x="1" y="834"/>
                    </a:lnTo>
                    <a:lnTo>
                      <a:pt x="1" y="934"/>
                    </a:lnTo>
                    <a:lnTo>
                      <a:pt x="7840" y="934"/>
                    </a:lnTo>
                    <a:lnTo>
                      <a:pt x="7906" y="167"/>
                    </a:lnTo>
                    <a:lnTo>
                      <a:pt x="13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4"/>
              <p:cNvSpPr/>
              <p:nvPr/>
            </p:nvSpPr>
            <p:spPr>
              <a:xfrm>
                <a:off x="1780175" y="1957000"/>
                <a:ext cx="472025" cy="607800"/>
              </a:xfrm>
              <a:custGeom>
                <a:avLst/>
                <a:gdLst/>
                <a:ahLst/>
                <a:cxnLst/>
                <a:rect l="l" t="t" r="r" b="b"/>
                <a:pathLst>
                  <a:path w="18881" h="24312" extrusionOk="0">
                    <a:moveTo>
                      <a:pt x="14583" y="1"/>
                    </a:moveTo>
                    <a:cubicBezTo>
                      <a:pt x="14538" y="1"/>
                      <a:pt x="14511" y="50"/>
                      <a:pt x="14511" y="161"/>
                    </a:cubicBezTo>
                    <a:cubicBezTo>
                      <a:pt x="14511" y="728"/>
                      <a:pt x="14244" y="3664"/>
                      <a:pt x="14244" y="3664"/>
                    </a:cubicBezTo>
                    <a:lnTo>
                      <a:pt x="8273" y="14038"/>
                    </a:lnTo>
                    <a:cubicBezTo>
                      <a:pt x="7439" y="15705"/>
                      <a:pt x="5971" y="16639"/>
                      <a:pt x="4904" y="16806"/>
                    </a:cubicBezTo>
                    <a:lnTo>
                      <a:pt x="0" y="17874"/>
                    </a:lnTo>
                    <a:lnTo>
                      <a:pt x="1401" y="24312"/>
                    </a:lnTo>
                    <a:lnTo>
                      <a:pt x="8206" y="22644"/>
                    </a:lnTo>
                    <a:cubicBezTo>
                      <a:pt x="9974" y="22210"/>
                      <a:pt x="11442" y="20976"/>
                      <a:pt x="12142" y="19275"/>
                    </a:cubicBezTo>
                    <a:lnTo>
                      <a:pt x="17813" y="5698"/>
                    </a:lnTo>
                    <a:cubicBezTo>
                      <a:pt x="18180" y="4831"/>
                      <a:pt x="18480" y="3930"/>
                      <a:pt x="18747" y="3030"/>
                    </a:cubicBezTo>
                    <a:cubicBezTo>
                      <a:pt x="18881" y="2263"/>
                      <a:pt x="18680" y="1462"/>
                      <a:pt x="18213" y="895"/>
                    </a:cubicBezTo>
                    <a:lnTo>
                      <a:pt x="15345" y="1896"/>
                    </a:lnTo>
                    <a:cubicBezTo>
                      <a:pt x="15318" y="970"/>
                      <a:pt x="14780" y="1"/>
                      <a:pt x="14583"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13" name="Google Shape;1213;p44"/>
          <p:cNvSpPr/>
          <p:nvPr/>
        </p:nvSpPr>
        <p:spPr>
          <a:xfrm flipH="1">
            <a:off x="8509963" y="3434281"/>
            <a:ext cx="157716" cy="1297467"/>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44"/>
          <p:cNvSpPr/>
          <p:nvPr/>
        </p:nvSpPr>
        <p:spPr>
          <a:xfrm rot="10800000" flipH="1">
            <a:off x="8234955" y="-5092"/>
            <a:ext cx="681836" cy="740278"/>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44"/>
          <p:cNvSpPr/>
          <p:nvPr/>
        </p:nvSpPr>
        <p:spPr>
          <a:xfrm rot="10800000" flipH="1">
            <a:off x="8391894" y="310431"/>
            <a:ext cx="387004" cy="133085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244;p47">
            <a:extLst>
              <a:ext uri="{FF2B5EF4-FFF2-40B4-BE49-F238E27FC236}">
                <a16:creationId xmlns:a16="http://schemas.microsoft.com/office/drawing/2014/main" xmlns="" id="{22165481-CC03-4575-BD2C-648233DAF9DA}"/>
              </a:ext>
            </a:extLst>
          </p:cNvPr>
          <p:cNvSpPr txBox="1">
            <a:spLocks/>
          </p:cNvSpPr>
          <p:nvPr/>
        </p:nvSpPr>
        <p:spPr>
          <a:xfrm>
            <a:off x="3020278" y="1825240"/>
            <a:ext cx="4943647" cy="2501016"/>
          </a:xfrm>
          <a:prstGeom prst="rect">
            <a:avLst/>
          </a:prstGeom>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tr-TR" sz="1600" dirty="0"/>
              <a:t>Deneme sınavlarını kesinlikle önemsemelisin.</a:t>
            </a:r>
          </a:p>
          <a:p>
            <a:endParaRPr lang="tr-TR" sz="1600" dirty="0"/>
          </a:p>
          <a:p>
            <a:r>
              <a:rPr lang="tr-TR" sz="1600" dirty="0"/>
              <a:t>Deneme sınavları hazır oluş durumun hakkında bilgi verir. Sınavların en önemli provasıdır. Deneme sınavlarında gerçek sınav kurallarına ve süresine uymalısın. Bu sayede sınavın gerçekçi bir provasını yapmış olursun.</a:t>
            </a:r>
          </a:p>
        </p:txBody>
      </p:sp>
      <p:pic>
        <p:nvPicPr>
          <p:cNvPr id="51"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240388" y="3624348"/>
            <a:ext cx="1293633" cy="108896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230"/>
        <p:cNvGrpSpPr/>
        <p:nvPr/>
      </p:nvGrpSpPr>
      <p:grpSpPr>
        <a:xfrm>
          <a:off x="0" y="0"/>
          <a:ext cx="0" cy="0"/>
          <a:chOff x="0" y="0"/>
          <a:chExt cx="0" cy="0"/>
        </a:xfrm>
      </p:grpSpPr>
      <p:sp>
        <p:nvSpPr>
          <p:cNvPr id="1231" name="Google Shape;1231;p46"/>
          <p:cNvSpPr txBox="1">
            <a:spLocks noGrp="1"/>
          </p:cNvSpPr>
          <p:nvPr>
            <p:ph type="body" idx="1"/>
          </p:nvPr>
        </p:nvSpPr>
        <p:spPr>
          <a:xfrm>
            <a:off x="3077936" y="1279345"/>
            <a:ext cx="4625844" cy="1195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tr-TR" sz="2400" dirty="0"/>
              <a:t>Her deneme sınavından sonra deneme analizi yap!</a:t>
            </a:r>
            <a:endParaRPr sz="2400" dirty="0"/>
          </a:p>
        </p:txBody>
      </p:sp>
      <p:sp>
        <p:nvSpPr>
          <p:cNvPr id="1232" name="Google Shape;1232;p46"/>
          <p:cNvSpPr/>
          <p:nvPr/>
        </p:nvSpPr>
        <p:spPr>
          <a:xfrm rot="364137">
            <a:off x="2590261" y="2925293"/>
            <a:ext cx="1200008" cy="788803"/>
          </a:xfrm>
          <a:prstGeom prst="rect">
            <a:avLst/>
          </a:prstGeom>
          <a:solidFill>
            <a:srgbClr val="F1F1F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F1F1F1"/>
              </a:solidFill>
            </a:endParaRPr>
          </a:p>
        </p:txBody>
      </p:sp>
      <p:grpSp>
        <p:nvGrpSpPr>
          <p:cNvPr id="1234" name="Google Shape;1234;p46"/>
          <p:cNvGrpSpPr/>
          <p:nvPr/>
        </p:nvGrpSpPr>
        <p:grpSpPr>
          <a:xfrm rot="7199872">
            <a:off x="6873946" y="-529811"/>
            <a:ext cx="2297151" cy="2447840"/>
            <a:chOff x="-312899" y="-175024"/>
            <a:chExt cx="2297003" cy="2447682"/>
          </a:xfrm>
        </p:grpSpPr>
        <p:sp>
          <p:nvSpPr>
            <p:cNvPr id="1235" name="Google Shape;1235;p46"/>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6" name="Google Shape;1236;p46"/>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7" name="Google Shape;1237;p46"/>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8" name="Picture 2" descr="C:\Users\REHBERLİK SERVİSİ\Downloads\27180245_WhatsApp_Image_2020-12-23_at_10.45.07.jpg"/>
          <p:cNvPicPr>
            <a:picLocks noChangeAspect="1" noChangeArrowheads="1"/>
          </p:cNvPicPr>
          <p:nvPr/>
        </p:nvPicPr>
        <p:blipFill>
          <a:blip r:embed="rId4"/>
          <a:srcRect/>
          <a:stretch>
            <a:fillRect/>
          </a:stretch>
        </p:blipFill>
        <p:spPr bwMode="auto">
          <a:xfrm>
            <a:off x="7240388" y="3624348"/>
            <a:ext cx="1293633" cy="108896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71"/>
        <p:cNvGrpSpPr/>
        <p:nvPr/>
      </p:nvGrpSpPr>
      <p:grpSpPr>
        <a:xfrm>
          <a:off x="0" y="0"/>
          <a:ext cx="0" cy="0"/>
          <a:chOff x="0" y="0"/>
          <a:chExt cx="0" cy="0"/>
        </a:xfrm>
      </p:grpSpPr>
      <p:sp>
        <p:nvSpPr>
          <p:cNvPr id="974" name="Google Shape;974;p42"/>
          <p:cNvSpPr txBox="1">
            <a:spLocks noGrp="1"/>
          </p:cNvSpPr>
          <p:nvPr>
            <p:ph type="title"/>
          </p:nvPr>
        </p:nvSpPr>
        <p:spPr>
          <a:xfrm>
            <a:off x="713225" y="445025"/>
            <a:ext cx="771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ÖRNEK SORULARI İHMAL ETME</a:t>
            </a:r>
            <a:endParaRPr dirty="0"/>
          </a:p>
        </p:txBody>
      </p:sp>
      <p:sp>
        <p:nvSpPr>
          <p:cNvPr id="976" name="Google Shape;976;p42"/>
          <p:cNvSpPr txBox="1">
            <a:spLocks noGrp="1"/>
          </p:cNvSpPr>
          <p:nvPr>
            <p:ph type="subTitle" idx="4"/>
          </p:nvPr>
        </p:nvSpPr>
        <p:spPr>
          <a:xfrm>
            <a:off x="5901453" y="1510393"/>
            <a:ext cx="2256600" cy="295886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dirty="0"/>
              <a:t>Farklı kaynaklardan yararlanarak farklı soru soru tarzlarına aşina olmak iyidir. Sınavda sana avantaj sağlar.</a:t>
            </a:r>
          </a:p>
          <a:p>
            <a:pPr marL="0" lvl="0" indent="0" algn="l" rtl="0">
              <a:spcBef>
                <a:spcPts val="0"/>
              </a:spcBef>
              <a:spcAft>
                <a:spcPts val="0"/>
              </a:spcAft>
              <a:buClr>
                <a:schemeClr val="hlink"/>
              </a:buClr>
              <a:buSzPts val="1100"/>
              <a:buFont typeface="Arial"/>
              <a:buNone/>
            </a:pPr>
            <a:endParaRPr lang="tr-TR" dirty="0"/>
          </a:p>
          <a:p>
            <a:pPr marL="0" lvl="0" indent="0" algn="l" rtl="0">
              <a:spcBef>
                <a:spcPts val="0"/>
              </a:spcBef>
              <a:spcAft>
                <a:spcPts val="0"/>
              </a:spcAft>
              <a:buClr>
                <a:schemeClr val="hlink"/>
              </a:buClr>
              <a:buSzPts val="1100"/>
              <a:buFont typeface="Arial"/>
              <a:buNone/>
            </a:pPr>
            <a:r>
              <a:rPr lang="tr-TR" dirty="0"/>
              <a:t>Özellikle MEB’in her ay yayınladığı örnek soruları çözmeyi ihmal etme; örnek soruları süre tutarak ve sınav ortamı oluşturarak çöz!</a:t>
            </a:r>
          </a:p>
        </p:txBody>
      </p:sp>
      <p:sp>
        <p:nvSpPr>
          <p:cNvPr id="980" name="Google Shape;980;p42"/>
          <p:cNvSpPr txBox="1">
            <a:spLocks noGrp="1"/>
          </p:cNvSpPr>
          <p:nvPr>
            <p:ph type="subTitle" idx="8"/>
          </p:nvPr>
        </p:nvSpPr>
        <p:spPr>
          <a:xfrm>
            <a:off x="1187050" y="1510393"/>
            <a:ext cx="2256600" cy="3033352"/>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sz="1500" dirty="0"/>
              <a:t>En önemli sınav pratiği soru çözmektir.</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1 günde çözebileceğin soru sayısını belirle ve bu soru sayısını haftalık olarak azar azar arttır.</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Birden 50-100 soru arttırma, gerçekçi ol!</a:t>
            </a:r>
            <a:endParaRPr sz="1500" dirty="0"/>
          </a:p>
        </p:txBody>
      </p:sp>
      <p:grpSp>
        <p:nvGrpSpPr>
          <p:cNvPr id="981" name="Google Shape;981;p42"/>
          <p:cNvGrpSpPr/>
          <p:nvPr/>
        </p:nvGrpSpPr>
        <p:grpSpPr>
          <a:xfrm>
            <a:off x="3594970" y="910498"/>
            <a:ext cx="1854257" cy="2635720"/>
            <a:chOff x="5252547" y="-155679"/>
            <a:chExt cx="3554815" cy="5052964"/>
          </a:xfrm>
        </p:grpSpPr>
        <p:grpSp>
          <p:nvGrpSpPr>
            <p:cNvPr id="982" name="Google Shape;982;p42"/>
            <p:cNvGrpSpPr/>
            <p:nvPr/>
          </p:nvGrpSpPr>
          <p:grpSpPr>
            <a:xfrm>
              <a:off x="5252547" y="-155679"/>
              <a:ext cx="3554815" cy="5052964"/>
              <a:chOff x="2332675" y="1149550"/>
              <a:chExt cx="2865400" cy="4073000"/>
            </a:xfrm>
          </p:grpSpPr>
          <p:sp>
            <p:nvSpPr>
              <p:cNvPr id="983" name="Google Shape;983;p42"/>
              <p:cNvSpPr/>
              <p:nvPr/>
            </p:nvSpPr>
            <p:spPr>
              <a:xfrm>
                <a:off x="3983850" y="1443150"/>
                <a:ext cx="363625" cy="1327375"/>
              </a:xfrm>
              <a:custGeom>
                <a:avLst/>
                <a:gdLst/>
                <a:ahLst/>
                <a:cxnLst/>
                <a:rect l="l" t="t" r="r" b="b"/>
                <a:pathLst>
                  <a:path w="14545" h="53095" extrusionOk="0">
                    <a:moveTo>
                      <a:pt x="0" y="0"/>
                    </a:moveTo>
                    <a:lnTo>
                      <a:pt x="3837" y="48468"/>
                    </a:lnTo>
                    <a:cubicBezTo>
                      <a:pt x="3937" y="49736"/>
                      <a:pt x="4070" y="51137"/>
                      <a:pt x="4937" y="52071"/>
                    </a:cubicBezTo>
                    <a:cubicBezTo>
                      <a:pt x="5587" y="52791"/>
                      <a:pt x="6514" y="53095"/>
                      <a:pt x="7480" y="53095"/>
                    </a:cubicBezTo>
                    <a:cubicBezTo>
                      <a:pt x="8349" y="53095"/>
                      <a:pt x="9249" y="52848"/>
                      <a:pt x="10008" y="52438"/>
                    </a:cubicBezTo>
                    <a:cubicBezTo>
                      <a:pt x="12710" y="50937"/>
                      <a:pt x="14077" y="47734"/>
                      <a:pt x="14311" y="44632"/>
                    </a:cubicBezTo>
                    <a:cubicBezTo>
                      <a:pt x="14544" y="41563"/>
                      <a:pt x="13877" y="38494"/>
                      <a:pt x="13443" y="35426"/>
                    </a:cubicBezTo>
                    <a:cubicBezTo>
                      <a:pt x="12643" y="29555"/>
                      <a:pt x="12743" y="23617"/>
                      <a:pt x="12009" y="17713"/>
                    </a:cubicBezTo>
                    <a:cubicBezTo>
                      <a:pt x="11275" y="11842"/>
                      <a:pt x="9574" y="5871"/>
                      <a:pt x="5671" y="1435"/>
                    </a:cubicBez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42"/>
              <p:cNvSpPr/>
              <p:nvPr/>
            </p:nvSpPr>
            <p:spPr>
              <a:xfrm>
                <a:off x="3563550" y="2481375"/>
                <a:ext cx="614625" cy="223550"/>
              </a:xfrm>
              <a:custGeom>
                <a:avLst/>
                <a:gdLst/>
                <a:ahLst/>
                <a:cxnLst/>
                <a:rect l="l" t="t" r="r" b="b"/>
                <a:pathLst>
                  <a:path w="24585" h="8942" extrusionOk="0">
                    <a:moveTo>
                      <a:pt x="20649" y="1"/>
                    </a:moveTo>
                    <a:lnTo>
                      <a:pt x="2869" y="935"/>
                    </a:lnTo>
                    <a:lnTo>
                      <a:pt x="0" y="1702"/>
                    </a:lnTo>
                    <a:cubicBezTo>
                      <a:pt x="0" y="1702"/>
                      <a:pt x="331" y="8941"/>
                      <a:pt x="11258" y="8941"/>
                    </a:cubicBezTo>
                    <a:cubicBezTo>
                      <a:pt x="11308" y="8941"/>
                      <a:pt x="11358" y="8941"/>
                      <a:pt x="11409" y="8941"/>
                    </a:cubicBezTo>
                    <a:cubicBezTo>
                      <a:pt x="17446" y="8907"/>
                      <a:pt x="24585" y="835"/>
                      <a:pt x="24585" y="835"/>
                    </a:cubicBezTo>
                    <a:lnTo>
                      <a:pt x="20649"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42"/>
              <p:cNvSpPr/>
              <p:nvPr/>
            </p:nvSpPr>
            <p:spPr>
              <a:xfrm>
                <a:off x="3292525" y="1344275"/>
                <a:ext cx="939850" cy="713500"/>
              </a:xfrm>
              <a:custGeom>
                <a:avLst/>
                <a:gdLst/>
                <a:ahLst/>
                <a:cxnLst/>
                <a:rect l="l" t="t" r="r" b="b"/>
                <a:pathLst>
                  <a:path w="37594" h="28540" extrusionOk="0">
                    <a:moveTo>
                      <a:pt x="18193" y="1"/>
                    </a:moveTo>
                    <a:cubicBezTo>
                      <a:pt x="14087" y="1"/>
                      <a:pt x="10007" y="920"/>
                      <a:pt x="6772" y="3388"/>
                    </a:cubicBezTo>
                    <a:cubicBezTo>
                      <a:pt x="3503" y="5857"/>
                      <a:pt x="1468" y="9759"/>
                      <a:pt x="734" y="13796"/>
                    </a:cubicBezTo>
                    <a:cubicBezTo>
                      <a:pt x="0" y="17865"/>
                      <a:pt x="1935" y="24637"/>
                      <a:pt x="3236" y="28539"/>
                    </a:cubicBezTo>
                    <a:lnTo>
                      <a:pt x="36360" y="25104"/>
                    </a:lnTo>
                    <a:cubicBezTo>
                      <a:pt x="37194" y="23669"/>
                      <a:pt x="37594" y="20500"/>
                      <a:pt x="37494" y="19033"/>
                    </a:cubicBezTo>
                    <a:cubicBezTo>
                      <a:pt x="37394" y="16531"/>
                      <a:pt x="37094" y="14062"/>
                      <a:pt x="36593" y="11661"/>
                    </a:cubicBezTo>
                    <a:cubicBezTo>
                      <a:pt x="36026" y="9226"/>
                      <a:pt x="35025" y="6891"/>
                      <a:pt x="33358" y="5056"/>
                    </a:cubicBezTo>
                    <a:cubicBezTo>
                      <a:pt x="30722" y="2221"/>
                      <a:pt x="26820" y="953"/>
                      <a:pt x="22983" y="386"/>
                    </a:cubicBezTo>
                    <a:cubicBezTo>
                      <a:pt x="21415" y="142"/>
                      <a:pt x="19802" y="1"/>
                      <a:pt x="181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42"/>
              <p:cNvSpPr/>
              <p:nvPr/>
            </p:nvSpPr>
            <p:spPr>
              <a:xfrm>
                <a:off x="3315875" y="1386450"/>
                <a:ext cx="917350" cy="632950"/>
              </a:xfrm>
              <a:custGeom>
                <a:avLst/>
                <a:gdLst/>
                <a:ahLst/>
                <a:cxnLst/>
                <a:rect l="l" t="t" r="r" b="b"/>
                <a:pathLst>
                  <a:path w="36694" h="25318" extrusionOk="0">
                    <a:moveTo>
                      <a:pt x="16653" y="0"/>
                    </a:moveTo>
                    <a:cubicBezTo>
                      <a:pt x="12048" y="0"/>
                      <a:pt x="8202" y="1688"/>
                      <a:pt x="6305" y="4103"/>
                    </a:cubicBezTo>
                    <a:cubicBezTo>
                      <a:pt x="0" y="12275"/>
                      <a:pt x="1568" y="17946"/>
                      <a:pt x="1568" y="17946"/>
                    </a:cubicBezTo>
                    <a:lnTo>
                      <a:pt x="33157" y="25318"/>
                    </a:lnTo>
                    <a:lnTo>
                      <a:pt x="35059" y="22416"/>
                    </a:lnTo>
                    <a:cubicBezTo>
                      <a:pt x="35059" y="22416"/>
                      <a:pt x="36693" y="8506"/>
                      <a:pt x="27653" y="3169"/>
                    </a:cubicBezTo>
                    <a:cubicBezTo>
                      <a:pt x="23892" y="926"/>
                      <a:pt x="20064" y="0"/>
                      <a:pt x="166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42"/>
              <p:cNvSpPr/>
              <p:nvPr/>
            </p:nvSpPr>
            <p:spPr>
              <a:xfrm>
                <a:off x="3354225" y="1457300"/>
                <a:ext cx="751400" cy="1347125"/>
              </a:xfrm>
              <a:custGeom>
                <a:avLst/>
                <a:gdLst/>
                <a:ahLst/>
                <a:cxnLst/>
                <a:rect l="l" t="t" r="r" b="b"/>
                <a:pathLst>
                  <a:path w="30056" h="53885" extrusionOk="0">
                    <a:moveTo>
                      <a:pt x="14591" y="1"/>
                    </a:moveTo>
                    <a:cubicBezTo>
                      <a:pt x="6607" y="1"/>
                      <a:pt x="134" y="6580"/>
                      <a:pt x="68" y="14578"/>
                    </a:cubicBezTo>
                    <a:lnTo>
                      <a:pt x="68" y="14812"/>
                    </a:lnTo>
                    <a:cubicBezTo>
                      <a:pt x="1" y="22751"/>
                      <a:pt x="201" y="23018"/>
                      <a:pt x="468" y="26687"/>
                    </a:cubicBezTo>
                    <a:cubicBezTo>
                      <a:pt x="1035" y="33592"/>
                      <a:pt x="3970" y="39296"/>
                      <a:pt x="9941" y="39896"/>
                    </a:cubicBezTo>
                    <a:lnTo>
                      <a:pt x="10075" y="44433"/>
                    </a:lnTo>
                    <a:cubicBezTo>
                      <a:pt x="10237" y="49709"/>
                      <a:pt x="14543" y="53885"/>
                      <a:pt x="19766" y="53885"/>
                    </a:cubicBezTo>
                    <a:cubicBezTo>
                      <a:pt x="19926" y="53885"/>
                      <a:pt x="20087" y="53881"/>
                      <a:pt x="20249" y="53873"/>
                    </a:cubicBezTo>
                    <a:cubicBezTo>
                      <a:pt x="25419" y="53606"/>
                      <a:pt x="29489" y="49337"/>
                      <a:pt x="29489" y="44166"/>
                    </a:cubicBezTo>
                    <a:lnTo>
                      <a:pt x="29489" y="35327"/>
                    </a:lnTo>
                    <a:cubicBezTo>
                      <a:pt x="29489" y="35327"/>
                      <a:pt x="29355" y="33992"/>
                      <a:pt x="29789" y="30190"/>
                    </a:cubicBezTo>
                    <a:cubicBezTo>
                      <a:pt x="30056" y="27921"/>
                      <a:pt x="30022" y="20282"/>
                      <a:pt x="29922" y="14512"/>
                    </a:cubicBezTo>
                    <a:cubicBezTo>
                      <a:pt x="29855" y="7473"/>
                      <a:pt x="24785" y="1302"/>
                      <a:pt x="17814" y="201"/>
                    </a:cubicBezTo>
                    <a:cubicBezTo>
                      <a:pt x="17180" y="135"/>
                      <a:pt x="16546" y="68"/>
                      <a:pt x="15912" y="35"/>
                    </a:cubicBezTo>
                    <a:cubicBezTo>
                      <a:pt x="15512" y="1"/>
                      <a:pt x="15112" y="1"/>
                      <a:pt x="14711" y="1"/>
                    </a:cubicBezTo>
                    <a:cubicBezTo>
                      <a:pt x="14671" y="1"/>
                      <a:pt x="14631" y="1"/>
                      <a:pt x="14591"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42"/>
              <p:cNvSpPr/>
              <p:nvPr/>
            </p:nvSpPr>
            <p:spPr>
              <a:xfrm>
                <a:off x="4094750" y="1935125"/>
                <a:ext cx="160975" cy="245450"/>
              </a:xfrm>
              <a:custGeom>
                <a:avLst/>
                <a:gdLst/>
                <a:ahLst/>
                <a:cxnLst/>
                <a:rect l="l" t="t" r="r" b="b"/>
                <a:pathLst>
                  <a:path w="6439" h="9818" extrusionOk="0">
                    <a:moveTo>
                      <a:pt x="2340" y="1"/>
                    </a:moveTo>
                    <a:cubicBezTo>
                      <a:pt x="1135" y="1"/>
                      <a:pt x="121" y="342"/>
                      <a:pt x="68" y="369"/>
                    </a:cubicBezTo>
                    <a:cubicBezTo>
                      <a:pt x="68" y="369"/>
                      <a:pt x="1" y="9409"/>
                      <a:pt x="1" y="9575"/>
                    </a:cubicBezTo>
                    <a:cubicBezTo>
                      <a:pt x="1" y="9640"/>
                      <a:pt x="664" y="9817"/>
                      <a:pt x="1564" y="9817"/>
                    </a:cubicBezTo>
                    <a:cubicBezTo>
                      <a:pt x="3469" y="9817"/>
                      <a:pt x="6439" y="9022"/>
                      <a:pt x="6439" y="4672"/>
                    </a:cubicBezTo>
                    <a:cubicBezTo>
                      <a:pt x="6439" y="790"/>
                      <a:pt x="4170" y="1"/>
                      <a:pt x="234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42"/>
              <p:cNvSpPr/>
              <p:nvPr/>
            </p:nvSpPr>
            <p:spPr>
              <a:xfrm>
                <a:off x="4143125" y="1985825"/>
                <a:ext cx="72575" cy="139800"/>
              </a:xfrm>
              <a:custGeom>
                <a:avLst/>
                <a:gdLst/>
                <a:ahLst/>
                <a:cxnLst/>
                <a:rect l="l" t="t" r="r" b="b"/>
                <a:pathLst>
                  <a:path w="2903" h="5592" extrusionOk="0">
                    <a:moveTo>
                      <a:pt x="1215" y="0"/>
                    </a:moveTo>
                    <a:cubicBezTo>
                      <a:pt x="1023" y="0"/>
                      <a:pt x="839" y="65"/>
                      <a:pt x="701" y="176"/>
                    </a:cubicBezTo>
                    <a:cubicBezTo>
                      <a:pt x="568" y="276"/>
                      <a:pt x="501" y="409"/>
                      <a:pt x="468" y="576"/>
                    </a:cubicBezTo>
                    <a:cubicBezTo>
                      <a:pt x="401" y="843"/>
                      <a:pt x="501" y="943"/>
                      <a:pt x="534" y="943"/>
                    </a:cubicBezTo>
                    <a:cubicBezTo>
                      <a:pt x="568" y="943"/>
                      <a:pt x="534" y="809"/>
                      <a:pt x="634" y="643"/>
                    </a:cubicBezTo>
                    <a:cubicBezTo>
                      <a:pt x="712" y="436"/>
                      <a:pt x="890" y="309"/>
                      <a:pt x="1090" y="309"/>
                    </a:cubicBezTo>
                    <a:cubicBezTo>
                      <a:pt x="1148" y="309"/>
                      <a:pt x="1208" y="320"/>
                      <a:pt x="1268" y="342"/>
                    </a:cubicBezTo>
                    <a:cubicBezTo>
                      <a:pt x="1669" y="442"/>
                      <a:pt x="2002" y="776"/>
                      <a:pt x="2102" y="1176"/>
                    </a:cubicBezTo>
                    <a:cubicBezTo>
                      <a:pt x="2336" y="1677"/>
                      <a:pt x="2436" y="2244"/>
                      <a:pt x="2436" y="2777"/>
                    </a:cubicBezTo>
                    <a:cubicBezTo>
                      <a:pt x="2402" y="3945"/>
                      <a:pt x="1835" y="5046"/>
                      <a:pt x="1168" y="5279"/>
                    </a:cubicBezTo>
                    <a:cubicBezTo>
                      <a:pt x="1018" y="5329"/>
                      <a:pt x="876" y="5354"/>
                      <a:pt x="739" y="5354"/>
                    </a:cubicBezTo>
                    <a:cubicBezTo>
                      <a:pt x="601" y="5354"/>
                      <a:pt x="468" y="5329"/>
                      <a:pt x="334" y="5279"/>
                    </a:cubicBezTo>
                    <a:cubicBezTo>
                      <a:pt x="134" y="5212"/>
                      <a:pt x="34" y="5112"/>
                      <a:pt x="34" y="5112"/>
                    </a:cubicBezTo>
                    <a:lnTo>
                      <a:pt x="34" y="5112"/>
                    </a:lnTo>
                    <a:cubicBezTo>
                      <a:pt x="1" y="5146"/>
                      <a:pt x="34" y="5279"/>
                      <a:pt x="234" y="5379"/>
                    </a:cubicBezTo>
                    <a:cubicBezTo>
                      <a:pt x="441" y="5517"/>
                      <a:pt x="681" y="5592"/>
                      <a:pt x="929" y="5592"/>
                    </a:cubicBezTo>
                    <a:cubicBezTo>
                      <a:pt x="1041" y="5592"/>
                      <a:pt x="1155" y="5577"/>
                      <a:pt x="1268" y="5546"/>
                    </a:cubicBezTo>
                    <a:cubicBezTo>
                      <a:pt x="2202" y="5279"/>
                      <a:pt x="2836" y="4078"/>
                      <a:pt x="2869" y="2777"/>
                    </a:cubicBezTo>
                    <a:cubicBezTo>
                      <a:pt x="2903" y="2177"/>
                      <a:pt x="2769" y="1543"/>
                      <a:pt x="2502" y="1009"/>
                    </a:cubicBezTo>
                    <a:cubicBezTo>
                      <a:pt x="2302" y="476"/>
                      <a:pt x="1869" y="109"/>
                      <a:pt x="1335" y="9"/>
                    </a:cubicBezTo>
                    <a:cubicBezTo>
                      <a:pt x="1295" y="3"/>
                      <a:pt x="1255" y="0"/>
                      <a:pt x="1215"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42"/>
              <p:cNvSpPr/>
              <p:nvPr/>
            </p:nvSpPr>
            <p:spPr>
              <a:xfrm>
                <a:off x="3424275" y="1840850"/>
                <a:ext cx="141800" cy="39875"/>
              </a:xfrm>
              <a:custGeom>
                <a:avLst/>
                <a:gdLst/>
                <a:ahLst/>
                <a:cxnLst/>
                <a:rect l="l" t="t" r="r" b="b"/>
                <a:pathLst>
                  <a:path w="5672" h="1595" extrusionOk="0">
                    <a:moveTo>
                      <a:pt x="2887" y="0"/>
                    </a:moveTo>
                    <a:cubicBezTo>
                      <a:pt x="2837" y="0"/>
                      <a:pt x="2787" y="1"/>
                      <a:pt x="2736" y="4"/>
                    </a:cubicBezTo>
                    <a:cubicBezTo>
                      <a:pt x="1969" y="37"/>
                      <a:pt x="1202" y="304"/>
                      <a:pt x="601" y="804"/>
                    </a:cubicBezTo>
                    <a:cubicBezTo>
                      <a:pt x="134" y="1171"/>
                      <a:pt x="1" y="1505"/>
                      <a:pt x="68" y="1571"/>
                    </a:cubicBezTo>
                    <a:cubicBezTo>
                      <a:pt x="86" y="1587"/>
                      <a:pt x="113" y="1594"/>
                      <a:pt x="146" y="1594"/>
                    </a:cubicBezTo>
                    <a:cubicBezTo>
                      <a:pt x="467" y="1594"/>
                      <a:pt x="1443" y="934"/>
                      <a:pt x="2803" y="904"/>
                    </a:cubicBezTo>
                    <a:cubicBezTo>
                      <a:pt x="2871" y="901"/>
                      <a:pt x="2939" y="900"/>
                      <a:pt x="3006" y="900"/>
                    </a:cubicBezTo>
                    <a:cubicBezTo>
                      <a:pt x="4249" y="900"/>
                      <a:pt x="5207" y="1397"/>
                      <a:pt x="5495" y="1397"/>
                    </a:cubicBezTo>
                    <a:cubicBezTo>
                      <a:pt x="5531" y="1397"/>
                      <a:pt x="5557" y="1389"/>
                      <a:pt x="5571" y="1371"/>
                    </a:cubicBezTo>
                    <a:cubicBezTo>
                      <a:pt x="5672" y="1271"/>
                      <a:pt x="5471" y="938"/>
                      <a:pt x="4971" y="637"/>
                    </a:cubicBezTo>
                    <a:cubicBezTo>
                      <a:pt x="4346" y="231"/>
                      <a:pt x="3633" y="0"/>
                      <a:pt x="28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42"/>
              <p:cNvSpPr/>
              <p:nvPr/>
            </p:nvSpPr>
            <p:spPr>
              <a:xfrm>
                <a:off x="3775375" y="1845850"/>
                <a:ext cx="140950" cy="39875"/>
              </a:xfrm>
              <a:custGeom>
                <a:avLst/>
                <a:gdLst/>
                <a:ahLst/>
                <a:cxnLst/>
                <a:rect l="l" t="t" r="r" b="b"/>
                <a:pathLst>
                  <a:path w="5638" h="1595" extrusionOk="0">
                    <a:moveTo>
                      <a:pt x="2881" y="1"/>
                    </a:moveTo>
                    <a:cubicBezTo>
                      <a:pt x="2833" y="1"/>
                      <a:pt x="2784" y="2"/>
                      <a:pt x="2735" y="4"/>
                    </a:cubicBezTo>
                    <a:cubicBezTo>
                      <a:pt x="1935" y="37"/>
                      <a:pt x="1201" y="304"/>
                      <a:pt x="567" y="771"/>
                    </a:cubicBezTo>
                    <a:cubicBezTo>
                      <a:pt x="134" y="1171"/>
                      <a:pt x="0" y="1505"/>
                      <a:pt x="67" y="1571"/>
                    </a:cubicBezTo>
                    <a:cubicBezTo>
                      <a:pt x="83" y="1587"/>
                      <a:pt x="106" y="1594"/>
                      <a:pt x="137" y="1594"/>
                    </a:cubicBezTo>
                    <a:cubicBezTo>
                      <a:pt x="432" y="1594"/>
                      <a:pt x="1409" y="931"/>
                      <a:pt x="2769" y="871"/>
                    </a:cubicBezTo>
                    <a:cubicBezTo>
                      <a:pt x="2804" y="870"/>
                      <a:pt x="2839" y="870"/>
                      <a:pt x="2873" y="870"/>
                    </a:cubicBezTo>
                    <a:cubicBezTo>
                      <a:pt x="4164" y="870"/>
                      <a:pt x="5166" y="1397"/>
                      <a:pt x="5485" y="1397"/>
                    </a:cubicBezTo>
                    <a:cubicBezTo>
                      <a:pt x="5524" y="1397"/>
                      <a:pt x="5553" y="1389"/>
                      <a:pt x="5571" y="1371"/>
                    </a:cubicBezTo>
                    <a:cubicBezTo>
                      <a:pt x="5638" y="1271"/>
                      <a:pt x="5471" y="938"/>
                      <a:pt x="4970" y="604"/>
                    </a:cubicBezTo>
                    <a:cubicBezTo>
                      <a:pt x="4345" y="229"/>
                      <a:pt x="3603" y="1"/>
                      <a:pt x="288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42"/>
              <p:cNvSpPr/>
              <p:nvPr/>
            </p:nvSpPr>
            <p:spPr>
              <a:xfrm>
                <a:off x="3780375" y="1747575"/>
                <a:ext cx="145125" cy="52325"/>
              </a:xfrm>
              <a:custGeom>
                <a:avLst/>
                <a:gdLst/>
                <a:ahLst/>
                <a:cxnLst/>
                <a:rect l="l" t="t" r="r" b="b"/>
                <a:pathLst>
                  <a:path w="5805" h="2093" extrusionOk="0">
                    <a:moveTo>
                      <a:pt x="2176" y="1"/>
                    </a:moveTo>
                    <a:cubicBezTo>
                      <a:pt x="1733" y="1"/>
                      <a:pt x="1295" y="69"/>
                      <a:pt x="868" y="199"/>
                    </a:cubicBezTo>
                    <a:cubicBezTo>
                      <a:pt x="267" y="365"/>
                      <a:pt x="0" y="632"/>
                      <a:pt x="34" y="799"/>
                    </a:cubicBezTo>
                    <a:cubicBezTo>
                      <a:pt x="167" y="1199"/>
                      <a:pt x="1435" y="1166"/>
                      <a:pt x="2836" y="1500"/>
                    </a:cubicBezTo>
                    <a:cubicBezTo>
                      <a:pt x="3907" y="1735"/>
                      <a:pt x="4834" y="2093"/>
                      <a:pt x="5347" y="2093"/>
                    </a:cubicBezTo>
                    <a:cubicBezTo>
                      <a:pt x="5489" y="2093"/>
                      <a:pt x="5599" y="2065"/>
                      <a:pt x="5671" y="2000"/>
                    </a:cubicBezTo>
                    <a:cubicBezTo>
                      <a:pt x="5804" y="1867"/>
                      <a:pt x="5704" y="1533"/>
                      <a:pt x="5271" y="1133"/>
                    </a:cubicBezTo>
                    <a:cubicBezTo>
                      <a:pt x="4704" y="599"/>
                      <a:pt x="3970" y="265"/>
                      <a:pt x="3236" y="132"/>
                    </a:cubicBezTo>
                    <a:cubicBezTo>
                      <a:pt x="2882" y="43"/>
                      <a:pt x="2527" y="1"/>
                      <a:pt x="217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3" name="Google Shape;993;p42"/>
              <p:cNvSpPr/>
              <p:nvPr/>
            </p:nvSpPr>
            <p:spPr>
              <a:xfrm>
                <a:off x="3422625" y="1741700"/>
                <a:ext cx="148450" cy="45725"/>
              </a:xfrm>
              <a:custGeom>
                <a:avLst/>
                <a:gdLst/>
                <a:ahLst/>
                <a:cxnLst/>
                <a:rect l="l" t="t" r="r" b="b"/>
                <a:pathLst>
                  <a:path w="5938" h="1829" extrusionOk="0">
                    <a:moveTo>
                      <a:pt x="4044" y="0"/>
                    </a:moveTo>
                    <a:cubicBezTo>
                      <a:pt x="3498" y="0"/>
                      <a:pt x="2867" y="68"/>
                      <a:pt x="2235" y="200"/>
                    </a:cubicBezTo>
                    <a:cubicBezTo>
                      <a:pt x="834" y="534"/>
                      <a:pt x="0" y="1101"/>
                      <a:pt x="400" y="1501"/>
                    </a:cubicBezTo>
                    <a:cubicBezTo>
                      <a:pt x="619" y="1719"/>
                      <a:pt x="1155" y="1829"/>
                      <a:pt x="1830" y="1829"/>
                    </a:cubicBezTo>
                    <a:cubicBezTo>
                      <a:pt x="2392" y="1829"/>
                      <a:pt x="3051" y="1753"/>
                      <a:pt x="3703" y="1601"/>
                    </a:cubicBezTo>
                    <a:cubicBezTo>
                      <a:pt x="5104" y="1301"/>
                      <a:pt x="5938" y="701"/>
                      <a:pt x="5537" y="334"/>
                    </a:cubicBezTo>
                    <a:cubicBezTo>
                      <a:pt x="5295" y="110"/>
                      <a:pt x="4739" y="0"/>
                      <a:pt x="40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42"/>
              <p:cNvSpPr/>
              <p:nvPr/>
            </p:nvSpPr>
            <p:spPr>
              <a:xfrm>
                <a:off x="3712825" y="2151900"/>
                <a:ext cx="71700" cy="60525"/>
              </a:xfrm>
              <a:custGeom>
                <a:avLst/>
                <a:gdLst/>
                <a:ahLst/>
                <a:cxnLst/>
                <a:rect l="l" t="t" r="r" b="b"/>
                <a:pathLst>
                  <a:path w="2868" h="2421" extrusionOk="0">
                    <a:moveTo>
                      <a:pt x="2686" y="1"/>
                    </a:moveTo>
                    <a:cubicBezTo>
                      <a:pt x="2680" y="1"/>
                      <a:pt x="2675" y="2"/>
                      <a:pt x="2669" y="4"/>
                    </a:cubicBezTo>
                    <a:cubicBezTo>
                      <a:pt x="2502" y="4"/>
                      <a:pt x="2369" y="838"/>
                      <a:pt x="1635" y="1405"/>
                    </a:cubicBezTo>
                    <a:cubicBezTo>
                      <a:pt x="901" y="2005"/>
                      <a:pt x="0" y="1939"/>
                      <a:pt x="0" y="2139"/>
                    </a:cubicBezTo>
                    <a:cubicBezTo>
                      <a:pt x="0" y="2205"/>
                      <a:pt x="201" y="2372"/>
                      <a:pt x="601" y="2406"/>
                    </a:cubicBezTo>
                    <a:cubicBezTo>
                      <a:pt x="679" y="2415"/>
                      <a:pt x="756" y="2420"/>
                      <a:pt x="832" y="2420"/>
                    </a:cubicBezTo>
                    <a:cubicBezTo>
                      <a:pt x="1279" y="2420"/>
                      <a:pt x="1698" y="2257"/>
                      <a:pt x="2069" y="1972"/>
                    </a:cubicBezTo>
                    <a:cubicBezTo>
                      <a:pt x="2469" y="1638"/>
                      <a:pt x="2769" y="1138"/>
                      <a:pt x="2836" y="604"/>
                    </a:cubicBezTo>
                    <a:cubicBezTo>
                      <a:pt x="2867" y="258"/>
                      <a:pt x="2780" y="1"/>
                      <a:pt x="268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42"/>
              <p:cNvSpPr/>
              <p:nvPr/>
            </p:nvSpPr>
            <p:spPr>
              <a:xfrm>
                <a:off x="3603575" y="2418850"/>
                <a:ext cx="236875" cy="89375"/>
              </a:xfrm>
              <a:custGeom>
                <a:avLst/>
                <a:gdLst/>
                <a:ahLst/>
                <a:cxnLst/>
                <a:rect l="l" t="t" r="r" b="b"/>
                <a:pathLst>
                  <a:path w="9475" h="3575" extrusionOk="0">
                    <a:moveTo>
                      <a:pt x="9474" y="0"/>
                    </a:moveTo>
                    <a:lnTo>
                      <a:pt x="9474" y="0"/>
                    </a:lnTo>
                    <a:cubicBezTo>
                      <a:pt x="7706" y="1368"/>
                      <a:pt x="1" y="1434"/>
                      <a:pt x="1" y="1434"/>
                    </a:cubicBezTo>
                    <a:lnTo>
                      <a:pt x="67" y="3569"/>
                    </a:lnTo>
                    <a:cubicBezTo>
                      <a:pt x="245" y="3573"/>
                      <a:pt x="419" y="3575"/>
                      <a:pt x="591" y="3575"/>
                    </a:cubicBezTo>
                    <a:cubicBezTo>
                      <a:pt x="8261" y="3575"/>
                      <a:pt x="9474" y="0"/>
                      <a:pt x="947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42"/>
              <p:cNvSpPr/>
              <p:nvPr/>
            </p:nvSpPr>
            <p:spPr>
              <a:xfrm>
                <a:off x="3462650" y="1932925"/>
                <a:ext cx="67575" cy="61825"/>
              </a:xfrm>
              <a:custGeom>
                <a:avLst/>
                <a:gdLst/>
                <a:ahLst/>
                <a:cxnLst/>
                <a:rect l="l" t="t" r="r" b="b"/>
                <a:pathLst>
                  <a:path w="2703" h="2473" extrusionOk="0">
                    <a:moveTo>
                      <a:pt x="1430" y="0"/>
                    </a:moveTo>
                    <a:cubicBezTo>
                      <a:pt x="1355" y="0"/>
                      <a:pt x="1278" y="8"/>
                      <a:pt x="1201" y="23"/>
                    </a:cubicBezTo>
                    <a:cubicBezTo>
                      <a:pt x="501" y="123"/>
                      <a:pt x="0" y="757"/>
                      <a:pt x="100" y="1458"/>
                    </a:cubicBezTo>
                    <a:cubicBezTo>
                      <a:pt x="191" y="2060"/>
                      <a:pt x="744" y="2473"/>
                      <a:pt x="1342" y="2473"/>
                    </a:cubicBezTo>
                    <a:cubicBezTo>
                      <a:pt x="1406" y="2473"/>
                      <a:pt x="1470" y="2468"/>
                      <a:pt x="1535" y="2458"/>
                    </a:cubicBezTo>
                    <a:cubicBezTo>
                      <a:pt x="2235" y="2358"/>
                      <a:pt x="2702" y="1724"/>
                      <a:pt x="2635" y="1024"/>
                    </a:cubicBezTo>
                    <a:cubicBezTo>
                      <a:pt x="2517" y="434"/>
                      <a:pt x="2008" y="0"/>
                      <a:pt x="14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42"/>
              <p:cNvSpPr/>
              <p:nvPr/>
            </p:nvSpPr>
            <p:spPr>
              <a:xfrm>
                <a:off x="3791200" y="1937100"/>
                <a:ext cx="67575" cy="61825"/>
              </a:xfrm>
              <a:custGeom>
                <a:avLst/>
                <a:gdLst/>
                <a:ahLst/>
                <a:cxnLst/>
                <a:rect l="l" t="t" r="r" b="b"/>
                <a:pathLst>
                  <a:path w="2703" h="2473" extrusionOk="0">
                    <a:moveTo>
                      <a:pt x="1408" y="0"/>
                    </a:moveTo>
                    <a:cubicBezTo>
                      <a:pt x="1329" y="0"/>
                      <a:pt x="1249" y="8"/>
                      <a:pt x="1168" y="23"/>
                    </a:cubicBezTo>
                    <a:cubicBezTo>
                      <a:pt x="501" y="123"/>
                      <a:pt x="1" y="724"/>
                      <a:pt x="101" y="1424"/>
                    </a:cubicBezTo>
                    <a:cubicBezTo>
                      <a:pt x="192" y="2057"/>
                      <a:pt x="745" y="2472"/>
                      <a:pt x="1344" y="2472"/>
                    </a:cubicBezTo>
                    <a:cubicBezTo>
                      <a:pt x="1407" y="2472"/>
                      <a:pt x="1471" y="2468"/>
                      <a:pt x="1535" y="2458"/>
                    </a:cubicBezTo>
                    <a:cubicBezTo>
                      <a:pt x="2236" y="2358"/>
                      <a:pt x="2703" y="1724"/>
                      <a:pt x="2636" y="1024"/>
                    </a:cubicBezTo>
                    <a:cubicBezTo>
                      <a:pt x="2518" y="434"/>
                      <a:pt x="2009" y="0"/>
                      <a:pt x="14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42"/>
              <p:cNvSpPr/>
              <p:nvPr/>
            </p:nvSpPr>
            <p:spPr>
              <a:xfrm>
                <a:off x="3606925" y="1963450"/>
                <a:ext cx="70075" cy="135175"/>
              </a:xfrm>
              <a:custGeom>
                <a:avLst/>
                <a:gdLst/>
                <a:ahLst/>
                <a:cxnLst/>
                <a:rect l="l" t="t" r="r" b="b"/>
                <a:pathLst>
                  <a:path w="2803" h="5407" extrusionOk="0">
                    <a:moveTo>
                      <a:pt x="2157" y="1"/>
                    </a:moveTo>
                    <a:cubicBezTo>
                      <a:pt x="1968" y="1"/>
                      <a:pt x="1184" y="1511"/>
                      <a:pt x="400" y="3406"/>
                    </a:cubicBezTo>
                    <a:cubicBezTo>
                      <a:pt x="300" y="3672"/>
                      <a:pt x="200" y="3906"/>
                      <a:pt x="100" y="4139"/>
                    </a:cubicBezTo>
                    <a:cubicBezTo>
                      <a:pt x="33" y="4273"/>
                      <a:pt x="0" y="4440"/>
                      <a:pt x="0" y="4640"/>
                    </a:cubicBezTo>
                    <a:cubicBezTo>
                      <a:pt x="33" y="4840"/>
                      <a:pt x="167" y="5007"/>
                      <a:pt x="334" y="5107"/>
                    </a:cubicBezTo>
                    <a:cubicBezTo>
                      <a:pt x="434" y="5173"/>
                      <a:pt x="567" y="5240"/>
                      <a:pt x="701" y="5274"/>
                    </a:cubicBezTo>
                    <a:cubicBezTo>
                      <a:pt x="834" y="5307"/>
                      <a:pt x="934" y="5340"/>
                      <a:pt x="1034" y="5374"/>
                    </a:cubicBezTo>
                    <a:cubicBezTo>
                      <a:pt x="1234" y="5407"/>
                      <a:pt x="1434" y="5407"/>
                      <a:pt x="1635" y="5407"/>
                    </a:cubicBezTo>
                    <a:cubicBezTo>
                      <a:pt x="2402" y="5407"/>
                      <a:pt x="2802" y="5140"/>
                      <a:pt x="2769" y="5073"/>
                    </a:cubicBezTo>
                    <a:cubicBezTo>
                      <a:pt x="2752" y="5023"/>
                      <a:pt x="2635" y="5023"/>
                      <a:pt x="2443" y="5023"/>
                    </a:cubicBezTo>
                    <a:cubicBezTo>
                      <a:pt x="2252" y="5023"/>
                      <a:pt x="1985" y="5023"/>
                      <a:pt x="1668" y="4973"/>
                    </a:cubicBezTo>
                    <a:cubicBezTo>
                      <a:pt x="1501" y="4940"/>
                      <a:pt x="1334" y="4907"/>
                      <a:pt x="1168" y="4873"/>
                    </a:cubicBezTo>
                    <a:cubicBezTo>
                      <a:pt x="1001" y="4807"/>
                      <a:pt x="801" y="4740"/>
                      <a:pt x="667" y="4640"/>
                    </a:cubicBezTo>
                    <a:cubicBezTo>
                      <a:pt x="600" y="4606"/>
                      <a:pt x="600" y="4573"/>
                      <a:pt x="600" y="4573"/>
                    </a:cubicBezTo>
                    <a:cubicBezTo>
                      <a:pt x="634" y="4506"/>
                      <a:pt x="634" y="4440"/>
                      <a:pt x="667" y="4373"/>
                    </a:cubicBezTo>
                    <a:lnTo>
                      <a:pt x="967" y="3639"/>
                    </a:lnTo>
                    <a:cubicBezTo>
                      <a:pt x="1801" y="1704"/>
                      <a:pt x="2335" y="70"/>
                      <a:pt x="2168" y="3"/>
                    </a:cubicBezTo>
                    <a:cubicBezTo>
                      <a:pt x="2165" y="2"/>
                      <a:pt x="2161" y="1"/>
                      <a:pt x="215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42"/>
              <p:cNvSpPr/>
              <p:nvPr/>
            </p:nvSpPr>
            <p:spPr>
              <a:xfrm>
                <a:off x="3403425" y="1149550"/>
                <a:ext cx="992400" cy="474675"/>
              </a:xfrm>
              <a:custGeom>
                <a:avLst/>
                <a:gdLst/>
                <a:ahLst/>
                <a:cxnLst/>
                <a:rect l="l" t="t" r="r" b="b"/>
                <a:pathLst>
                  <a:path w="39696" h="18987" extrusionOk="0">
                    <a:moveTo>
                      <a:pt x="5321" y="0"/>
                    </a:moveTo>
                    <a:cubicBezTo>
                      <a:pt x="4580" y="0"/>
                      <a:pt x="3853" y="125"/>
                      <a:pt x="3203" y="469"/>
                    </a:cubicBezTo>
                    <a:cubicBezTo>
                      <a:pt x="1469" y="1370"/>
                      <a:pt x="835" y="3538"/>
                      <a:pt x="368" y="5473"/>
                    </a:cubicBezTo>
                    <a:cubicBezTo>
                      <a:pt x="168" y="6207"/>
                      <a:pt x="1" y="7074"/>
                      <a:pt x="401" y="7741"/>
                    </a:cubicBezTo>
                    <a:cubicBezTo>
                      <a:pt x="882" y="8552"/>
                      <a:pt x="1956" y="8714"/>
                      <a:pt x="2920" y="8714"/>
                    </a:cubicBezTo>
                    <a:cubicBezTo>
                      <a:pt x="3027" y="8714"/>
                      <a:pt x="3133" y="8712"/>
                      <a:pt x="3237" y="8709"/>
                    </a:cubicBezTo>
                    <a:cubicBezTo>
                      <a:pt x="8040" y="8609"/>
                      <a:pt x="12810" y="8442"/>
                      <a:pt x="17580" y="8242"/>
                    </a:cubicBezTo>
                    <a:lnTo>
                      <a:pt x="17647" y="8175"/>
                    </a:lnTo>
                    <a:cubicBezTo>
                      <a:pt x="17680" y="8275"/>
                      <a:pt x="17680" y="8408"/>
                      <a:pt x="17747" y="8542"/>
                    </a:cubicBezTo>
                    <a:lnTo>
                      <a:pt x="17680" y="8142"/>
                    </a:lnTo>
                    <a:lnTo>
                      <a:pt x="17680" y="8142"/>
                    </a:lnTo>
                    <a:cubicBezTo>
                      <a:pt x="17847" y="9009"/>
                      <a:pt x="18414" y="9743"/>
                      <a:pt x="19215" y="10143"/>
                    </a:cubicBezTo>
                    <a:cubicBezTo>
                      <a:pt x="19547" y="10289"/>
                      <a:pt x="19900" y="10361"/>
                      <a:pt x="20254" y="10361"/>
                    </a:cubicBezTo>
                    <a:cubicBezTo>
                      <a:pt x="20788" y="10361"/>
                      <a:pt x="21322" y="10197"/>
                      <a:pt x="21783" y="9876"/>
                    </a:cubicBezTo>
                    <a:cubicBezTo>
                      <a:pt x="21850" y="9809"/>
                      <a:pt x="21917" y="9743"/>
                      <a:pt x="22017" y="9676"/>
                    </a:cubicBezTo>
                    <a:cubicBezTo>
                      <a:pt x="26520" y="13312"/>
                      <a:pt x="31357" y="16548"/>
                      <a:pt x="36727" y="18682"/>
                    </a:cubicBezTo>
                    <a:cubicBezTo>
                      <a:pt x="37171" y="18847"/>
                      <a:pt x="37696" y="18987"/>
                      <a:pt x="38174" y="18987"/>
                    </a:cubicBezTo>
                    <a:cubicBezTo>
                      <a:pt x="38666" y="18987"/>
                      <a:pt x="39109" y="18839"/>
                      <a:pt x="39362" y="18416"/>
                    </a:cubicBezTo>
                    <a:cubicBezTo>
                      <a:pt x="39696" y="17849"/>
                      <a:pt x="39496" y="17181"/>
                      <a:pt x="39229" y="16581"/>
                    </a:cubicBezTo>
                    <a:cubicBezTo>
                      <a:pt x="38395" y="14680"/>
                      <a:pt x="37227" y="12778"/>
                      <a:pt x="37328" y="10677"/>
                    </a:cubicBezTo>
                    <a:cubicBezTo>
                      <a:pt x="37394" y="9743"/>
                      <a:pt x="37594" y="8609"/>
                      <a:pt x="36827" y="8075"/>
                    </a:cubicBezTo>
                    <a:cubicBezTo>
                      <a:pt x="36560" y="7908"/>
                      <a:pt x="36227" y="7808"/>
                      <a:pt x="35927" y="7775"/>
                    </a:cubicBezTo>
                    <a:cubicBezTo>
                      <a:pt x="34025" y="7501"/>
                      <a:pt x="32111" y="7364"/>
                      <a:pt x="30199" y="7364"/>
                    </a:cubicBezTo>
                    <a:cubicBezTo>
                      <a:pt x="27682" y="7364"/>
                      <a:pt x="25167" y="7601"/>
                      <a:pt x="22684" y="8075"/>
                    </a:cubicBezTo>
                    <a:cubicBezTo>
                      <a:pt x="22684" y="7875"/>
                      <a:pt x="22650" y="7641"/>
                      <a:pt x="22617" y="7441"/>
                    </a:cubicBezTo>
                    <a:cubicBezTo>
                      <a:pt x="22350" y="6574"/>
                      <a:pt x="21583" y="5907"/>
                      <a:pt x="20682" y="5773"/>
                    </a:cubicBezTo>
                    <a:cubicBezTo>
                      <a:pt x="20586" y="5765"/>
                      <a:pt x="20491" y="5761"/>
                      <a:pt x="20396" y="5761"/>
                    </a:cubicBezTo>
                    <a:cubicBezTo>
                      <a:pt x="19734" y="5761"/>
                      <a:pt x="19106" y="5965"/>
                      <a:pt x="18581" y="6374"/>
                    </a:cubicBezTo>
                    <a:cubicBezTo>
                      <a:pt x="15512" y="3071"/>
                      <a:pt x="11409" y="903"/>
                      <a:pt x="6973" y="169"/>
                    </a:cubicBezTo>
                    <a:cubicBezTo>
                      <a:pt x="6432" y="70"/>
                      <a:pt x="5872" y="0"/>
                      <a:pt x="532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42"/>
              <p:cNvSpPr/>
              <p:nvPr/>
            </p:nvSpPr>
            <p:spPr>
              <a:xfrm>
                <a:off x="3306700" y="1385550"/>
                <a:ext cx="818100" cy="645275"/>
              </a:xfrm>
              <a:custGeom>
                <a:avLst/>
                <a:gdLst/>
                <a:ahLst/>
                <a:cxnLst/>
                <a:rect l="l" t="t" r="r" b="b"/>
                <a:pathLst>
                  <a:path w="32724" h="25811" extrusionOk="0">
                    <a:moveTo>
                      <a:pt x="17165" y="0"/>
                    </a:moveTo>
                    <a:cubicBezTo>
                      <a:pt x="13305" y="0"/>
                      <a:pt x="8938" y="1258"/>
                      <a:pt x="6205" y="3372"/>
                    </a:cubicBezTo>
                    <a:cubicBezTo>
                      <a:pt x="0" y="8142"/>
                      <a:pt x="1035" y="16648"/>
                      <a:pt x="1035" y="16681"/>
                    </a:cubicBezTo>
                    <a:cubicBezTo>
                      <a:pt x="1201" y="18382"/>
                      <a:pt x="1802" y="22319"/>
                      <a:pt x="1969" y="24053"/>
                    </a:cubicBezTo>
                    <a:cubicBezTo>
                      <a:pt x="2335" y="21451"/>
                      <a:pt x="3403" y="18616"/>
                      <a:pt x="4003" y="16681"/>
                    </a:cubicBezTo>
                    <a:cubicBezTo>
                      <a:pt x="4704" y="14746"/>
                      <a:pt x="5871" y="12978"/>
                      <a:pt x="7339" y="11544"/>
                    </a:cubicBezTo>
                    <a:cubicBezTo>
                      <a:pt x="8507" y="10443"/>
                      <a:pt x="10174" y="10143"/>
                      <a:pt x="11609" y="9476"/>
                    </a:cubicBezTo>
                    <a:cubicBezTo>
                      <a:pt x="14044" y="8275"/>
                      <a:pt x="15778" y="5940"/>
                      <a:pt x="16212" y="3238"/>
                    </a:cubicBezTo>
                    <a:cubicBezTo>
                      <a:pt x="16679" y="7441"/>
                      <a:pt x="19181" y="11110"/>
                      <a:pt x="22883" y="13112"/>
                    </a:cubicBezTo>
                    <a:cubicBezTo>
                      <a:pt x="23451" y="13379"/>
                      <a:pt x="24018" y="13712"/>
                      <a:pt x="24551" y="14113"/>
                    </a:cubicBezTo>
                    <a:cubicBezTo>
                      <a:pt x="25385" y="14880"/>
                      <a:pt x="25786" y="16014"/>
                      <a:pt x="26119" y="17081"/>
                    </a:cubicBezTo>
                    <a:cubicBezTo>
                      <a:pt x="26820" y="19283"/>
                      <a:pt x="27520" y="21485"/>
                      <a:pt x="28221" y="23686"/>
                    </a:cubicBezTo>
                    <a:cubicBezTo>
                      <a:pt x="28354" y="24220"/>
                      <a:pt x="28588" y="24754"/>
                      <a:pt x="28921" y="25221"/>
                    </a:cubicBezTo>
                    <a:cubicBezTo>
                      <a:pt x="29203" y="25587"/>
                      <a:pt x="29676" y="25811"/>
                      <a:pt x="30158" y="25811"/>
                    </a:cubicBezTo>
                    <a:cubicBezTo>
                      <a:pt x="30246" y="25811"/>
                      <a:pt x="30334" y="25803"/>
                      <a:pt x="30422" y="25788"/>
                    </a:cubicBezTo>
                    <a:cubicBezTo>
                      <a:pt x="31189" y="25554"/>
                      <a:pt x="31456" y="24654"/>
                      <a:pt x="31590" y="23886"/>
                    </a:cubicBezTo>
                    <a:cubicBezTo>
                      <a:pt x="32490" y="19216"/>
                      <a:pt x="32724" y="14179"/>
                      <a:pt x="30756" y="9876"/>
                    </a:cubicBezTo>
                    <a:cubicBezTo>
                      <a:pt x="28888" y="5807"/>
                      <a:pt x="24718" y="1337"/>
                      <a:pt x="20382" y="336"/>
                    </a:cubicBezTo>
                    <a:cubicBezTo>
                      <a:pt x="19389" y="109"/>
                      <a:pt x="18299" y="0"/>
                      <a:pt x="171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1" name="Google Shape;1001;p42"/>
              <p:cNvSpPr/>
              <p:nvPr/>
            </p:nvSpPr>
            <p:spPr>
              <a:xfrm>
                <a:off x="3849575" y="1308875"/>
                <a:ext cx="116775" cy="99875"/>
              </a:xfrm>
              <a:custGeom>
                <a:avLst/>
                <a:gdLst/>
                <a:ahLst/>
                <a:cxnLst/>
                <a:rect l="l" t="t" r="r" b="b"/>
                <a:pathLst>
                  <a:path w="4671" h="3995" extrusionOk="0">
                    <a:moveTo>
                      <a:pt x="701" y="1"/>
                    </a:moveTo>
                    <a:cubicBezTo>
                      <a:pt x="701" y="1"/>
                      <a:pt x="601" y="67"/>
                      <a:pt x="468" y="268"/>
                    </a:cubicBezTo>
                    <a:cubicBezTo>
                      <a:pt x="268" y="501"/>
                      <a:pt x="168" y="801"/>
                      <a:pt x="101" y="1101"/>
                    </a:cubicBezTo>
                    <a:cubicBezTo>
                      <a:pt x="1" y="1535"/>
                      <a:pt x="34" y="2002"/>
                      <a:pt x="168" y="2436"/>
                    </a:cubicBezTo>
                    <a:cubicBezTo>
                      <a:pt x="368" y="2969"/>
                      <a:pt x="768" y="3403"/>
                      <a:pt x="1269" y="3670"/>
                    </a:cubicBezTo>
                    <a:cubicBezTo>
                      <a:pt x="1599" y="3883"/>
                      <a:pt x="1997" y="3995"/>
                      <a:pt x="2402" y="3995"/>
                    </a:cubicBezTo>
                    <a:cubicBezTo>
                      <a:pt x="2569" y="3995"/>
                      <a:pt x="2738" y="3976"/>
                      <a:pt x="2903" y="3937"/>
                    </a:cubicBezTo>
                    <a:cubicBezTo>
                      <a:pt x="3337" y="3837"/>
                      <a:pt x="3737" y="3637"/>
                      <a:pt x="4071" y="3303"/>
                    </a:cubicBezTo>
                    <a:cubicBezTo>
                      <a:pt x="4304" y="3103"/>
                      <a:pt x="4471" y="2836"/>
                      <a:pt x="4571" y="2569"/>
                    </a:cubicBezTo>
                    <a:cubicBezTo>
                      <a:pt x="4638" y="2469"/>
                      <a:pt x="4671" y="2336"/>
                      <a:pt x="4671" y="2236"/>
                    </a:cubicBezTo>
                    <a:lnTo>
                      <a:pt x="4671" y="2236"/>
                    </a:lnTo>
                    <a:cubicBezTo>
                      <a:pt x="4504" y="2603"/>
                      <a:pt x="4271" y="2903"/>
                      <a:pt x="3970" y="3170"/>
                    </a:cubicBezTo>
                    <a:cubicBezTo>
                      <a:pt x="3670" y="3470"/>
                      <a:pt x="3270" y="3670"/>
                      <a:pt x="2870" y="3737"/>
                    </a:cubicBezTo>
                    <a:cubicBezTo>
                      <a:pt x="2745" y="3756"/>
                      <a:pt x="2621" y="3766"/>
                      <a:pt x="2498" y="3766"/>
                    </a:cubicBezTo>
                    <a:cubicBezTo>
                      <a:pt x="1569" y="3766"/>
                      <a:pt x="721" y="3223"/>
                      <a:pt x="368" y="2369"/>
                    </a:cubicBezTo>
                    <a:cubicBezTo>
                      <a:pt x="201" y="1969"/>
                      <a:pt x="168" y="1535"/>
                      <a:pt x="234" y="1101"/>
                    </a:cubicBezTo>
                    <a:cubicBezTo>
                      <a:pt x="335" y="701"/>
                      <a:pt x="468" y="334"/>
                      <a:pt x="7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2" name="Google Shape;1002;p42"/>
              <p:cNvSpPr/>
              <p:nvPr/>
            </p:nvSpPr>
            <p:spPr>
              <a:xfrm>
                <a:off x="3886275" y="1304700"/>
                <a:ext cx="60900" cy="82600"/>
              </a:xfrm>
              <a:custGeom>
                <a:avLst/>
                <a:gdLst/>
                <a:ahLst/>
                <a:cxnLst/>
                <a:rect l="l" t="t" r="r" b="b"/>
                <a:pathLst>
                  <a:path w="2436" h="3304" extrusionOk="0">
                    <a:moveTo>
                      <a:pt x="1" y="1"/>
                    </a:moveTo>
                    <a:cubicBezTo>
                      <a:pt x="1" y="34"/>
                      <a:pt x="201" y="134"/>
                      <a:pt x="534" y="334"/>
                    </a:cubicBezTo>
                    <a:cubicBezTo>
                      <a:pt x="935" y="601"/>
                      <a:pt x="1302" y="935"/>
                      <a:pt x="1602" y="1369"/>
                    </a:cubicBezTo>
                    <a:cubicBezTo>
                      <a:pt x="1902" y="1769"/>
                      <a:pt x="2102" y="2202"/>
                      <a:pt x="2236" y="2703"/>
                    </a:cubicBezTo>
                    <a:cubicBezTo>
                      <a:pt x="2236" y="2903"/>
                      <a:pt x="2302" y="3103"/>
                      <a:pt x="2369" y="3303"/>
                    </a:cubicBezTo>
                    <a:cubicBezTo>
                      <a:pt x="2436" y="3103"/>
                      <a:pt x="2436" y="2870"/>
                      <a:pt x="2369" y="2669"/>
                    </a:cubicBezTo>
                    <a:cubicBezTo>
                      <a:pt x="2302" y="2136"/>
                      <a:pt x="2102" y="1669"/>
                      <a:pt x="1769" y="1235"/>
                    </a:cubicBezTo>
                    <a:cubicBezTo>
                      <a:pt x="1468" y="801"/>
                      <a:pt x="1068" y="435"/>
                      <a:pt x="601" y="201"/>
                    </a:cubicBezTo>
                    <a:cubicBezTo>
                      <a:pt x="434" y="101"/>
                      <a:pt x="201" y="34"/>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42"/>
              <p:cNvSpPr/>
              <p:nvPr/>
            </p:nvSpPr>
            <p:spPr>
              <a:xfrm>
                <a:off x="3926300" y="1322900"/>
                <a:ext cx="38125" cy="16100"/>
              </a:xfrm>
              <a:custGeom>
                <a:avLst/>
                <a:gdLst/>
                <a:ahLst/>
                <a:cxnLst/>
                <a:rect l="l" t="t" r="r" b="b"/>
                <a:pathLst>
                  <a:path w="1525" h="644" extrusionOk="0">
                    <a:moveTo>
                      <a:pt x="1087" y="0"/>
                    </a:moveTo>
                    <a:cubicBezTo>
                      <a:pt x="963" y="0"/>
                      <a:pt x="819" y="20"/>
                      <a:pt x="668" y="73"/>
                    </a:cubicBezTo>
                    <a:cubicBezTo>
                      <a:pt x="201" y="274"/>
                      <a:pt x="1" y="607"/>
                      <a:pt x="34" y="641"/>
                    </a:cubicBezTo>
                    <a:cubicBezTo>
                      <a:pt x="39" y="643"/>
                      <a:pt x="44" y="644"/>
                      <a:pt x="49" y="644"/>
                    </a:cubicBezTo>
                    <a:cubicBezTo>
                      <a:pt x="132" y="644"/>
                      <a:pt x="361" y="432"/>
                      <a:pt x="735" y="307"/>
                    </a:cubicBezTo>
                    <a:cubicBezTo>
                      <a:pt x="1135" y="140"/>
                      <a:pt x="1502" y="174"/>
                      <a:pt x="1502" y="107"/>
                    </a:cubicBezTo>
                    <a:cubicBezTo>
                      <a:pt x="1524" y="84"/>
                      <a:pt x="1348" y="0"/>
                      <a:pt x="108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42"/>
              <p:cNvSpPr/>
              <p:nvPr/>
            </p:nvSpPr>
            <p:spPr>
              <a:xfrm>
                <a:off x="3965500" y="1366125"/>
                <a:ext cx="197675" cy="20325"/>
              </a:xfrm>
              <a:custGeom>
                <a:avLst/>
                <a:gdLst/>
                <a:ahLst/>
                <a:cxnLst/>
                <a:rect l="l" t="t" r="r" b="b"/>
                <a:pathLst>
                  <a:path w="7907" h="813" extrusionOk="0">
                    <a:moveTo>
                      <a:pt x="3304" y="0"/>
                    </a:moveTo>
                    <a:cubicBezTo>
                      <a:pt x="2581" y="0"/>
                      <a:pt x="1848" y="44"/>
                      <a:pt x="1135" y="146"/>
                    </a:cubicBezTo>
                    <a:cubicBezTo>
                      <a:pt x="734" y="179"/>
                      <a:pt x="368" y="246"/>
                      <a:pt x="1" y="379"/>
                    </a:cubicBezTo>
                    <a:cubicBezTo>
                      <a:pt x="368" y="379"/>
                      <a:pt x="768" y="346"/>
                      <a:pt x="1168" y="279"/>
                    </a:cubicBezTo>
                    <a:cubicBezTo>
                      <a:pt x="1745" y="238"/>
                      <a:pt x="2323" y="209"/>
                      <a:pt x="2900" y="209"/>
                    </a:cubicBezTo>
                    <a:cubicBezTo>
                      <a:pt x="3257" y="209"/>
                      <a:pt x="3613" y="220"/>
                      <a:pt x="3970" y="246"/>
                    </a:cubicBezTo>
                    <a:cubicBezTo>
                      <a:pt x="4904" y="279"/>
                      <a:pt x="5838" y="413"/>
                      <a:pt x="6739" y="579"/>
                    </a:cubicBezTo>
                    <a:cubicBezTo>
                      <a:pt x="7139" y="679"/>
                      <a:pt x="7506" y="780"/>
                      <a:pt x="7906" y="813"/>
                    </a:cubicBezTo>
                    <a:cubicBezTo>
                      <a:pt x="7539" y="646"/>
                      <a:pt x="7172" y="513"/>
                      <a:pt x="6772" y="446"/>
                    </a:cubicBezTo>
                    <a:cubicBezTo>
                      <a:pt x="5871" y="212"/>
                      <a:pt x="4937" y="79"/>
                      <a:pt x="3970" y="12"/>
                    </a:cubicBezTo>
                    <a:cubicBezTo>
                      <a:pt x="3750" y="4"/>
                      <a:pt x="3527" y="0"/>
                      <a:pt x="33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42"/>
              <p:cNvSpPr/>
              <p:nvPr/>
            </p:nvSpPr>
            <p:spPr>
              <a:xfrm>
                <a:off x="3960500" y="1376925"/>
                <a:ext cx="169300" cy="52900"/>
              </a:xfrm>
              <a:custGeom>
                <a:avLst/>
                <a:gdLst/>
                <a:ahLst/>
                <a:cxnLst/>
                <a:rect l="l" t="t" r="r" b="b"/>
                <a:pathLst>
                  <a:path w="6772" h="2116" extrusionOk="0">
                    <a:moveTo>
                      <a:pt x="275" y="1"/>
                    </a:moveTo>
                    <a:cubicBezTo>
                      <a:pt x="182" y="1"/>
                      <a:pt x="90" y="5"/>
                      <a:pt x="0" y="14"/>
                    </a:cubicBezTo>
                    <a:cubicBezTo>
                      <a:pt x="334" y="114"/>
                      <a:pt x="668" y="181"/>
                      <a:pt x="1035" y="214"/>
                    </a:cubicBezTo>
                    <a:cubicBezTo>
                      <a:pt x="2669" y="514"/>
                      <a:pt x="4304" y="1015"/>
                      <a:pt x="5805" y="1715"/>
                    </a:cubicBezTo>
                    <a:cubicBezTo>
                      <a:pt x="6138" y="1849"/>
                      <a:pt x="6438" y="2015"/>
                      <a:pt x="6772" y="2115"/>
                    </a:cubicBezTo>
                    <a:cubicBezTo>
                      <a:pt x="6505" y="1882"/>
                      <a:pt x="6205" y="1715"/>
                      <a:pt x="5905" y="1582"/>
                    </a:cubicBezTo>
                    <a:cubicBezTo>
                      <a:pt x="5137" y="1181"/>
                      <a:pt x="4370" y="848"/>
                      <a:pt x="3536" y="581"/>
                    </a:cubicBezTo>
                    <a:cubicBezTo>
                      <a:pt x="2736" y="348"/>
                      <a:pt x="1902" y="181"/>
                      <a:pt x="1035" y="81"/>
                    </a:cubicBezTo>
                    <a:cubicBezTo>
                      <a:pt x="790" y="32"/>
                      <a:pt x="528" y="1"/>
                      <a:pt x="2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6" name="Google Shape;1006;p42"/>
              <p:cNvSpPr/>
              <p:nvPr/>
            </p:nvSpPr>
            <p:spPr>
              <a:xfrm>
                <a:off x="3405100" y="1222150"/>
                <a:ext cx="447850" cy="147125"/>
              </a:xfrm>
              <a:custGeom>
                <a:avLst/>
                <a:gdLst/>
                <a:ahLst/>
                <a:cxnLst/>
                <a:rect l="l" t="t" r="r" b="b"/>
                <a:pathLst>
                  <a:path w="17914" h="5885" extrusionOk="0">
                    <a:moveTo>
                      <a:pt x="1068" y="1"/>
                    </a:moveTo>
                    <a:cubicBezTo>
                      <a:pt x="1035" y="67"/>
                      <a:pt x="1001" y="134"/>
                      <a:pt x="968" y="234"/>
                    </a:cubicBezTo>
                    <a:cubicBezTo>
                      <a:pt x="901" y="367"/>
                      <a:pt x="835" y="568"/>
                      <a:pt x="734" y="834"/>
                    </a:cubicBezTo>
                    <a:cubicBezTo>
                      <a:pt x="468" y="1635"/>
                      <a:pt x="267" y="2402"/>
                      <a:pt x="101" y="3203"/>
                    </a:cubicBezTo>
                    <a:cubicBezTo>
                      <a:pt x="34" y="3503"/>
                      <a:pt x="1" y="3770"/>
                      <a:pt x="34" y="4037"/>
                    </a:cubicBezTo>
                    <a:cubicBezTo>
                      <a:pt x="34" y="4370"/>
                      <a:pt x="134" y="4671"/>
                      <a:pt x="301" y="4937"/>
                    </a:cubicBezTo>
                    <a:cubicBezTo>
                      <a:pt x="701" y="5471"/>
                      <a:pt x="1335" y="5805"/>
                      <a:pt x="2002" y="5838"/>
                    </a:cubicBezTo>
                    <a:cubicBezTo>
                      <a:pt x="2332" y="5868"/>
                      <a:pt x="2662" y="5885"/>
                      <a:pt x="2989" y="5885"/>
                    </a:cubicBezTo>
                    <a:cubicBezTo>
                      <a:pt x="3389" y="5885"/>
                      <a:pt x="3785" y="5860"/>
                      <a:pt x="4170" y="5805"/>
                    </a:cubicBezTo>
                    <a:lnTo>
                      <a:pt x="6472" y="5671"/>
                    </a:lnTo>
                    <a:cubicBezTo>
                      <a:pt x="9641" y="5504"/>
                      <a:pt x="12476" y="5504"/>
                      <a:pt x="14544" y="5504"/>
                    </a:cubicBezTo>
                    <a:lnTo>
                      <a:pt x="17013" y="5538"/>
                    </a:lnTo>
                    <a:lnTo>
                      <a:pt x="17913" y="5538"/>
                    </a:lnTo>
                    <a:cubicBezTo>
                      <a:pt x="17813" y="5538"/>
                      <a:pt x="17747" y="5504"/>
                      <a:pt x="17680" y="5504"/>
                    </a:cubicBezTo>
                    <a:lnTo>
                      <a:pt x="17013" y="5471"/>
                    </a:lnTo>
                    <a:cubicBezTo>
                      <a:pt x="16412" y="5438"/>
                      <a:pt x="15578" y="5371"/>
                      <a:pt x="14544" y="5371"/>
                    </a:cubicBezTo>
                    <a:cubicBezTo>
                      <a:pt x="13743" y="5345"/>
                      <a:pt x="12822" y="5329"/>
                      <a:pt x="11811" y="5329"/>
                    </a:cubicBezTo>
                    <a:cubicBezTo>
                      <a:pt x="10213" y="5329"/>
                      <a:pt x="8393" y="5369"/>
                      <a:pt x="6472" y="5471"/>
                    </a:cubicBezTo>
                    <a:cubicBezTo>
                      <a:pt x="5671" y="5504"/>
                      <a:pt x="4904" y="5538"/>
                      <a:pt x="4170" y="5605"/>
                    </a:cubicBezTo>
                    <a:cubicBezTo>
                      <a:pt x="3737" y="5646"/>
                      <a:pt x="3292" y="5674"/>
                      <a:pt x="2849" y="5674"/>
                    </a:cubicBezTo>
                    <a:cubicBezTo>
                      <a:pt x="2575" y="5674"/>
                      <a:pt x="2303" y="5663"/>
                      <a:pt x="2035" y="5638"/>
                    </a:cubicBezTo>
                    <a:cubicBezTo>
                      <a:pt x="1402" y="5605"/>
                      <a:pt x="835" y="5304"/>
                      <a:pt x="434" y="4804"/>
                    </a:cubicBezTo>
                    <a:cubicBezTo>
                      <a:pt x="167" y="4337"/>
                      <a:pt x="101" y="3770"/>
                      <a:pt x="267" y="3236"/>
                    </a:cubicBezTo>
                    <a:cubicBezTo>
                      <a:pt x="434" y="2235"/>
                      <a:pt x="668" y="1435"/>
                      <a:pt x="835" y="868"/>
                    </a:cubicBezTo>
                    <a:cubicBezTo>
                      <a:pt x="901" y="601"/>
                      <a:pt x="968" y="367"/>
                      <a:pt x="1001" y="234"/>
                    </a:cubicBezTo>
                    <a:cubicBezTo>
                      <a:pt x="1035" y="167"/>
                      <a:pt x="1068" y="101"/>
                      <a:pt x="10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7" name="Google Shape;1007;p42"/>
              <p:cNvSpPr/>
              <p:nvPr/>
            </p:nvSpPr>
            <p:spPr>
              <a:xfrm>
                <a:off x="3948000" y="1393100"/>
                <a:ext cx="276875" cy="180150"/>
              </a:xfrm>
              <a:custGeom>
                <a:avLst/>
                <a:gdLst/>
                <a:ahLst/>
                <a:cxnLst/>
                <a:rect l="l" t="t" r="r" b="b"/>
                <a:pathLst>
                  <a:path w="11075" h="7206" extrusionOk="0">
                    <a:moveTo>
                      <a:pt x="0" y="1"/>
                    </a:moveTo>
                    <a:cubicBezTo>
                      <a:pt x="100" y="101"/>
                      <a:pt x="234" y="234"/>
                      <a:pt x="367" y="334"/>
                    </a:cubicBezTo>
                    <a:cubicBezTo>
                      <a:pt x="634" y="568"/>
                      <a:pt x="1001" y="868"/>
                      <a:pt x="1468" y="1268"/>
                    </a:cubicBezTo>
                    <a:cubicBezTo>
                      <a:pt x="2402" y="2002"/>
                      <a:pt x="3703" y="3003"/>
                      <a:pt x="5271" y="4004"/>
                    </a:cubicBezTo>
                    <a:cubicBezTo>
                      <a:pt x="6805" y="5004"/>
                      <a:pt x="8239" y="5838"/>
                      <a:pt x="9307" y="6372"/>
                    </a:cubicBezTo>
                    <a:cubicBezTo>
                      <a:pt x="9840" y="6639"/>
                      <a:pt x="10307" y="6872"/>
                      <a:pt x="10608" y="7006"/>
                    </a:cubicBezTo>
                    <a:cubicBezTo>
                      <a:pt x="10741" y="7072"/>
                      <a:pt x="10908" y="7139"/>
                      <a:pt x="11075" y="7206"/>
                    </a:cubicBezTo>
                    <a:cubicBezTo>
                      <a:pt x="10941" y="7106"/>
                      <a:pt x="10808" y="7006"/>
                      <a:pt x="10641" y="6939"/>
                    </a:cubicBezTo>
                    <a:lnTo>
                      <a:pt x="9373" y="6239"/>
                    </a:lnTo>
                    <a:cubicBezTo>
                      <a:pt x="8339" y="5671"/>
                      <a:pt x="6905" y="4838"/>
                      <a:pt x="5371" y="3837"/>
                    </a:cubicBezTo>
                    <a:cubicBezTo>
                      <a:pt x="3836" y="2836"/>
                      <a:pt x="2502" y="1869"/>
                      <a:pt x="1535" y="1135"/>
                    </a:cubicBezTo>
                    <a:lnTo>
                      <a:pt x="400" y="268"/>
                    </a:lnTo>
                    <a:cubicBezTo>
                      <a:pt x="267" y="168"/>
                      <a:pt x="134" y="67"/>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42"/>
              <p:cNvSpPr/>
              <p:nvPr/>
            </p:nvSpPr>
            <p:spPr>
              <a:xfrm>
                <a:off x="3662775" y="1282200"/>
                <a:ext cx="193500" cy="51800"/>
              </a:xfrm>
              <a:custGeom>
                <a:avLst/>
                <a:gdLst/>
                <a:ahLst/>
                <a:cxnLst/>
                <a:rect l="l" t="t" r="r" b="b"/>
                <a:pathLst>
                  <a:path w="7740" h="2072" extrusionOk="0">
                    <a:moveTo>
                      <a:pt x="1202" y="0"/>
                    </a:moveTo>
                    <a:cubicBezTo>
                      <a:pt x="802" y="0"/>
                      <a:pt x="401" y="34"/>
                      <a:pt x="1" y="134"/>
                    </a:cubicBezTo>
                    <a:cubicBezTo>
                      <a:pt x="401" y="167"/>
                      <a:pt x="802" y="167"/>
                      <a:pt x="1202" y="167"/>
                    </a:cubicBezTo>
                    <a:cubicBezTo>
                      <a:pt x="2136" y="200"/>
                      <a:pt x="3070" y="334"/>
                      <a:pt x="4004" y="567"/>
                    </a:cubicBezTo>
                    <a:cubicBezTo>
                      <a:pt x="4904" y="801"/>
                      <a:pt x="5805" y="1134"/>
                      <a:pt x="6672" y="1535"/>
                    </a:cubicBezTo>
                    <a:cubicBezTo>
                      <a:pt x="7266" y="1847"/>
                      <a:pt x="7684" y="2072"/>
                      <a:pt x="7735" y="2072"/>
                    </a:cubicBezTo>
                    <a:cubicBezTo>
                      <a:pt x="7738" y="2072"/>
                      <a:pt x="7740" y="2071"/>
                      <a:pt x="7740" y="2068"/>
                    </a:cubicBezTo>
                    <a:cubicBezTo>
                      <a:pt x="7440" y="1802"/>
                      <a:pt x="7106" y="1568"/>
                      <a:pt x="6739" y="1401"/>
                    </a:cubicBezTo>
                    <a:cubicBezTo>
                      <a:pt x="5905" y="934"/>
                      <a:pt x="5005" y="601"/>
                      <a:pt x="4071" y="367"/>
                    </a:cubicBezTo>
                    <a:cubicBezTo>
                      <a:pt x="3103" y="134"/>
                      <a:pt x="2169" y="0"/>
                      <a:pt x="12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42"/>
              <p:cNvSpPr/>
              <p:nvPr/>
            </p:nvSpPr>
            <p:spPr>
              <a:xfrm>
                <a:off x="3656950" y="1254025"/>
                <a:ext cx="197675" cy="79075"/>
              </a:xfrm>
              <a:custGeom>
                <a:avLst/>
                <a:gdLst/>
                <a:ahLst/>
                <a:cxnLst/>
                <a:rect l="l" t="t" r="r" b="b"/>
                <a:pathLst>
                  <a:path w="7907" h="3163" extrusionOk="0">
                    <a:moveTo>
                      <a:pt x="1885" y="0"/>
                    </a:moveTo>
                    <a:cubicBezTo>
                      <a:pt x="1392" y="0"/>
                      <a:pt x="901" y="85"/>
                      <a:pt x="434" y="260"/>
                    </a:cubicBezTo>
                    <a:cubicBezTo>
                      <a:pt x="267" y="293"/>
                      <a:pt x="134" y="393"/>
                      <a:pt x="67" y="527"/>
                    </a:cubicBezTo>
                    <a:cubicBezTo>
                      <a:pt x="0" y="727"/>
                      <a:pt x="101" y="960"/>
                      <a:pt x="301" y="1061"/>
                    </a:cubicBezTo>
                    <a:cubicBezTo>
                      <a:pt x="501" y="1127"/>
                      <a:pt x="701" y="1161"/>
                      <a:pt x="934" y="1161"/>
                    </a:cubicBezTo>
                    <a:cubicBezTo>
                      <a:pt x="3370" y="1194"/>
                      <a:pt x="5738" y="1894"/>
                      <a:pt x="7839" y="3162"/>
                    </a:cubicBezTo>
                    <a:lnTo>
                      <a:pt x="7906" y="2995"/>
                    </a:lnTo>
                    <a:cubicBezTo>
                      <a:pt x="7272" y="2128"/>
                      <a:pt x="6272" y="1594"/>
                      <a:pt x="5304" y="1094"/>
                    </a:cubicBezTo>
                    <a:cubicBezTo>
                      <a:pt x="4570" y="694"/>
                      <a:pt x="3770" y="360"/>
                      <a:pt x="2936" y="127"/>
                    </a:cubicBezTo>
                    <a:cubicBezTo>
                      <a:pt x="2589" y="43"/>
                      <a:pt x="2236" y="0"/>
                      <a:pt x="188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42"/>
              <p:cNvSpPr/>
              <p:nvPr/>
            </p:nvSpPr>
            <p:spPr>
              <a:xfrm>
                <a:off x="3963825" y="1376325"/>
                <a:ext cx="194350" cy="67275"/>
              </a:xfrm>
              <a:custGeom>
                <a:avLst/>
                <a:gdLst/>
                <a:ahLst/>
                <a:cxnLst/>
                <a:rect l="l" t="t" r="r" b="b"/>
                <a:pathLst>
                  <a:path w="7774" h="2691" extrusionOk="0">
                    <a:moveTo>
                      <a:pt x="1231" y="1"/>
                    </a:moveTo>
                    <a:cubicBezTo>
                      <a:pt x="820" y="1"/>
                      <a:pt x="410" y="13"/>
                      <a:pt x="1" y="38"/>
                    </a:cubicBezTo>
                    <a:lnTo>
                      <a:pt x="101" y="105"/>
                    </a:lnTo>
                    <a:cubicBezTo>
                      <a:pt x="2636" y="472"/>
                      <a:pt x="5105" y="1306"/>
                      <a:pt x="7306" y="2606"/>
                    </a:cubicBezTo>
                    <a:cubicBezTo>
                      <a:pt x="7391" y="2649"/>
                      <a:pt x="7488" y="2691"/>
                      <a:pt x="7574" y="2691"/>
                    </a:cubicBezTo>
                    <a:cubicBezTo>
                      <a:pt x="7624" y="2691"/>
                      <a:pt x="7670" y="2677"/>
                      <a:pt x="7706" y="2640"/>
                    </a:cubicBezTo>
                    <a:cubicBezTo>
                      <a:pt x="7773" y="2573"/>
                      <a:pt x="7773" y="2473"/>
                      <a:pt x="7773" y="2406"/>
                    </a:cubicBezTo>
                    <a:cubicBezTo>
                      <a:pt x="7640" y="1806"/>
                      <a:pt x="7273" y="1272"/>
                      <a:pt x="6739" y="972"/>
                    </a:cubicBezTo>
                    <a:cubicBezTo>
                      <a:pt x="6205" y="672"/>
                      <a:pt x="5605" y="472"/>
                      <a:pt x="5004" y="372"/>
                    </a:cubicBezTo>
                    <a:cubicBezTo>
                      <a:pt x="3770" y="120"/>
                      <a:pt x="2498" y="1"/>
                      <a:pt x="1231"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42"/>
              <p:cNvSpPr/>
              <p:nvPr/>
            </p:nvSpPr>
            <p:spPr>
              <a:xfrm>
                <a:off x="3236650" y="4381075"/>
                <a:ext cx="607950" cy="801425"/>
              </a:xfrm>
              <a:custGeom>
                <a:avLst/>
                <a:gdLst/>
                <a:ahLst/>
                <a:cxnLst/>
                <a:rect l="l" t="t" r="r" b="b"/>
                <a:pathLst>
                  <a:path w="24318" h="32057" extrusionOk="0">
                    <a:moveTo>
                      <a:pt x="4470" y="1"/>
                    </a:moveTo>
                    <a:lnTo>
                      <a:pt x="0" y="12376"/>
                    </a:lnTo>
                    <a:lnTo>
                      <a:pt x="12910" y="16512"/>
                    </a:lnTo>
                    <a:cubicBezTo>
                      <a:pt x="12910" y="16512"/>
                      <a:pt x="13043" y="31056"/>
                      <a:pt x="15378" y="32057"/>
                    </a:cubicBezTo>
                    <a:lnTo>
                      <a:pt x="24318" y="7273"/>
                    </a:lnTo>
                    <a:lnTo>
                      <a:pt x="447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42"/>
              <p:cNvSpPr/>
              <p:nvPr/>
            </p:nvSpPr>
            <p:spPr>
              <a:xfrm>
                <a:off x="3594400" y="4582175"/>
                <a:ext cx="57575" cy="49775"/>
              </a:xfrm>
              <a:custGeom>
                <a:avLst/>
                <a:gdLst/>
                <a:ahLst/>
                <a:cxnLst/>
                <a:rect l="l" t="t" r="r" b="b"/>
                <a:pathLst>
                  <a:path w="2303" h="1991" extrusionOk="0">
                    <a:moveTo>
                      <a:pt x="1164" y="1"/>
                    </a:moveTo>
                    <a:cubicBezTo>
                      <a:pt x="835" y="1"/>
                      <a:pt x="524" y="155"/>
                      <a:pt x="334" y="429"/>
                    </a:cubicBezTo>
                    <a:lnTo>
                      <a:pt x="368" y="329"/>
                    </a:lnTo>
                    <a:lnTo>
                      <a:pt x="368" y="329"/>
                    </a:lnTo>
                    <a:cubicBezTo>
                      <a:pt x="1" y="696"/>
                      <a:pt x="101" y="1497"/>
                      <a:pt x="534" y="1830"/>
                    </a:cubicBezTo>
                    <a:cubicBezTo>
                      <a:pt x="715" y="1939"/>
                      <a:pt x="913" y="1991"/>
                      <a:pt x="1110" y="1991"/>
                    </a:cubicBezTo>
                    <a:cubicBezTo>
                      <a:pt x="1458" y="1991"/>
                      <a:pt x="1801" y="1828"/>
                      <a:pt x="2035" y="1530"/>
                    </a:cubicBezTo>
                    <a:cubicBezTo>
                      <a:pt x="2302" y="1063"/>
                      <a:pt x="2169" y="463"/>
                      <a:pt x="1735" y="163"/>
                    </a:cubicBezTo>
                    <a:cubicBezTo>
                      <a:pt x="1552" y="52"/>
                      <a:pt x="1355" y="1"/>
                      <a:pt x="116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42"/>
              <p:cNvSpPr/>
              <p:nvPr/>
            </p:nvSpPr>
            <p:spPr>
              <a:xfrm>
                <a:off x="3598575" y="4546200"/>
                <a:ext cx="246025" cy="636300"/>
              </a:xfrm>
              <a:custGeom>
                <a:avLst/>
                <a:gdLst/>
                <a:ahLst/>
                <a:cxnLst/>
                <a:rect l="l" t="t" r="r" b="b"/>
                <a:pathLst>
                  <a:path w="9841" h="25452" extrusionOk="0">
                    <a:moveTo>
                      <a:pt x="7806" y="0"/>
                    </a:moveTo>
                    <a:lnTo>
                      <a:pt x="0" y="24018"/>
                    </a:lnTo>
                    <a:cubicBezTo>
                      <a:pt x="0" y="24018"/>
                      <a:pt x="67" y="25318"/>
                      <a:pt x="901" y="25452"/>
                    </a:cubicBezTo>
                    <a:lnTo>
                      <a:pt x="9841" y="668"/>
                    </a:lnTo>
                    <a:lnTo>
                      <a:pt x="780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42"/>
              <p:cNvSpPr/>
              <p:nvPr/>
            </p:nvSpPr>
            <p:spPr>
              <a:xfrm>
                <a:off x="3550200" y="4758225"/>
                <a:ext cx="58400" cy="44875"/>
              </a:xfrm>
              <a:custGeom>
                <a:avLst/>
                <a:gdLst/>
                <a:ahLst/>
                <a:cxnLst/>
                <a:rect l="l" t="t" r="r" b="b"/>
                <a:pathLst>
                  <a:path w="2336" h="1795" extrusionOk="0">
                    <a:moveTo>
                      <a:pt x="2045" y="0"/>
                    </a:moveTo>
                    <a:cubicBezTo>
                      <a:pt x="1755" y="0"/>
                      <a:pt x="1289" y="108"/>
                      <a:pt x="835" y="459"/>
                    </a:cubicBezTo>
                    <a:cubicBezTo>
                      <a:pt x="134" y="1026"/>
                      <a:pt x="1" y="1793"/>
                      <a:pt x="134" y="1793"/>
                    </a:cubicBezTo>
                    <a:cubicBezTo>
                      <a:pt x="137" y="1794"/>
                      <a:pt x="140" y="1795"/>
                      <a:pt x="143" y="1795"/>
                    </a:cubicBezTo>
                    <a:cubicBezTo>
                      <a:pt x="251" y="1795"/>
                      <a:pt x="551" y="1246"/>
                      <a:pt x="1135" y="793"/>
                    </a:cubicBezTo>
                    <a:cubicBezTo>
                      <a:pt x="1735" y="359"/>
                      <a:pt x="2336" y="192"/>
                      <a:pt x="2336" y="92"/>
                    </a:cubicBezTo>
                    <a:cubicBezTo>
                      <a:pt x="2336" y="41"/>
                      <a:pt x="2224" y="0"/>
                      <a:pt x="204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42"/>
              <p:cNvSpPr/>
              <p:nvPr/>
            </p:nvSpPr>
            <p:spPr>
              <a:xfrm>
                <a:off x="3553550" y="4849175"/>
                <a:ext cx="64825" cy="29100"/>
              </a:xfrm>
              <a:custGeom>
                <a:avLst/>
                <a:gdLst/>
                <a:ahLst/>
                <a:cxnLst/>
                <a:rect l="l" t="t" r="r" b="b"/>
                <a:pathLst>
                  <a:path w="2593" h="1164" extrusionOk="0">
                    <a:moveTo>
                      <a:pt x="1798" y="1"/>
                    </a:moveTo>
                    <a:cubicBezTo>
                      <a:pt x="1599" y="1"/>
                      <a:pt x="1372" y="34"/>
                      <a:pt x="1134" y="123"/>
                    </a:cubicBezTo>
                    <a:cubicBezTo>
                      <a:pt x="300" y="424"/>
                      <a:pt x="0" y="1124"/>
                      <a:pt x="134" y="1158"/>
                    </a:cubicBezTo>
                    <a:cubicBezTo>
                      <a:pt x="140" y="1162"/>
                      <a:pt x="148" y="1164"/>
                      <a:pt x="157" y="1164"/>
                    </a:cubicBezTo>
                    <a:cubicBezTo>
                      <a:pt x="287" y="1164"/>
                      <a:pt x="676" y="744"/>
                      <a:pt x="1268" y="557"/>
                    </a:cubicBezTo>
                    <a:cubicBezTo>
                      <a:pt x="1935" y="324"/>
                      <a:pt x="2535" y="390"/>
                      <a:pt x="2569" y="257"/>
                    </a:cubicBezTo>
                    <a:cubicBezTo>
                      <a:pt x="2592" y="187"/>
                      <a:pt x="2270" y="1"/>
                      <a:pt x="179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42"/>
              <p:cNvSpPr/>
              <p:nvPr/>
            </p:nvSpPr>
            <p:spPr>
              <a:xfrm>
                <a:off x="3558550" y="4932125"/>
                <a:ext cx="64100" cy="16675"/>
              </a:xfrm>
              <a:custGeom>
                <a:avLst/>
                <a:gdLst/>
                <a:ahLst/>
                <a:cxnLst/>
                <a:rect l="l" t="t" r="r" b="b"/>
                <a:pathLst>
                  <a:path w="2564" h="667" extrusionOk="0">
                    <a:moveTo>
                      <a:pt x="1439" y="0"/>
                    </a:moveTo>
                    <a:cubicBezTo>
                      <a:pt x="1383" y="0"/>
                      <a:pt x="1326" y="3"/>
                      <a:pt x="1268" y="8"/>
                    </a:cubicBezTo>
                    <a:cubicBezTo>
                      <a:pt x="467" y="74"/>
                      <a:pt x="0" y="541"/>
                      <a:pt x="100" y="642"/>
                    </a:cubicBezTo>
                    <a:cubicBezTo>
                      <a:pt x="112" y="659"/>
                      <a:pt x="137" y="666"/>
                      <a:pt x="173" y="666"/>
                    </a:cubicBezTo>
                    <a:cubicBezTo>
                      <a:pt x="346" y="666"/>
                      <a:pt x="778" y="502"/>
                      <a:pt x="1301" y="475"/>
                    </a:cubicBezTo>
                    <a:cubicBezTo>
                      <a:pt x="1440" y="460"/>
                      <a:pt x="1572" y="455"/>
                      <a:pt x="1694" y="455"/>
                    </a:cubicBezTo>
                    <a:cubicBezTo>
                      <a:pt x="1967" y="455"/>
                      <a:pt x="2193" y="480"/>
                      <a:pt x="2337" y="480"/>
                    </a:cubicBezTo>
                    <a:cubicBezTo>
                      <a:pt x="2425" y="480"/>
                      <a:pt x="2482" y="471"/>
                      <a:pt x="2502" y="441"/>
                    </a:cubicBezTo>
                    <a:cubicBezTo>
                      <a:pt x="2564" y="349"/>
                      <a:pt x="2113" y="0"/>
                      <a:pt x="14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42"/>
              <p:cNvSpPr/>
              <p:nvPr/>
            </p:nvSpPr>
            <p:spPr>
              <a:xfrm>
                <a:off x="3475350" y="4708375"/>
                <a:ext cx="35675" cy="63025"/>
              </a:xfrm>
              <a:custGeom>
                <a:avLst/>
                <a:gdLst/>
                <a:ahLst/>
                <a:cxnLst/>
                <a:rect l="l" t="t" r="r" b="b"/>
                <a:pathLst>
                  <a:path w="1427" h="2521" extrusionOk="0">
                    <a:moveTo>
                      <a:pt x="1307" y="1"/>
                    </a:moveTo>
                    <a:cubicBezTo>
                      <a:pt x="1126" y="1"/>
                      <a:pt x="621" y="343"/>
                      <a:pt x="326" y="1052"/>
                    </a:cubicBezTo>
                    <a:cubicBezTo>
                      <a:pt x="0" y="1834"/>
                      <a:pt x="152" y="2521"/>
                      <a:pt x="252" y="2521"/>
                    </a:cubicBezTo>
                    <a:cubicBezTo>
                      <a:pt x="255" y="2521"/>
                      <a:pt x="257" y="2521"/>
                      <a:pt x="259" y="2520"/>
                    </a:cubicBezTo>
                    <a:cubicBezTo>
                      <a:pt x="393" y="2520"/>
                      <a:pt x="426" y="1886"/>
                      <a:pt x="726" y="1219"/>
                    </a:cubicBezTo>
                    <a:cubicBezTo>
                      <a:pt x="1027" y="552"/>
                      <a:pt x="1427" y="118"/>
                      <a:pt x="1360" y="18"/>
                    </a:cubicBezTo>
                    <a:cubicBezTo>
                      <a:pt x="1349" y="7"/>
                      <a:pt x="1331" y="1"/>
                      <a:pt x="13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8" name="Google Shape;1018;p42"/>
              <p:cNvSpPr/>
              <p:nvPr/>
            </p:nvSpPr>
            <p:spPr>
              <a:xfrm>
                <a:off x="3834575" y="4420275"/>
                <a:ext cx="607950" cy="802275"/>
              </a:xfrm>
              <a:custGeom>
                <a:avLst/>
                <a:gdLst/>
                <a:ahLst/>
                <a:cxnLst/>
                <a:rect l="l" t="t" r="r" b="b"/>
                <a:pathLst>
                  <a:path w="24318" h="32091" extrusionOk="0">
                    <a:moveTo>
                      <a:pt x="19881" y="0"/>
                    </a:moveTo>
                    <a:lnTo>
                      <a:pt x="1" y="7306"/>
                    </a:lnTo>
                    <a:lnTo>
                      <a:pt x="8940" y="32090"/>
                    </a:lnTo>
                    <a:cubicBezTo>
                      <a:pt x="11275" y="31089"/>
                      <a:pt x="11409" y="16546"/>
                      <a:pt x="11409" y="16546"/>
                    </a:cubicBezTo>
                    <a:lnTo>
                      <a:pt x="24318" y="12409"/>
                    </a:lnTo>
                    <a:lnTo>
                      <a:pt x="19881"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9" name="Google Shape;1019;p42"/>
              <p:cNvSpPr/>
              <p:nvPr/>
            </p:nvSpPr>
            <p:spPr>
              <a:xfrm>
                <a:off x="4027225" y="4621975"/>
                <a:ext cx="57550" cy="50000"/>
              </a:xfrm>
              <a:custGeom>
                <a:avLst/>
                <a:gdLst/>
                <a:ahLst/>
                <a:cxnLst/>
                <a:rect l="l" t="t" r="r" b="b"/>
                <a:pathLst>
                  <a:path w="2302" h="2000" extrusionOk="0">
                    <a:moveTo>
                      <a:pt x="1087" y="1"/>
                    </a:moveTo>
                    <a:cubicBezTo>
                      <a:pt x="909" y="1"/>
                      <a:pt x="730" y="45"/>
                      <a:pt x="567" y="138"/>
                    </a:cubicBezTo>
                    <a:cubicBezTo>
                      <a:pt x="133" y="472"/>
                      <a:pt x="0" y="1072"/>
                      <a:pt x="267" y="1539"/>
                    </a:cubicBezTo>
                    <a:cubicBezTo>
                      <a:pt x="501" y="1838"/>
                      <a:pt x="845" y="2000"/>
                      <a:pt x="1192" y="2000"/>
                    </a:cubicBezTo>
                    <a:cubicBezTo>
                      <a:pt x="1389" y="2000"/>
                      <a:pt x="1587" y="1948"/>
                      <a:pt x="1768" y="1840"/>
                    </a:cubicBezTo>
                    <a:cubicBezTo>
                      <a:pt x="2168" y="1506"/>
                      <a:pt x="2302" y="705"/>
                      <a:pt x="1901" y="338"/>
                    </a:cubicBezTo>
                    <a:lnTo>
                      <a:pt x="1901" y="338"/>
                    </a:lnTo>
                    <a:lnTo>
                      <a:pt x="1968" y="439"/>
                    </a:lnTo>
                    <a:cubicBezTo>
                      <a:pt x="1751" y="156"/>
                      <a:pt x="1420" y="1"/>
                      <a:pt x="1087"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0" name="Google Shape;1020;p42"/>
              <p:cNvSpPr/>
              <p:nvPr/>
            </p:nvSpPr>
            <p:spPr>
              <a:xfrm>
                <a:off x="3834575" y="4586225"/>
                <a:ext cx="246025" cy="636325"/>
              </a:xfrm>
              <a:custGeom>
                <a:avLst/>
                <a:gdLst/>
                <a:ahLst/>
                <a:cxnLst/>
                <a:rect l="l" t="t" r="r" b="b"/>
                <a:pathLst>
                  <a:path w="9841" h="25453" extrusionOk="0">
                    <a:moveTo>
                      <a:pt x="2035" y="1"/>
                    </a:moveTo>
                    <a:lnTo>
                      <a:pt x="1" y="668"/>
                    </a:lnTo>
                    <a:lnTo>
                      <a:pt x="8940" y="25452"/>
                    </a:lnTo>
                    <a:cubicBezTo>
                      <a:pt x="9741" y="25285"/>
                      <a:pt x="9841" y="24018"/>
                      <a:pt x="9841" y="24018"/>
                    </a:cubicBezTo>
                    <a:lnTo>
                      <a:pt x="20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42"/>
              <p:cNvSpPr/>
              <p:nvPr/>
            </p:nvSpPr>
            <p:spPr>
              <a:xfrm>
                <a:off x="4069750" y="4797400"/>
                <a:ext cx="59225" cy="45725"/>
              </a:xfrm>
              <a:custGeom>
                <a:avLst/>
                <a:gdLst/>
                <a:ahLst/>
                <a:cxnLst/>
                <a:rect l="l" t="t" r="r" b="b"/>
                <a:pathLst>
                  <a:path w="2369" h="1829" extrusionOk="0">
                    <a:moveTo>
                      <a:pt x="322" y="1"/>
                    </a:moveTo>
                    <a:cubicBezTo>
                      <a:pt x="145" y="1"/>
                      <a:pt x="34" y="42"/>
                      <a:pt x="34" y="93"/>
                    </a:cubicBezTo>
                    <a:cubicBezTo>
                      <a:pt x="0" y="226"/>
                      <a:pt x="634" y="360"/>
                      <a:pt x="1234" y="827"/>
                    </a:cubicBezTo>
                    <a:cubicBezTo>
                      <a:pt x="1818" y="1281"/>
                      <a:pt x="2086" y="1829"/>
                      <a:pt x="2224" y="1829"/>
                    </a:cubicBezTo>
                    <a:cubicBezTo>
                      <a:pt x="2228" y="1829"/>
                      <a:pt x="2231" y="1828"/>
                      <a:pt x="2235" y="1828"/>
                    </a:cubicBezTo>
                    <a:cubicBezTo>
                      <a:pt x="2369" y="1794"/>
                      <a:pt x="2235" y="1027"/>
                      <a:pt x="1501" y="460"/>
                    </a:cubicBezTo>
                    <a:cubicBezTo>
                      <a:pt x="1068" y="109"/>
                      <a:pt x="609" y="1"/>
                      <a:pt x="32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42"/>
              <p:cNvSpPr/>
              <p:nvPr/>
            </p:nvSpPr>
            <p:spPr>
              <a:xfrm>
                <a:off x="4060825" y="4889225"/>
                <a:ext cx="63975" cy="28450"/>
              </a:xfrm>
              <a:custGeom>
                <a:avLst/>
                <a:gdLst/>
                <a:ahLst/>
                <a:cxnLst/>
                <a:rect l="l" t="t" r="r" b="b"/>
                <a:pathLst>
                  <a:path w="2559" h="1138" extrusionOk="0">
                    <a:moveTo>
                      <a:pt x="780" y="0"/>
                    </a:moveTo>
                    <a:cubicBezTo>
                      <a:pt x="306" y="0"/>
                      <a:pt x="0" y="186"/>
                      <a:pt x="24" y="256"/>
                    </a:cubicBezTo>
                    <a:cubicBezTo>
                      <a:pt x="57" y="389"/>
                      <a:pt x="624" y="323"/>
                      <a:pt x="1291" y="523"/>
                    </a:cubicBezTo>
                    <a:cubicBezTo>
                      <a:pt x="1895" y="734"/>
                      <a:pt x="2281" y="1137"/>
                      <a:pt x="2422" y="1137"/>
                    </a:cubicBezTo>
                    <a:cubicBezTo>
                      <a:pt x="2437" y="1137"/>
                      <a:pt x="2449" y="1133"/>
                      <a:pt x="2459" y="1123"/>
                    </a:cubicBezTo>
                    <a:cubicBezTo>
                      <a:pt x="2559" y="1090"/>
                      <a:pt x="2259" y="423"/>
                      <a:pt x="1458" y="123"/>
                    </a:cubicBezTo>
                    <a:cubicBezTo>
                      <a:pt x="1210" y="33"/>
                      <a:pt x="980" y="0"/>
                      <a:pt x="78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42"/>
              <p:cNvSpPr/>
              <p:nvPr/>
            </p:nvSpPr>
            <p:spPr>
              <a:xfrm>
                <a:off x="4056550" y="4972125"/>
                <a:ext cx="64100" cy="16425"/>
              </a:xfrm>
              <a:custGeom>
                <a:avLst/>
                <a:gdLst/>
                <a:ahLst/>
                <a:cxnLst/>
                <a:rect l="l" t="t" r="r" b="b"/>
                <a:pathLst>
                  <a:path w="2564" h="657" extrusionOk="0">
                    <a:moveTo>
                      <a:pt x="1111" y="1"/>
                    </a:moveTo>
                    <a:cubicBezTo>
                      <a:pt x="444" y="1"/>
                      <a:pt x="0" y="317"/>
                      <a:pt x="61" y="409"/>
                    </a:cubicBezTo>
                    <a:cubicBezTo>
                      <a:pt x="73" y="456"/>
                      <a:pt x="145" y="470"/>
                      <a:pt x="262" y="470"/>
                    </a:cubicBezTo>
                    <a:cubicBezTo>
                      <a:pt x="440" y="470"/>
                      <a:pt x="720" y="437"/>
                      <a:pt x="1042" y="437"/>
                    </a:cubicBezTo>
                    <a:cubicBezTo>
                      <a:pt x="1114" y="437"/>
                      <a:pt x="1187" y="439"/>
                      <a:pt x="1262" y="443"/>
                    </a:cubicBezTo>
                    <a:cubicBezTo>
                      <a:pt x="1807" y="500"/>
                      <a:pt x="2229" y="656"/>
                      <a:pt x="2400" y="656"/>
                    </a:cubicBezTo>
                    <a:cubicBezTo>
                      <a:pt x="2428" y="656"/>
                      <a:pt x="2449" y="652"/>
                      <a:pt x="2463" y="643"/>
                    </a:cubicBezTo>
                    <a:cubicBezTo>
                      <a:pt x="2563" y="543"/>
                      <a:pt x="2063" y="76"/>
                      <a:pt x="1295" y="9"/>
                    </a:cubicBezTo>
                    <a:cubicBezTo>
                      <a:pt x="1232" y="3"/>
                      <a:pt x="1171" y="1"/>
                      <a:pt x="111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4" name="Google Shape;1024;p42"/>
              <p:cNvSpPr/>
              <p:nvPr/>
            </p:nvSpPr>
            <p:spPr>
              <a:xfrm>
                <a:off x="4168150" y="4747600"/>
                <a:ext cx="35875" cy="63800"/>
              </a:xfrm>
              <a:custGeom>
                <a:avLst/>
                <a:gdLst/>
                <a:ahLst/>
                <a:cxnLst/>
                <a:rect l="l" t="t" r="r" b="b"/>
                <a:pathLst>
                  <a:path w="1435" h="2552" extrusionOk="0">
                    <a:moveTo>
                      <a:pt x="116" y="1"/>
                    </a:moveTo>
                    <a:cubicBezTo>
                      <a:pt x="94" y="1"/>
                      <a:pt x="78" y="6"/>
                      <a:pt x="67" y="17"/>
                    </a:cubicBezTo>
                    <a:cubicBezTo>
                      <a:pt x="0" y="117"/>
                      <a:pt x="401" y="584"/>
                      <a:pt x="701" y="1251"/>
                    </a:cubicBezTo>
                    <a:cubicBezTo>
                      <a:pt x="1001" y="1918"/>
                      <a:pt x="1034" y="2552"/>
                      <a:pt x="1135" y="2552"/>
                    </a:cubicBezTo>
                    <a:cubicBezTo>
                      <a:pt x="1268" y="2552"/>
                      <a:pt x="1435" y="1851"/>
                      <a:pt x="1101" y="1084"/>
                    </a:cubicBezTo>
                    <a:cubicBezTo>
                      <a:pt x="803" y="370"/>
                      <a:pt x="293" y="1"/>
                      <a:pt x="1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5" name="Google Shape;1025;p42"/>
              <p:cNvSpPr/>
              <p:nvPr/>
            </p:nvSpPr>
            <p:spPr>
              <a:xfrm>
                <a:off x="2332675" y="3829725"/>
                <a:ext cx="1551125" cy="1041725"/>
              </a:xfrm>
              <a:custGeom>
                <a:avLst/>
                <a:gdLst/>
                <a:ahLst/>
                <a:cxnLst/>
                <a:rect l="l" t="t" r="r" b="b"/>
                <a:pathLst>
                  <a:path w="62045" h="41669" extrusionOk="0">
                    <a:moveTo>
                      <a:pt x="10557" y="0"/>
                    </a:moveTo>
                    <a:cubicBezTo>
                      <a:pt x="7654" y="0"/>
                      <a:pt x="923" y="2528"/>
                      <a:pt x="467" y="8478"/>
                    </a:cubicBezTo>
                    <a:cubicBezTo>
                      <a:pt x="0" y="14616"/>
                      <a:pt x="67" y="18919"/>
                      <a:pt x="4504" y="21788"/>
                    </a:cubicBezTo>
                    <a:cubicBezTo>
                      <a:pt x="8940" y="24690"/>
                      <a:pt x="43765" y="41669"/>
                      <a:pt x="43765" y="41669"/>
                    </a:cubicBezTo>
                    <a:lnTo>
                      <a:pt x="48335" y="27492"/>
                    </a:lnTo>
                    <a:lnTo>
                      <a:pt x="55407" y="30160"/>
                    </a:lnTo>
                    <a:lnTo>
                      <a:pt x="62045" y="7311"/>
                    </a:lnTo>
                    <a:lnTo>
                      <a:pt x="41763" y="5976"/>
                    </a:lnTo>
                    <a:cubicBezTo>
                      <a:pt x="41296" y="5976"/>
                      <a:pt x="13577" y="139"/>
                      <a:pt x="10775" y="6"/>
                    </a:cubicBezTo>
                    <a:cubicBezTo>
                      <a:pt x="10705" y="2"/>
                      <a:pt x="10632" y="0"/>
                      <a:pt x="105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42"/>
              <p:cNvSpPr/>
              <p:nvPr/>
            </p:nvSpPr>
            <p:spPr>
              <a:xfrm>
                <a:off x="2667900" y="3928475"/>
                <a:ext cx="651325" cy="428450"/>
              </a:xfrm>
              <a:custGeom>
                <a:avLst/>
                <a:gdLst/>
                <a:ahLst/>
                <a:cxnLst/>
                <a:rect l="l" t="t" r="r" b="b"/>
                <a:pathLst>
                  <a:path w="26053" h="17138" extrusionOk="0">
                    <a:moveTo>
                      <a:pt x="151" y="0"/>
                    </a:moveTo>
                    <a:cubicBezTo>
                      <a:pt x="101" y="0"/>
                      <a:pt x="51" y="8"/>
                      <a:pt x="1" y="25"/>
                    </a:cubicBezTo>
                    <a:cubicBezTo>
                      <a:pt x="101" y="25"/>
                      <a:pt x="201" y="58"/>
                      <a:pt x="301" y="58"/>
                    </a:cubicBezTo>
                    <a:cubicBezTo>
                      <a:pt x="501" y="92"/>
                      <a:pt x="835" y="125"/>
                      <a:pt x="1202" y="225"/>
                    </a:cubicBezTo>
                    <a:cubicBezTo>
                      <a:pt x="2303" y="459"/>
                      <a:pt x="3370" y="859"/>
                      <a:pt x="4337" y="1393"/>
                    </a:cubicBezTo>
                    <a:cubicBezTo>
                      <a:pt x="5004" y="1760"/>
                      <a:pt x="5672" y="2193"/>
                      <a:pt x="6305" y="2627"/>
                    </a:cubicBezTo>
                    <a:cubicBezTo>
                      <a:pt x="6973" y="3161"/>
                      <a:pt x="7640" y="3728"/>
                      <a:pt x="8374" y="4295"/>
                    </a:cubicBezTo>
                    <a:cubicBezTo>
                      <a:pt x="9841" y="5496"/>
                      <a:pt x="11442" y="6797"/>
                      <a:pt x="13077" y="8264"/>
                    </a:cubicBezTo>
                    <a:cubicBezTo>
                      <a:pt x="15846" y="10699"/>
                      <a:pt x="18881" y="12901"/>
                      <a:pt x="22083" y="14802"/>
                    </a:cubicBezTo>
                    <a:cubicBezTo>
                      <a:pt x="23284" y="15536"/>
                      <a:pt x="24285" y="16103"/>
                      <a:pt x="24952" y="16537"/>
                    </a:cubicBezTo>
                    <a:lnTo>
                      <a:pt x="25753" y="16970"/>
                    </a:lnTo>
                    <a:cubicBezTo>
                      <a:pt x="25853" y="17037"/>
                      <a:pt x="25953" y="17071"/>
                      <a:pt x="26053" y="17137"/>
                    </a:cubicBezTo>
                    <a:cubicBezTo>
                      <a:pt x="25986" y="17037"/>
                      <a:pt x="25886" y="16970"/>
                      <a:pt x="25786" y="16904"/>
                    </a:cubicBezTo>
                    <a:lnTo>
                      <a:pt x="25019" y="16437"/>
                    </a:lnTo>
                    <a:lnTo>
                      <a:pt x="22150" y="14635"/>
                    </a:lnTo>
                    <a:cubicBezTo>
                      <a:pt x="18981" y="12701"/>
                      <a:pt x="16012" y="10499"/>
                      <a:pt x="13210" y="8064"/>
                    </a:cubicBezTo>
                    <a:cubicBezTo>
                      <a:pt x="11609" y="6630"/>
                      <a:pt x="9975" y="5295"/>
                      <a:pt x="8507" y="4128"/>
                    </a:cubicBezTo>
                    <a:cubicBezTo>
                      <a:pt x="7773" y="3528"/>
                      <a:pt x="7106" y="2960"/>
                      <a:pt x="6405" y="2460"/>
                    </a:cubicBezTo>
                    <a:cubicBezTo>
                      <a:pt x="5772" y="2026"/>
                      <a:pt x="5105" y="1593"/>
                      <a:pt x="4404" y="1259"/>
                    </a:cubicBezTo>
                    <a:cubicBezTo>
                      <a:pt x="3403" y="726"/>
                      <a:pt x="2336" y="325"/>
                      <a:pt x="1235" y="125"/>
                    </a:cubicBezTo>
                    <a:cubicBezTo>
                      <a:pt x="935" y="58"/>
                      <a:pt x="601" y="25"/>
                      <a:pt x="301" y="25"/>
                    </a:cubicBezTo>
                    <a:cubicBezTo>
                      <a:pt x="251" y="8"/>
                      <a:pt x="201" y="0"/>
                      <a:pt x="15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7" name="Google Shape;1027;p42"/>
              <p:cNvSpPr/>
              <p:nvPr/>
            </p:nvSpPr>
            <p:spPr>
              <a:xfrm>
                <a:off x="2804675" y="3904075"/>
                <a:ext cx="99250" cy="150150"/>
              </a:xfrm>
              <a:custGeom>
                <a:avLst/>
                <a:gdLst/>
                <a:ahLst/>
                <a:cxnLst/>
                <a:rect l="l" t="t" r="r" b="b"/>
                <a:pathLst>
                  <a:path w="3970" h="6006" extrusionOk="0">
                    <a:moveTo>
                      <a:pt x="67" y="0"/>
                    </a:moveTo>
                    <a:lnTo>
                      <a:pt x="67" y="0"/>
                    </a:lnTo>
                    <a:cubicBezTo>
                      <a:pt x="0" y="67"/>
                      <a:pt x="1401" y="1001"/>
                      <a:pt x="2569" y="2669"/>
                    </a:cubicBezTo>
                    <a:cubicBezTo>
                      <a:pt x="3725" y="4321"/>
                      <a:pt x="3900" y="6005"/>
                      <a:pt x="3968" y="6005"/>
                    </a:cubicBezTo>
                    <a:cubicBezTo>
                      <a:pt x="3969" y="6005"/>
                      <a:pt x="3969" y="6005"/>
                      <a:pt x="3970" y="6005"/>
                    </a:cubicBezTo>
                    <a:cubicBezTo>
                      <a:pt x="3970" y="5638"/>
                      <a:pt x="3937" y="5271"/>
                      <a:pt x="3837" y="4937"/>
                    </a:cubicBezTo>
                    <a:cubicBezTo>
                      <a:pt x="3603" y="4070"/>
                      <a:pt x="3236" y="3269"/>
                      <a:pt x="2736" y="2535"/>
                    </a:cubicBezTo>
                    <a:cubicBezTo>
                      <a:pt x="2235" y="1802"/>
                      <a:pt x="1635" y="1168"/>
                      <a:pt x="968" y="634"/>
                    </a:cubicBezTo>
                    <a:cubicBezTo>
                      <a:pt x="668" y="367"/>
                      <a:pt x="367" y="167"/>
                      <a:pt x="6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8" name="Google Shape;1028;p42"/>
              <p:cNvSpPr/>
              <p:nvPr/>
            </p:nvSpPr>
            <p:spPr>
              <a:xfrm>
                <a:off x="3638600" y="3835575"/>
                <a:ext cx="1551125" cy="1041725"/>
              </a:xfrm>
              <a:custGeom>
                <a:avLst/>
                <a:gdLst/>
                <a:ahLst/>
                <a:cxnLst/>
                <a:rect l="l" t="t" r="r" b="b"/>
                <a:pathLst>
                  <a:path w="62045" h="41669" extrusionOk="0">
                    <a:moveTo>
                      <a:pt x="51452" y="0"/>
                    </a:moveTo>
                    <a:cubicBezTo>
                      <a:pt x="51378" y="0"/>
                      <a:pt x="51306" y="2"/>
                      <a:pt x="51237" y="5"/>
                    </a:cubicBezTo>
                    <a:cubicBezTo>
                      <a:pt x="48469" y="138"/>
                      <a:pt x="20749" y="5976"/>
                      <a:pt x="20248" y="5976"/>
                    </a:cubicBezTo>
                    <a:lnTo>
                      <a:pt x="1" y="7310"/>
                    </a:lnTo>
                    <a:lnTo>
                      <a:pt x="6639" y="30160"/>
                    </a:lnTo>
                    <a:lnTo>
                      <a:pt x="13710" y="27491"/>
                    </a:lnTo>
                    <a:lnTo>
                      <a:pt x="18247" y="41668"/>
                    </a:lnTo>
                    <a:cubicBezTo>
                      <a:pt x="18247" y="41668"/>
                      <a:pt x="53105" y="24689"/>
                      <a:pt x="57508" y="21821"/>
                    </a:cubicBezTo>
                    <a:cubicBezTo>
                      <a:pt x="61945" y="18919"/>
                      <a:pt x="62045" y="14615"/>
                      <a:pt x="61578" y="8511"/>
                    </a:cubicBezTo>
                    <a:cubicBezTo>
                      <a:pt x="61090" y="2559"/>
                      <a:pt x="54354" y="0"/>
                      <a:pt x="514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9" name="Google Shape;1029;p42"/>
              <p:cNvSpPr/>
              <p:nvPr/>
            </p:nvSpPr>
            <p:spPr>
              <a:xfrm>
                <a:off x="4203175" y="3935750"/>
                <a:ext cx="651325" cy="427000"/>
              </a:xfrm>
              <a:custGeom>
                <a:avLst/>
                <a:gdLst/>
                <a:ahLst/>
                <a:cxnLst/>
                <a:rect l="l" t="t" r="r" b="b"/>
                <a:pathLst>
                  <a:path w="26053" h="17080" extrusionOk="0">
                    <a:moveTo>
                      <a:pt x="25752" y="1"/>
                    </a:moveTo>
                    <a:cubicBezTo>
                      <a:pt x="25419" y="1"/>
                      <a:pt x="25118" y="68"/>
                      <a:pt x="24818" y="101"/>
                    </a:cubicBezTo>
                    <a:cubicBezTo>
                      <a:pt x="23717" y="334"/>
                      <a:pt x="22650" y="701"/>
                      <a:pt x="21649" y="1235"/>
                    </a:cubicBezTo>
                    <a:cubicBezTo>
                      <a:pt x="20949" y="1602"/>
                      <a:pt x="20282" y="2002"/>
                      <a:pt x="19648" y="2469"/>
                    </a:cubicBezTo>
                    <a:cubicBezTo>
                      <a:pt x="18947" y="2936"/>
                      <a:pt x="18280" y="3503"/>
                      <a:pt x="17546" y="4104"/>
                    </a:cubicBezTo>
                    <a:cubicBezTo>
                      <a:pt x="16079" y="5271"/>
                      <a:pt x="14444" y="6572"/>
                      <a:pt x="12843" y="8040"/>
                    </a:cubicBezTo>
                    <a:cubicBezTo>
                      <a:pt x="10041" y="10508"/>
                      <a:pt x="7072" y="12710"/>
                      <a:pt x="3903" y="14645"/>
                    </a:cubicBezTo>
                    <a:lnTo>
                      <a:pt x="1034" y="16413"/>
                    </a:lnTo>
                    <a:lnTo>
                      <a:pt x="234" y="16913"/>
                    </a:lnTo>
                    <a:cubicBezTo>
                      <a:pt x="167" y="16946"/>
                      <a:pt x="67" y="17013"/>
                      <a:pt x="0" y="17080"/>
                    </a:cubicBezTo>
                    <a:cubicBezTo>
                      <a:pt x="67" y="17046"/>
                      <a:pt x="167" y="17013"/>
                      <a:pt x="267" y="16980"/>
                    </a:cubicBezTo>
                    <a:lnTo>
                      <a:pt x="1068" y="16513"/>
                    </a:lnTo>
                    <a:cubicBezTo>
                      <a:pt x="1768" y="16112"/>
                      <a:pt x="2769" y="15545"/>
                      <a:pt x="3970" y="14811"/>
                    </a:cubicBezTo>
                    <a:cubicBezTo>
                      <a:pt x="7172" y="12910"/>
                      <a:pt x="10208" y="10709"/>
                      <a:pt x="12976" y="8240"/>
                    </a:cubicBezTo>
                    <a:cubicBezTo>
                      <a:pt x="14611" y="6806"/>
                      <a:pt x="16212" y="5471"/>
                      <a:pt x="17680" y="4304"/>
                    </a:cubicBezTo>
                    <a:cubicBezTo>
                      <a:pt x="18380" y="3704"/>
                      <a:pt x="19081" y="3103"/>
                      <a:pt x="19748" y="2636"/>
                    </a:cubicBezTo>
                    <a:cubicBezTo>
                      <a:pt x="20382" y="2169"/>
                      <a:pt x="21015" y="1735"/>
                      <a:pt x="21716" y="1369"/>
                    </a:cubicBezTo>
                    <a:cubicBezTo>
                      <a:pt x="22683" y="835"/>
                      <a:pt x="23751" y="435"/>
                      <a:pt x="24851" y="201"/>
                    </a:cubicBezTo>
                    <a:cubicBezTo>
                      <a:pt x="25218" y="134"/>
                      <a:pt x="25552" y="68"/>
                      <a:pt x="25752" y="34"/>
                    </a:cubicBezTo>
                    <a:cubicBezTo>
                      <a:pt x="25852" y="34"/>
                      <a:pt x="25952" y="34"/>
                      <a:pt x="2605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42"/>
              <p:cNvSpPr/>
              <p:nvPr/>
            </p:nvSpPr>
            <p:spPr>
              <a:xfrm>
                <a:off x="4618475" y="3910750"/>
                <a:ext cx="99250" cy="149300"/>
              </a:xfrm>
              <a:custGeom>
                <a:avLst/>
                <a:gdLst/>
                <a:ahLst/>
                <a:cxnLst/>
                <a:rect l="l" t="t" r="r" b="b"/>
                <a:pathLst>
                  <a:path w="3970" h="5972" extrusionOk="0">
                    <a:moveTo>
                      <a:pt x="3903" y="0"/>
                    </a:moveTo>
                    <a:lnTo>
                      <a:pt x="3903" y="0"/>
                    </a:lnTo>
                    <a:cubicBezTo>
                      <a:pt x="3569" y="134"/>
                      <a:pt x="3269" y="334"/>
                      <a:pt x="3002" y="567"/>
                    </a:cubicBezTo>
                    <a:cubicBezTo>
                      <a:pt x="2335" y="1134"/>
                      <a:pt x="1701" y="1768"/>
                      <a:pt x="1234" y="2502"/>
                    </a:cubicBezTo>
                    <a:cubicBezTo>
                      <a:pt x="734" y="3236"/>
                      <a:pt x="367" y="4036"/>
                      <a:pt x="134" y="4904"/>
                    </a:cubicBezTo>
                    <a:cubicBezTo>
                      <a:pt x="34" y="5237"/>
                      <a:pt x="0" y="5604"/>
                      <a:pt x="0" y="5971"/>
                    </a:cubicBezTo>
                    <a:cubicBezTo>
                      <a:pt x="1" y="5971"/>
                      <a:pt x="2" y="5972"/>
                      <a:pt x="2" y="5972"/>
                    </a:cubicBezTo>
                    <a:cubicBezTo>
                      <a:pt x="71" y="5972"/>
                      <a:pt x="278" y="4287"/>
                      <a:pt x="1401" y="2635"/>
                    </a:cubicBezTo>
                    <a:cubicBezTo>
                      <a:pt x="2535" y="968"/>
                      <a:pt x="3970" y="67"/>
                      <a:pt x="390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42"/>
              <p:cNvSpPr/>
              <p:nvPr/>
            </p:nvSpPr>
            <p:spPr>
              <a:xfrm>
                <a:off x="2589525" y="2600625"/>
                <a:ext cx="760575" cy="1181850"/>
              </a:xfrm>
              <a:custGeom>
                <a:avLst/>
                <a:gdLst/>
                <a:ahLst/>
                <a:cxnLst/>
                <a:rect l="l" t="t" r="r" b="b"/>
                <a:pathLst>
                  <a:path w="30423" h="47274" extrusionOk="0">
                    <a:moveTo>
                      <a:pt x="30422" y="1"/>
                    </a:moveTo>
                    <a:cubicBezTo>
                      <a:pt x="30422" y="1"/>
                      <a:pt x="27453" y="1"/>
                      <a:pt x="24751" y="2970"/>
                    </a:cubicBezTo>
                    <a:lnTo>
                      <a:pt x="10174" y="25419"/>
                    </a:lnTo>
                    <a:cubicBezTo>
                      <a:pt x="10174" y="25419"/>
                      <a:pt x="2169" y="29522"/>
                      <a:pt x="1168" y="35026"/>
                    </a:cubicBezTo>
                    <a:cubicBezTo>
                      <a:pt x="200" y="40497"/>
                      <a:pt x="0" y="44433"/>
                      <a:pt x="2736" y="46167"/>
                    </a:cubicBezTo>
                    <a:cubicBezTo>
                      <a:pt x="3236" y="46468"/>
                      <a:pt x="3770" y="46701"/>
                      <a:pt x="4337" y="46868"/>
                    </a:cubicBezTo>
                    <a:cubicBezTo>
                      <a:pt x="5318" y="47141"/>
                      <a:pt x="6313" y="47273"/>
                      <a:pt x="7298" y="47273"/>
                    </a:cubicBezTo>
                    <a:cubicBezTo>
                      <a:pt x="11002" y="47273"/>
                      <a:pt x="14557" y="45406"/>
                      <a:pt x="16612" y="42165"/>
                    </a:cubicBezTo>
                    <a:lnTo>
                      <a:pt x="27020" y="26120"/>
                    </a:lnTo>
                    <a:lnTo>
                      <a:pt x="30422"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42"/>
              <p:cNvSpPr/>
              <p:nvPr/>
            </p:nvSpPr>
            <p:spPr>
              <a:xfrm>
                <a:off x="2670400" y="3512950"/>
                <a:ext cx="341125" cy="235875"/>
              </a:xfrm>
              <a:custGeom>
                <a:avLst/>
                <a:gdLst/>
                <a:ahLst/>
                <a:cxnLst/>
                <a:rect l="l" t="t" r="r" b="b"/>
                <a:pathLst>
                  <a:path w="13645" h="9435" extrusionOk="0">
                    <a:moveTo>
                      <a:pt x="5371" y="1"/>
                    </a:moveTo>
                    <a:cubicBezTo>
                      <a:pt x="5371" y="1"/>
                      <a:pt x="1" y="2036"/>
                      <a:pt x="368" y="6739"/>
                    </a:cubicBezTo>
                    <a:cubicBezTo>
                      <a:pt x="368" y="6739"/>
                      <a:pt x="1049" y="9435"/>
                      <a:pt x="5159" y="9435"/>
                    </a:cubicBezTo>
                    <a:cubicBezTo>
                      <a:pt x="5505" y="9435"/>
                      <a:pt x="5876" y="9416"/>
                      <a:pt x="6272" y="9374"/>
                    </a:cubicBezTo>
                    <a:lnTo>
                      <a:pt x="12843" y="7473"/>
                    </a:lnTo>
                    <a:lnTo>
                      <a:pt x="13644" y="501"/>
                    </a:lnTo>
                    <a:lnTo>
                      <a:pt x="7840"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3" name="Google Shape;1033;p42"/>
              <p:cNvSpPr/>
              <p:nvPr/>
            </p:nvSpPr>
            <p:spPr>
              <a:xfrm>
                <a:off x="3265825" y="2481375"/>
                <a:ext cx="1184225" cy="1541150"/>
              </a:xfrm>
              <a:custGeom>
                <a:avLst/>
                <a:gdLst/>
                <a:ahLst/>
                <a:cxnLst/>
                <a:rect l="l" t="t" r="r" b="b"/>
                <a:pathLst>
                  <a:path w="47369" h="61646" extrusionOk="0">
                    <a:moveTo>
                      <a:pt x="35827" y="1"/>
                    </a:moveTo>
                    <a:cubicBezTo>
                      <a:pt x="35827" y="1"/>
                      <a:pt x="29807" y="6509"/>
                      <a:pt x="21881" y="6509"/>
                    </a:cubicBezTo>
                    <a:cubicBezTo>
                      <a:pt x="21782" y="6509"/>
                      <a:pt x="21683" y="6508"/>
                      <a:pt x="21583" y="6506"/>
                    </a:cubicBezTo>
                    <a:cubicBezTo>
                      <a:pt x="13477" y="6305"/>
                      <a:pt x="11909" y="1702"/>
                      <a:pt x="11909" y="1702"/>
                    </a:cubicBezTo>
                    <a:lnTo>
                      <a:pt x="1602" y="5138"/>
                    </a:lnTo>
                    <a:lnTo>
                      <a:pt x="1" y="30890"/>
                    </a:lnTo>
                    <a:cubicBezTo>
                      <a:pt x="1" y="30890"/>
                      <a:pt x="34" y="60744"/>
                      <a:pt x="435" y="60744"/>
                    </a:cubicBezTo>
                    <a:cubicBezTo>
                      <a:pt x="802" y="60744"/>
                      <a:pt x="43232" y="61645"/>
                      <a:pt x="43232" y="61645"/>
                    </a:cubicBezTo>
                    <a:lnTo>
                      <a:pt x="42665" y="41697"/>
                    </a:lnTo>
                    <a:lnTo>
                      <a:pt x="47368" y="6339"/>
                    </a:lnTo>
                    <a:lnTo>
                      <a:pt x="35827"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4" name="Google Shape;1034;p42"/>
              <p:cNvSpPr/>
              <p:nvPr/>
            </p:nvSpPr>
            <p:spPr>
              <a:xfrm>
                <a:off x="4358275" y="2632325"/>
                <a:ext cx="605475" cy="1282600"/>
              </a:xfrm>
              <a:custGeom>
                <a:avLst/>
                <a:gdLst/>
                <a:ahLst/>
                <a:cxnLst/>
                <a:rect l="l" t="t" r="r" b="b"/>
                <a:pathLst>
                  <a:path w="24219" h="51304" extrusionOk="0">
                    <a:moveTo>
                      <a:pt x="3136" y="1"/>
                    </a:moveTo>
                    <a:cubicBezTo>
                      <a:pt x="3136" y="1"/>
                      <a:pt x="935" y="7573"/>
                      <a:pt x="635" y="11209"/>
                    </a:cubicBezTo>
                    <a:cubicBezTo>
                      <a:pt x="334" y="14878"/>
                      <a:pt x="1" y="27987"/>
                      <a:pt x="1" y="27987"/>
                    </a:cubicBezTo>
                    <a:lnTo>
                      <a:pt x="6372" y="39262"/>
                    </a:lnTo>
                    <a:lnTo>
                      <a:pt x="1969" y="42498"/>
                    </a:lnTo>
                    <a:lnTo>
                      <a:pt x="7573" y="51304"/>
                    </a:lnTo>
                    <a:cubicBezTo>
                      <a:pt x="7573" y="51304"/>
                      <a:pt x="21483" y="46501"/>
                      <a:pt x="22817" y="45066"/>
                    </a:cubicBezTo>
                    <a:cubicBezTo>
                      <a:pt x="23418" y="44366"/>
                      <a:pt x="23751" y="43298"/>
                      <a:pt x="23918" y="42131"/>
                    </a:cubicBezTo>
                    <a:cubicBezTo>
                      <a:pt x="24218" y="39629"/>
                      <a:pt x="23784" y="37060"/>
                      <a:pt x="22650" y="34792"/>
                    </a:cubicBezTo>
                    <a:cubicBezTo>
                      <a:pt x="19848" y="29055"/>
                      <a:pt x="13010" y="14878"/>
                      <a:pt x="11709" y="11309"/>
                    </a:cubicBezTo>
                    <a:cubicBezTo>
                      <a:pt x="8440" y="2169"/>
                      <a:pt x="3136" y="1"/>
                      <a:pt x="313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5" name="Google Shape;1035;p42"/>
              <p:cNvSpPr/>
              <p:nvPr/>
            </p:nvSpPr>
            <p:spPr>
              <a:xfrm>
                <a:off x="3241650" y="2832475"/>
                <a:ext cx="34225" cy="652150"/>
              </a:xfrm>
              <a:custGeom>
                <a:avLst/>
                <a:gdLst/>
                <a:ahLst/>
                <a:cxnLst/>
                <a:rect l="l" t="t" r="r" b="b"/>
                <a:pathLst>
                  <a:path w="1369" h="26086" extrusionOk="0">
                    <a:moveTo>
                      <a:pt x="67" y="0"/>
                    </a:moveTo>
                    <a:lnTo>
                      <a:pt x="67" y="0"/>
                    </a:lnTo>
                    <a:cubicBezTo>
                      <a:pt x="1" y="0"/>
                      <a:pt x="234" y="5838"/>
                      <a:pt x="568" y="13043"/>
                    </a:cubicBezTo>
                    <a:cubicBezTo>
                      <a:pt x="935" y="20248"/>
                      <a:pt x="1268" y="26086"/>
                      <a:pt x="1302" y="26086"/>
                    </a:cubicBezTo>
                    <a:cubicBezTo>
                      <a:pt x="1368" y="26052"/>
                      <a:pt x="1135" y="20215"/>
                      <a:pt x="801" y="13010"/>
                    </a:cubicBezTo>
                    <a:cubicBezTo>
                      <a:pt x="434" y="5838"/>
                      <a:pt x="101"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42"/>
              <p:cNvSpPr/>
              <p:nvPr/>
            </p:nvSpPr>
            <p:spPr>
              <a:xfrm>
                <a:off x="4331600" y="2808275"/>
                <a:ext cx="106775" cy="699700"/>
              </a:xfrm>
              <a:custGeom>
                <a:avLst/>
                <a:gdLst/>
                <a:ahLst/>
                <a:cxnLst/>
                <a:rect l="l" t="t" r="r" b="b"/>
                <a:pathLst>
                  <a:path w="4271" h="27988" extrusionOk="0">
                    <a:moveTo>
                      <a:pt x="4203" y="1"/>
                    </a:moveTo>
                    <a:cubicBezTo>
                      <a:pt x="4137" y="1"/>
                      <a:pt x="3136" y="6239"/>
                      <a:pt x="2035" y="13978"/>
                    </a:cubicBezTo>
                    <a:cubicBezTo>
                      <a:pt x="901" y="21683"/>
                      <a:pt x="0" y="27954"/>
                      <a:pt x="67" y="27988"/>
                    </a:cubicBezTo>
                    <a:cubicBezTo>
                      <a:pt x="134" y="27988"/>
                      <a:pt x="1135" y="21716"/>
                      <a:pt x="2235" y="14011"/>
                    </a:cubicBezTo>
                    <a:cubicBezTo>
                      <a:pt x="3369" y="6272"/>
                      <a:pt x="4270" y="1"/>
                      <a:pt x="42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7" name="Google Shape;1037;p42"/>
              <p:cNvSpPr/>
              <p:nvPr/>
            </p:nvSpPr>
            <p:spPr>
              <a:xfrm>
                <a:off x="2858875" y="3276950"/>
                <a:ext cx="129300" cy="108450"/>
              </a:xfrm>
              <a:custGeom>
                <a:avLst/>
                <a:gdLst/>
                <a:ahLst/>
                <a:cxnLst/>
                <a:rect l="l" t="t" r="r" b="b"/>
                <a:pathLst>
                  <a:path w="5172" h="4338" extrusionOk="0">
                    <a:moveTo>
                      <a:pt x="34" y="1"/>
                    </a:moveTo>
                    <a:lnTo>
                      <a:pt x="34" y="1"/>
                    </a:lnTo>
                    <a:cubicBezTo>
                      <a:pt x="1" y="34"/>
                      <a:pt x="1335" y="735"/>
                      <a:pt x="2769" y="1935"/>
                    </a:cubicBezTo>
                    <a:cubicBezTo>
                      <a:pt x="4185" y="3120"/>
                      <a:pt x="5080" y="4338"/>
                      <a:pt x="5168" y="4338"/>
                    </a:cubicBezTo>
                    <a:cubicBezTo>
                      <a:pt x="5169" y="4338"/>
                      <a:pt x="5170" y="4338"/>
                      <a:pt x="5171" y="4337"/>
                    </a:cubicBezTo>
                    <a:cubicBezTo>
                      <a:pt x="5004" y="4037"/>
                      <a:pt x="4837" y="3737"/>
                      <a:pt x="4604" y="3503"/>
                    </a:cubicBezTo>
                    <a:cubicBezTo>
                      <a:pt x="4104" y="2869"/>
                      <a:pt x="3537" y="2302"/>
                      <a:pt x="2903" y="1769"/>
                    </a:cubicBezTo>
                    <a:cubicBezTo>
                      <a:pt x="2302" y="1268"/>
                      <a:pt x="1635" y="801"/>
                      <a:pt x="935" y="401"/>
                    </a:cubicBezTo>
                    <a:cubicBezTo>
                      <a:pt x="634" y="234"/>
                      <a:pt x="334" y="67"/>
                      <a:pt x="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8" name="Google Shape;1038;p42"/>
              <p:cNvSpPr/>
              <p:nvPr/>
            </p:nvSpPr>
            <p:spPr>
              <a:xfrm>
                <a:off x="4515050" y="3535075"/>
                <a:ext cx="248550" cy="76300"/>
              </a:xfrm>
              <a:custGeom>
                <a:avLst/>
                <a:gdLst/>
                <a:ahLst/>
                <a:cxnLst/>
                <a:rect l="l" t="t" r="r" b="b"/>
                <a:pathLst>
                  <a:path w="9942" h="3052" extrusionOk="0">
                    <a:moveTo>
                      <a:pt x="7811" y="1"/>
                    </a:moveTo>
                    <a:cubicBezTo>
                      <a:pt x="5453" y="1"/>
                      <a:pt x="3174" y="728"/>
                      <a:pt x="1235" y="2051"/>
                    </a:cubicBezTo>
                    <a:cubicBezTo>
                      <a:pt x="902" y="2251"/>
                      <a:pt x="601" y="2485"/>
                      <a:pt x="335" y="2752"/>
                    </a:cubicBezTo>
                    <a:cubicBezTo>
                      <a:pt x="134" y="2918"/>
                      <a:pt x="1" y="3019"/>
                      <a:pt x="34" y="3052"/>
                    </a:cubicBezTo>
                    <a:cubicBezTo>
                      <a:pt x="68" y="3052"/>
                      <a:pt x="501" y="2685"/>
                      <a:pt x="1302" y="2185"/>
                    </a:cubicBezTo>
                    <a:cubicBezTo>
                      <a:pt x="2369" y="1517"/>
                      <a:pt x="3503" y="984"/>
                      <a:pt x="4704" y="650"/>
                    </a:cubicBezTo>
                    <a:cubicBezTo>
                      <a:pt x="5905" y="317"/>
                      <a:pt x="7139" y="150"/>
                      <a:pt x="8407" y="150"/>
                    </a:cubicBezTo>
                    <a:cubicBezTo>
                      <a:pt x="9208" y="150"/>
                      <a:pt x="9763" y="223"/>
                      <a:pt x="9905" y="223"/>
                    </a:cubicBezTo>
                    <a:cubicBezTo>
                      <a:pt x="9929" y="223"/>
                      <a:pt x="9941" y="221"/>
                      <a:pt x="9941" y="217"/>
                    </a:cubicBezTo>
                    <a:cubicBezTo>
                      <a:pt x="9808" y="150"/>
                      <a:pt x="9675" y="116"/>
                      <a:pt x="9541" y="116"/>
                    </a:cubicBezTo>
                    <a:cubicBezTo>
                      <a:pt x="9141" y="50"/>
                      <a:pt x="8774" y="16"/>
                      <a:pt x="8407" y="16"/>
                    </a:cubicBezTo>
                    <a:cubicBezTo>
                      <a:pt x="8208" y="6"/>
                      <a:pt x="8009" y="1"/>
                      <a:pt x="781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9" name="Google Shape;1039;p42"/>
              <p:cNvSpPr/>
              <p:nvPr/>
            </p:nvSpPr>
            <p:spPr>
              <a:xfrm>
                <a:off x="4516725" y="3448750"/>
                <a:ext cx="196825" cy="161850"/>
              </a:xfrm>
              <a:custGeom>
                <a:avLst/>
                <a:gdLst/>
                <a:ahLst/>
                <a:cxnLst/>
                <a:rect l="l" t="t" r="r" b="b"/>
                <a:pathLst>
                  <a:path w="7873" h="6474" extrusionOk="0">
                    <a:moveTo>
                      <a:pt x="7873" y="0"/>
                    </a:moveTo>
                    <a:cubicBezTo>
                      <a:pt x="7740" y="0"/>
                      <a:pt x="7606" y="34"/>
                      <a:pt x="7473" y="67"/>
                    </a:cubicBezTo>
                    <a:cubicBezTo>
                      <a:pt x="7106" y="134"/>
                      <a:pt x="6739" y="234"/>
                      <a:pt x="6372" y="367"/>
                    </a:cubicBezTo>
                    <a:cubicBezTo>
                      <a:pt x="5838" y="567"/>
                      <a:pt x="5338" y="801"/>
                      <a:pt x="4837" y="1068"/>
                    </a:cubicBezTo>
                    <a:cubicBezTo>
                      <a:pt x="4237" y="1401"/>
                      <a:pt x="3637" y="1802"/>
                      <a:pt x="3103" y="2235"/>
                    </a:cubicBezTo>
                    <a:cubicBezTo>
                      <a:pt x="2569" y="2669"/>
                      <a:pt x="2069" y="3169"/>
                      <a:pt x="1635" y="3703"/>
                    </a:cubicBezTo>
                    <a:cubicBezTo>
                      <a:pt x="1268" y="4137"/>
                      <a:pt x="935" y="4604"/>
                      <a:pt x="634" y="5071"/>
                    </a:cubicBezTo>
                    <a:cubicBezTo>
                      <a:pt x="468" y="5404"/>
                      <a:pt x="268" y="5738"/>
                      <a:pt x="134" y="6105"/>
                    </a:cubicBezTo>
                    <a:cubicBezTo>
                      <a:pt x="67" y="6205"/>
                      <a:pt x="34" y="6338"/>
                      <a:pt x="1" y="6472"/>
                    </a:cubicBezTo>
                    <a:cubicBezTo>
                      <a:pt x="2" y="6473"/>
                      <a:pt x="3" y="6473"/>
                      <a:pt x="4" y="6473"/>
                    </a:cubicBezTo>
                    <a:cubicBezTo>
                      <a:pt x="48" y="6473"/>
                      <a:pt x="282" y="5947"/>
                      <a:pt x="768" y="5171"/>
                    </a:cubicBezTo>
                    <a:cubicBezTo>
                      <a:pt x="1468" y="4103"/>
                      <a:pt x="2302" y="3169"/>
                      <a:pt x="3236" y="2402"/>
                    </a:cubicBezTo>
                    <a:cubicBezTo>
                      <a:pt x="3770" y="1968"/>
                      <a:pt x="4337" y="1568"/>
                      <a:pt x="4904" y="1234"/>
                    </a:cubicBezTo>
                    <a:cubicBezTo>
                      <a:pt x="5405" y="968"/>
                      <a:pt x="5905" y="734"/>
                      <a:pt x="6405" y="534"/>
                    </a:cubicBezTo>
                    <a:cubicBezTo>
                      <a:pt x="7306" y="167"/>
                      <a:pt x="7873" y="34"/>
                      <a:pt x="78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0" name="Google Shape;1040;p42"/>
              <p:cNvSpPr/>
              <p:nvPr/>
            </p:nvSpPr>
            <p:spPr>
              <a:xfrm>
                <a:off x="4356625" y="2965900"/>
                <a:ext cx="78400" cy="366950"/>
              </a:xfrm>
              <a:custGeom>
                <a:avLst/>
                <a:gdLst/>
                <a:ahLst/>
                <a:cxnLst/>
                <a:rect l="l" t="t" r="r" b="b"/>
                <a:pathLst>
                  <a:path w="3136" h="14678" extrusionOk="0">
                    <a:moveTo>
                      <a:pt x="2168" y="0"/>
                    </a:moveTo>
                    <a:lnTo>
                      <a:pt x="0" y="14678"/>
                    </a:lnTo>
                    <a:cubicBezTo>
                      <a:pt x="1901" y="12910"/>
                      <a:pt x="2802" y="10274"/>
                      <a:pt x="2969" y="7706"/>
                    </a:cubicBezTo>
                    <a:cubicBezTo>
                      <a:pt x="3136" y="5104"/>
                      <a:pt x="2669" y="2536"/>
                      <a:pt x="2168"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1" name="Google Shape;1041;p42"/>
              <p:cNvSpPr/>
              <p:nvPr/>
            </p:nvSpPr>
            <p:spPr>
              <a:xfrm>
                <a:off x="4515900" y="3518350"/>
                <a:ext cx="255200" cy="90525"/>
              </a:xfrm>
              <a:custGeom>
                <a:avLst/>
                <a:gdLst/>
                <a:ahLst/>
                <a:cxnLst/>
                <a:rect l="l" t="t" r="r" b="b"/>
                <a:pathLst>
                  <a:path w="10208" h="3621" extrusionOk="0">
                    <a:moveTo>
                      <a:pt x="6845" y="1"/>
                    </a:moveTo>
                    <a:cubicBezTo>
                      <a:pt x="4177" y="1"/>
                      <a:pt x="1594" y="1300"/>
                      <a:pt x="0" y="3621"/>
                    </a:cubicBezTo>
                    <a:lnTo>
                      <a:pt x="134" y="3554"/>
                    </a:lnTo>
                    <a:cubicBezTo>
                      <a:pt x="2544" y="1654"/>
                      <a:pt x="5534" y="622"/>
                      <a:pt x="8590" y="622"/>
                    </a:cubicBezTo>
                    <a:cubicBezTo>
                      <a:pt x="9128" y="622"/>
                      <a:pt x="9668" y="654"/>
                      <a:pt x="10208" y="719"/>
                    </a:cubicBezTo>
                    <a:cubicBezTo>
                      <a:pt x="9117" y="233"/>
                      <a:pt x="7973" y="1"/>
                      <a:pt x="6845"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2" name="Google Shape;1042;p42"/>
              <p:cNvSpPr/>
              <p:nvPr/>
            </p:nvSpPr>
            <p:spPr>
              <a:xfrm>
                <a:off x="2874725" y="3275075"/>
                <a:ext cx="119275" cy="116975"/>
              </a:xfrm>
              <a:custGeom>
                <a:avLst/>
                <a:gdLst/>
                <a:ahLst/>
                <a:cxnLst/>
                <a:rect l="l" t="t" r="r" b="b"/>
                <a:pathLst>
                  <a:path w="4771" h="4679" extrusionOk="0">
                    <a:moveTo>
                      <a:pt x="684" y="1"/>
                    </a:moveTo>
                    <a:cubicBezTo>
                      <a:pt x="417" y="1"/>
                      <a:pt x="167" y="76"/>
                      <a:pt x="0" y="276"/>
                    </a:cubicBezTo>
                    <a:cubicBezTo>
                      <a:pt x="1902" y="1377"/>
                      <a:pt x="3503" y="2878"/>
                      <a:pt x="4771" y="4679"/>
                    </a:cubicBezTo>
                    <a:lnTo>
                      <a:pt x="4771" y="4479"/>
                    </a:lnTo>
                    <a:cubicBezTo>
                      <a:pt x="4470" y="2577"/>
                      <a:pt x="3236" y="976"/>
                      <a:pt x="1468" y="176"/>
                    </a:cubicBezTo>
                    <a:cubicBezTo>
                      <a:pt x="1235" y="76"/>
                      <a:pt x="951" y="1"/>
                      <a:pt x="684"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3" name="Google Shape;1043;p42"/>
              <p:cNvSpPr/>
              <p:nvPr/>
            </p:nvSpPr>
            <p:spPr>
              <a:xfrm>
                <a:off x="2664575" y="3501575"/>
                <a:ext cx="200175" cy="74775"/>
              </a:xfrm>
              <a:custGeom>
                <a:avLst/>
                <a:gdLst/>
                <a:ahLst/>
                <a:cxnLst/>
                <a:rect l="l" t="t" r="r" b="b"/>
                <a:pathLst>
                  <a:path w="8007" h="2991" extrusionOk="0">
                    <a:moveTo>
                      <a:pt x="5125" y="1"/>
                    </a:moveTo>
                    <a:cubicBezTo>
                      <a:pt x="4554" y="1"/>
                      <a:pt x="3978" y="51"/>
                      <a:pt x="3403" y="156"/>
                    </a:cubicBezTo>
                    <a:cubicBezTo>
                      <a:pt x="2335" y="356"/>
                      <a:pt x="1335" y="956"/>
                      <a:pt x="601" y="1790"/>
                    </a:cubicBezTo>
                    <a:cubicBezTo>
                      <a:pt x="401" y="2057"/>
                      <a:pt x="234" y="2357"/>
                      <a:pt x="101" y="2657"/>
                    </a:cubicBezTo>
                    <a:cubicBezTo>
                      <a:pt x="34" y="2757"/>
                      <a:pt x="0" y="2891"/>
                      <a:pt x="0" y="2991"/>
                    </a:cubicBezTo>
                    <a:cubicBezTo>
                      <a:pt x="201" y="2624"/>
                      <a:pt x="434" y="2224"/>
                      <a:pt x="734" y="1890"/>
                    </a:cubicBezTo>
                    <a:cubicBezTo>
                      <a:pt x="1468" y="1123"/>
                      <a:pt x="2402" y="589"/>
                      <a:pt x="3470" y="356"/>
                    </a:cubicBezTo>
                    <a:cubicBezTo>
                      <a:pt x="4116" y="251"/>
                      <a:pt x="4788" y="199"/>
                      <a:pt x="5462" y="199"/>
                    </a:cubicBezTo>
                    <a:cubicBezTo>
                      <a:pt x="5867" y="199"/>
                      <a:pt x="6272" y="218"/>
                      <a:pt x="6672" y="256"/>
                    </a:cubicBezTo>
                    <a:cubicBezTo>
                      <a:pt x="7106" y="322"/>
                      <a:pt x="7573" y="356"/>
                      <a:pt x="8006" y="356"/>
                    </a:cubicBezTo>
                    <a:cubicBezTo>
                      <a:pt x="7906" y="322"/>
                      <a:pt x="7773" y="289"/>
                      <a:pt x="7673" y="289"/>
                    </a:cubicBezTo>
                    <a:cubicBezTo>
                      <a:pt x="7439" y="222"/>
                      <a:pt x="7106" y="156"/>
                      <a:pt x="6672" y="122"/>
                    </a:cubicBezTo>
                    <a:cubicBezTo>
                      <a:pt x="6162" y="43"/>
                      <a:pt x="5645" y="1"/>
                      <a:pt x="51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4" name="Google Shape;1044;p42"/>
              <p:cNvSpPr/>
              <p:nvPr/>
            </p:nvSpPr>
            <p:spPr>
              <a:xfrm>
                <a:off x="3570225" y="2903000"/>
                <a:ext cx="260200" cy="429575"/>
              </a:xfrm>
              <a:custGeom>
                <a:avLst/>
                <a:gdLst/>
                <a:ahLst/>
                <a:cxnLst/>
                <a:rect l="l" t="t" r="r" b="b"/>
                <a:pathLst>
                  <a:path w="10408" h="17183" extrusionOk="0">
                    <a:moveTo>
                      <a:pt x="3375" y="0"/>
                    </a:moveTo>
                    <a:cubicBezTo>
                      <a:pt x="2442" y="0"/>
                      <a:pt x="1538" y="424"/>
                      <a:pt x="934" y="1149"/>
                    </a:cubicBezTo>
                    <a:cubicBezTo>
                      <a:pt x="0" y="2316"/>
                      <a:pt x="301" y="4184"/>
                      <a:pt x="1268" y="5318"/>
                    </a:cubicBezTo>
                    <a:cubicBezTo>
                      <a:pt x="2269" y="6453"/>
                      <a:pt x="3770" y="7053"/>
                      <a:pt x="5271" y="7353"/>
                    </a:cubicBezTo>
                    <a:cubicBezTo>
                      <a:pt x="6738" y="7687"/>
                      <a:pt x="8273" y="7787"/>
                      <a:pt x="9707" y="8254"/>
                    </a:cubicBezTo>
                    <a:cubicBezTo>
                      <a:pt x="8073" y="8621"/>
                      <a:pt x="6405" y="9021"/>
                      <a:pt x="5004" y="9955"/>
                    </a:cubicBezTo>
                    <a:cubicBezTo>
                      <a:pt x="3570" y="10856"/>
                      <a:pt x="2435" y="12390"/>
                      <a:pt x="2469" y="14058"/>
                    </a:cubicBezTo>
                    <a:cubicBezTo>
                      <a:pt x="2500" y="15650"/>
                      <a:pt x="3816" y="17183"/>
                      <a:pt x="5351" y="17183"/>
                    </a:cubicBezTo>
                    <a:cubicBezTo>
                      <a:pt x="5457" y="17183"/>
                      <a:pt x="5563" y="17175"/>
                      <a:pt x="5671" y="17160"/>
                    </a:cubicBezTo>
                    <a:cubicBezTo>
                      <a:pt x="6939" y="16993"/>
                      <a:pt x="7873" y="15893"/>
                      <a:pt x="8540" y="14792"/>
                    </a:cubicBezTo>
                    <a:cubicBezTo>
                      <a:pt x="9774" y="12690"/>
                      <a:pt x="10408" y="10289"/>
                      <a:pt x="10374" y="7820"/>
                    </a:cubicBezTo>
                    <a:lnTo>
                      <a:pt x="10374" y="7820"/>
                    </a:lnTo>
                    <a:lnTo>
                      <a:pt x="10374" y="7854"/>
                    </a:lnTo>
                    <a:cubicBezTo>
                      <a:pt x="10141" y="5118"/>
                      <a:pt x="8707" y="2650"/>
                      <a:pt x="6472" y="1082"/>
                    </a:cubicBezTo>
                    <a:cubicBezTo>
                      <a:pt x="5671" y="482"/>
                      <a:pt x="4670" y="115"/>
                      <a:pt x="3670" y="15"/>
                    </a:cubicBezTo>
                    <a:cubicBezTo>
                      <a:pt x="3571" y="5"/>
                      <a:pt x="3473" y="0"/>
                      <a:pt x="3375"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5" name="Google Shape;1045;p42"/>
              <p:cNvSpPr/>
              <p:nvPr/>
            </p:nvSpPr>
            <p:spPr>
              <a:xfrm>
                <a:off x="3574400" y="2901400"/>
                <a:ext cx="256875" cy="433950"/>
              </a:xfrm>
              <a:custGeom>
                <a:avLst/>
                <a:gdLst/>
                <a:ahLst/>
                <a:cxnLst/>
                <a:rect l="l" t="t" r="r" b="b"/>
                <a:pathLst>
                  <a:path w="10275" h="17358" extrusionOk="0">
                    <a:moveTo>
                      <a:pt x="3332" y="0"/>
                    </a:moveTo>
                    <a:cubicBezTo>
                      <a:pt x="3122" y="0"/>
                      <a:pt x="2912" y="15"/>
                      <a:pt x="2702" y="45"/>
                    </a:cubicBezTo>
                    <a:cubicBezTo>
                      <a:pt x="1935" y="145"/>
                      <a:pt x="1234" y="512"/>
                      <a:pt x="734" y="1113"/>
                    </a:cubicBezTo>
                    <a:cubicBezTo>
                      <a:pt x="234" y="1747"/>
                      <a:pt x="0" y="2580"/>
                      <a:pt x="134" y="3414"/>
                    </a:cubicBezTo>
                    <a:cubicBezTo>
                      <a:pt x="267" y="4248"/>
                      <a:pt x="634" y="5049"/>
                      <a:pt x="1234" y="5649"/>
                    </a:cubicBezTo>
                    <a:cubicBezTo>
                      <a:pt x="1868" y="6283"/>
                      <a:pt x="2602" y="6750"/>
                      <a:pt x="3436" y="7050"/>
                    </a:cubicBezTo>
                    <a:cubicBezTo>
                      <a:pt x="5104" y="7717"/>
                      <a:pt x="6972" y="7818"/>
                      <a:pt x="8773" y="8218"/>
                    </a:cubicBezTo>
                    <a:cubicBezTo>
                      <a:pt x="8898" y="8249"/>
                      <a:pt x="9016" y="8280"/>
                      <a:pt x="9133" y="8312"/>
                    </a:cubicBezTo>
                    <a:lnTo>
                      <a:pt x="9133" y="8312"/>
                    </a:lnTo>
                    <a:cubicBezTo>
                      <a:pt x="7502" y="8693"/>
                      <a:pt x="5892" y="9162"/>
                      <a:pt x="4537" y="10086"/>
                    </a:cubicBezTo>
                    <a:cubicBezTo>
                      <a:pt x="3836" y="10586"/>
                      <a:pt x="3269" y="11220"/>
                      <a:pt x="2802" y="11954"/>
                    </a:cubicBezTo>
                    <a:cubicBezTo>
                      <a:pt x="2402" y="12654"/>
                      <a:pt x="2168" y="13488"/>
                      <a:pt x="2202" y="14289"/>
                    </a:cubicBezTo>
                    <a:cubicBezTo>
                      <a:pt x="2268" y="15089"/>
                      <a:pt x="2602" y="15857"/>
                      <a:pt x="3169" y="16424"/>
                    </a:cubicBezTo>
                    <a:cubicBezTo>
                      <a:pt x="3669" y="16991"/>
                      <a:pt x="4370" y="17324"/>
                      <a:pt x="5104" y="17358"/>
                    </a:cubicBezTo>
                    <a:cubicBezTo>
                      <a:pt x="5804" y="17358"/>
                      <a:pt x="6505" y="17124"/>
                      <a:pt x="7005" y="16657"/>
                    </a:cubicBezTo>
                    <a:cubicBezTo>
                      <a:pt x="7505" y="16257"/>
                      <a:pt x="7906" y="15757"/>
                      <a:pt x="8239" y="15223"/>
                    </a:cubicBezTo>
                    <a:cubicBezTo>
                      <a:pt x="9207" y="13622"/>
                      <a:pt x="9874" y="11820"/>
                      <a:pt x="10141" y="9952"/>
                    </a:cubicBezTo>
                    <a:cubicBezTo>
                      <a:pt x="10241" y="9285"/>
                      <a:pt x="10274" y="8585"/>
                      <a:pt x="10207" y="7918"/>
                    </a:cubicBezTo>
                    <a:lnTo>
                      <a:pt x="10207" y="7918"/>
                    </a:lnTo>
                    <a:cubicBezTo>
                      <a:pt x="10207" y="7951"/>
                      <a:pt x="10174" y="8018"/>
                      <a:pt x="10174" y="8051"/>
                    </a:cubicBezTo>
                    <a:lnTo>
                      <a:pt x="10174" y="8451"/>
                    </a:lnTo>
                    <a:cubicBezTo>
                      <a:pt x="10174" y="8952"/>
                      <a:pt x="10107" y="9452"/>
                      <a:pt x="10041" y="9952"/>
                    </a:cubicBezTo>
                    <a:cubicBezTo>
                      <a:pt x="9740" y="11787"/>
                      <a:pt x="9073" y="13555"/>
                      <a:pt x="8106" y="15123"/>
                    </a:cubicBezTo>
                    <a:cubicBezTo>
                      <a:pt x="7772" y="15656"/>
                      <a:pt x="7372" y="16123"/>
                      <a:pt x="6905" y="16524"/>
                    </a:cubicBezTo>
                    <a:cubicBezTo>
                      <a:pt x="6405" y="16957"/>
                      <a:pt x="5771" y="17191"/>
                      <a:pt x="5104" y="17191"/>
                    </a:cubicBezTo>
                    <a:cubicBezTo>
                      <a:pt x="3769" y="17124"/>
                      <a:pt x="2502" y="15790"/>
                      <a:pt x="2402" y="14289"/>
                    </a:cubicBezTo>
                    <a:cubicBezTo>
                      <a:pt x="2368" y="13488"/>
                      <a:pt x="2569" y="12721"/>
                      <a:pt x="3002" y="12054"/>
                    </a:cubicBezTo>
                    <a:cubicBezTo>
                      <a:pt x="3403" y="11320"/>
                      <a:pt x="3970" y="10720"/>
                      <a:pt x="4670" y="10253"/>
                    </a:cubicBezTo>
                    <a:cubicBezTo>
                      <a:pt x="6038" y="9285"/>
                      <a:pt x="7806" y="8852"/>
                      <a:pt x="9574" y="8418"/>
                    </a:cubicBezTo>
                    <a:lnTo>
                      <a:pt x="9974" y="8318"/>
                    </a:lnTo>
                    <a:lnTo>
                      <a:pt x="9574" y="8218"/>
                    </a:lnTo>
                    <a:cubicBezTo>
                      <a:pt x="9340" y="8151"/>
                      <a:pt x="9073" y="8084"/>
                      <a:pt x="8806" y="8018"/>
                    </a:cubicBezTo>
                    <a:cubicBezTo>
                      <a:pt x="6972" y="7584"/>
                      <a:pt x="5137" y="7517"/>
                      <a:pt x="3503" y="6850"/>
                    </a:cubicBezTo>
                    <a:cubicBezTo>
                      <a:pt x="2702" y="6550"/>
                      <a:pt x="1968" y="6116"/>
                      <a:pt x="1368" y="5516"/>
                    </a:cubicBezTo>
                    <a:cubicBezTo>
                      <a:pt x="801" y="4915"/>
                      <a:pt x="434" y="4182"/>
                      <a:pt x="334" y="3381"/>
                    </a:cubicBezTo>
                    <a:cubicBezTo>
                      <a:pt x="200" y="2614"/>
                      <a:pt x="400" y="1847"/>
                      <a:pt x="867" y="1213"/>
                    </a:cubicBezTo>
                    <a:cubicBezTo>
                      <a:pt x="1334" y="679"/>
                      <a:pt x="2002" y="312"/>
                      <a:pt x="2702" y="212"/>
                    </a:cubicBezTo>
                    <a:cubicBezTo>
                      <a:pt x="2912" y="182"/>
                      <a:pt x="3119" y="167"/>
                      <a:pt x="3323" y="167"/>
                    </a:cubicBezTo>
                    <a:cubicBezTo>
                      <a:pt x="3800" y="167"/>
                      <a:pt x="4260" y="249"/>
                      <a:pt x="4703" y="412"/>
                    </a:cubicBezTo>
                    <a:cubicBezTo>
                      <a:pt x="5304" y="612"/>
                      <a:pt x="5871" y="913"/>
                      <a:pt x="6371" y="1313"/>
                    </a:cubicBezTo>
                    <a:cubicBezTo>
                      <a:pt x="7272" y="1947"/>
                      <a:pt x="8039" y="2714"/>
                      <a:pt x="8640" y="3648"/>
                    </a:cubicBezTo>
                    <a:cubicBezTo>
                      <a:pt x="9107" y="4315"/>
                      <a:pt x="9474" y="5082"/>
                      <a:pt x="9740" y="5849"/>
                    </a:cubicBezTo>
                    <a:cubicBezTo>
                      <a:pt x="9907" y="6350"/>
                      <a:pt x="10041" y="6850"/>
                      <a:pt x="10107" y="7384"/>
                    </a:cubicBezTo>
                    <a:cubicBezTo>
                      <a:pt x="10141" y="7551"/>
                      <a:pt x="10174" y="7684"/>
                      <a:pt x="10174" y="7784"/>
                    </a:cubicBezTo>
                    <a:cubicBezTo>
                      <a:pt x="10174" y="7818"/>
                      <a:pt x="10174" y="7884"/>
                      <a:pt x="10207" y="7918"/>
                    </a:cubicBezTo>
                    <a:cubicBezTo>
                      <a:pt x="10207" y="7884"/>
                      <a:pt x="10207" y="7818"/>
                      <a:pt x="10207" y="7784"/>
                    </a:cubicBezTo>
                    <a:cubicBezTo>
                      <a:pt x="10207" y="7684"/>
                      <a:pt x="10174" y="7551"/>
                      <a:pt x="10174" y="7384"/>
                    </a:cubicBezTo>
                    <a:cubicBezTo>
                      <a:pt x="10107" y="6850"/>
                      <a:pt x="10007" y="6316"/>
                      <a:pt x="9840" y="5816"/>
                    </a:cubicBezTo>
                    <a:cubicBezTo>
                      <a:pt x="9574" y="5016"/>
                      <a:pt x="9207" y="4282"/>
                      <a:pt x="8773" y="3581"/>
                    </a:cubicBezTo>
                    <a:cubicBezTo>
                      <a:pt x="8139" y="2647"/>
                      <a:pt x="7372" y="1847"/>
                      <a:pt x="6471" y="1179"/>
                    </a:cubicBezTo>
                    <a:cubicBezTo>
                      <a:pt x="5971" y="779"/>
                      <a:pt x="5404" y="479"/>
                      <a:pt x="4770" y="245"/>
                    </a:cubicBezTo>
                    <a:cubicBezTo>
                      <a:pt x="4303" y="82"/>
                      <a:pt x="3820" y="0"/>
                      <a:pt x="33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6" name="Google Shape;1046;p42"/>
              <p:cNvSpPr/>
              <p:nvPr/>
            </p:nvSpPr>
            <p:spPr>
              <a:xfrm>
                <a:off x="3852925" y="2903000"/>
                <a:ext cx="260200" cy="429575"/>
              </a:xfrm>
              <a:custGeom>
                <a:avLst/>
                <a:gdLst/>
                <a:ahLst/>
                <a:cxnLst/>
                <a:rect l="l" t="t" r="r" b="b"/>
                <a:pathLst>
                  <a:path w="10408" h="17183" extrusionOk="0">
                    <a:moveTo>
                      <a:pt x="7033" y="0"/>
                    </a:moveTo>
                    <a:cubicBezTo>
                      <a:pt x="6935" y="0"/>
                      <a:pt x="6837" y="5"/>
                      <a:pt x="6739" y="15"/>
                    </a:cubicBezTo>
                    <a:cubicBezTo>
                      <a:pt x="5704" y="115"/>
                      <a:pt x="4737" y="482"/>
                      <a:pt x="3903" y="1082"/>
                    </a:cubicBezTo>
                    <a:cubicBezTo>
                      <a:pt x="1668" y="2650"/>
                      <a:pt x="234" y="5118"/>
                      <a:pt x="34" y="7854"/>
                    </a:cubicBezTo>
                    <a:lnTo>
                      <a:pt x="34" y="7820"/>
                    </a:lnTo>
                    <a:lnTo>
                      <a:pt x="34" y="7820"/>
                    </a:lnTo>
                    <a:cubicBezTo>
                      <a:pt x="0" y="10289"/>
                      <a:pt x="634" y="12690"/>
                      <a:pt x="1868" y="14792"/>
                    </a:cubicBezTo>
                    <a:cubicBezTo>
                      <a:pt x="2502" y="15893"/>
                      <a:pt x="3436" y="16993"/>
                      <a:pt x="4704" y="17160"/>
                    </a:cubicBezTo>
                    <a:cubicBezTo>
                      <a:pt x="4811" y="17175"/>
                      <a:pt x="4918" y="17183"/>
                      <a:pt x="5024" y="17183"/>
                    </a:cubicBezTo>
                    <a:cubicBezTo>
                      <a:pt x="6563" y="17183"/>
                      <a:pt x="7908" y="15650"/>
                      <a:pt x="7939" y="14058"/>
                    </a:cubicBezTo>
                    <a:cubicBezTo>
                      <a:pt x="7939" y="12390"/>
                      <a:pt x="6805" y="10856"/>
                      <a:pt x="5404" y="9955"/>
                    </a:cubicBezTo>
                    <a:cubicBezTo>
                      <a:pt x="3970" y="9021"/>
                      <a:pt x="2302" y="8621"/>
                      <a:pt x="668" y="8254"/>
                    </a:cubicBezTo>
                    <a:cubicBezTo>
                      <a:pt x="2135" y="7787"/>
                      <a:pt x="3670" y="7687"/>
                      <a:pt x="5137" y="7353"/>
                    </a:cubicBezTo>
                    <a:cubicBezTo>
                      <a:pt x="6605" y="7053"/>
                      <a:pt x="8106" y="6453"/>
                      <a:pt x="9107" y="5318"/>
                    </a:cubicBezTo>
                    <a:cubicBezTo>
                      <a:pt x="10108" y="4184"/>
                      <a:pt x="10408" y="2316"/>
                      <a:pt x="9474" y="1149"/>
                    </a:cubicBezTo>
                    <a:cubicBezTo>
                      <a:pt x="8840" y="424"/>
                      <a:pt x="7960" y="0"/>
                      <a:pt x="703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7" name="Google Shape;1047;p42"/>
              <p:cNvSpPr/>
              <p:nvPr/>
            </p:nvSpPr>
            <p:spPr>
              <a:xfrm>
                <a:off x="3852100" y="2901400"/>
                <a:ext cx="256025" cy="433950"/>
              </a:xfrm>
              <a:custGeom>
                <a:avLst/>
                <a:gdLst/>
                <a:ahLst/>
                <a:cxnLst/>
                <a:rect l="l" t="t" r="r" b="b"/>
                <a:pathLst>
                  <a:path w="10241" h="17358" extrusionOk="0">
                    <a:moveTo>
                      <a:pt x="6909" y="0"/>
                    </a:moveTo>
                    <a:cubicBezTo>
                      <a:pt x="6421" y="0"/>
                      <a:pt x="5938" y="82"/>
                      <a:pt x="5471" y="245"/>
                    </a:cubicBezTo>
                    <a:cubicBezTo>
                      <a:pt x="4837" y="479"/>
                      <a:pt x="4270" y="779"/>
                      <a:pt x="3769" y="1179"/>
                    </a:cubicBezTo>
                    <a:cubicBezTo>
                      <a:pt x="2869" y="1847"/>
                      <a:pt x="2068" y="2647"/>
                      <a:pt x="1468" y="3581"/>
                    </a:cubicBezTo>
                    <a:cubicBezTo>
                      <a:pt x="1034" y="4282"/>
                      <a:pt x="667" y="5049"/>
                      <a:pt x="400" y="5816"/>
                    </a:cubicBezTo>
                    <a:cubicBezTo>
                      <a:pt x="234" y="6316"/>
                      <a:pt x="133" y="6850"/>
                      <a:pt x="67" y="7384"/>
                    </a:cubicBezTo>
                    <a:cubicBezTo>
                      <a:pt x="33" y="7551"/>
                      <a:pt x="33" y="7684"/>
                      <a:pt x="33" y="7784"/>
                    </a:cubicBezTo>
                    <a:cubicBezTo>
                      <a:pt x="33" y="7818"/>
                      <a:pt x="33" y="7884"/>
                      <a:pt x="33" y="7918"/>
                    </a:cubicBezTo>
                    <a:cubicBezTo>
                      <a:pt x="33" y="7884"/>
                      <a:pt x="67" y="7851"/>
                      <a:pt x="67" y="7784"/>
                    </a:cubicBezTo>
                    <a:cubicBezTo>
                      <a:pt x="67" y="7684"/>
                      <a:pt x="100" y="7551"/>
                      <a:pt x="100" y="7384"/>
                    </a:cubicBezTo>
                    <a:cubicBezTo>
                      <a:pt x="200" y="6850"/>
                      <a:pt x="334" y="6350"/>
                      <a:pt x="500" y="5849"/>
                    </a:cubicBezTo>
                    <a:cubicBezTo>
                      <a:pt x="767" y="5082"/>
                      <a:pt x="1134" y="4315"/>
                      <a:pt x="1568" y="3648"/>
                    </a:cubicBezTo>
                    <a:cubicBezTo>
                      <a:pt x="2202" y="2714"/>
                      <a:pt x="2969" y="1947"/>
                      <a:pt x="3836" y="1313"/>
                    </a:cubicBezTo>
                    <a:cubicBezTo>
                      <a:pt x="4370" y="913"/>
                      <a:pt x="4937" y="646"/>
                      <a:pt x="5504" y="412"/>
                    </a:cubicBezTo>
                    <a:cubicBezTo>
                      <a:pt x="5971" y="249"/>
                      <a:pt x="6438" y="167"/>
                      <a:pt x="6916" y="167"/>
                    </a:cubicBezTo>
                    <a:cubicBezTo>
                      <a:pt x="7121" y="167"/>
                      <a:pt x="7329" y="182"/>
                      <a:pt x="7539" y="212"/>
                    </a:cubicBezTo>
                    <a:cubicBezTo>
                      <a:pt x="8239" y="312"/>
                      <a:pt x="8906" y="679"/>
                      <a:pt x="9373" y="1213"/>
                    </a:cubicBezTo>
                    <a:cubicBezTo>
                      <a:pt x="9840" y="1847"/>
                      <a:pt x="10041" y="2614"/>
                      <a:pt x="9907" y="3381"/>
                    </a:cubicBezTo>
                    <a:cubicBezTo>
                      <a:pt x="9807" y="4182"/>
                      <a:pt x="9440" y="4915"/>
                      <a:pt x="8873" y="5516"/>
                    </a:cubicBezTo>
                    <a:cubicBezTo>
                      <a:pt x="8239" y="6116"/>
                      <a:pt x="7539" y="6583"/>
                      <a:pt x="6738" y="6850"/>
                    </a:cubicBezTo>
                    <a:cubicBezTo>
                      <a:pt x="5104" y="7517"/>
                      <a:pt x="3269" y="7584"/>
                      <a:pt x="1434" y="8018"/>
                    </a:cubicBezTo>
                    <a:cubicBezTo>
                      <a:pt x="1168" y="8084"/>
                      <a:pt x="901" y="8151"/>
                      <a:pt x="667" y="8218"/>
                    </a:cubicBezTo>
                    <a:lnTo>
                      <a:pt x="267" y="8318"/>
                    </a:lnTo>
                    <a:lnTo>
                      <a:pt x="667" y="8418"/>
                    </a:lnTo>
                    <a:cubicBezTo>
                      <a:pt x="2435" y="8852"/>
                      <a:pt x="4170" y="9285"/>
                      <a:pt x="5571" y="10253"/>
                    </a:cubicBezTo>
                    <a:cubicBezTo>
                      <a:pt x="6271" y="10720"/>
                      <a:pt x="6838" y="11353"/>
                      <a:pt x="7239" y="12054"/>
                    </a:cubicBezTo>
                    <a:cubicBezTo>
                      <a:pt x="7672" y="12721"/>
                      <a:pt x="7872" y="13488"/>
                      <a:pt x="7839" y="14289"/>
                    </a:cubicBezTo>
                    <a:cubicBezTo>
                      <a:pt x="7739" y="15790"/>
                      <a:pt x="6471" y="17124"/>
                      <a:pt x="5104" y="17191"/>
                    </a:cubicBezTo>
                    <a:cubicBezTo>
                      <a:pt x="4470" y="17191"/>
                      <a:pt x="3836" y="16957"/>
                      <a:pt x="3336" y="16524"/>
                    </a:cubicBezTo>
                    <a:cubicBezTo>
                      <a:pt x="2869" y="16123"/>
                      <a:pt x="2468" y="15656"/>
                      <a:pt x="2135" y="15123"/>
                    </a:cubicBezTo>
                    <a:cubicBezTo>
                      <a:pt x="1168" y="13555"/>
                      <a:pt x="500" y="11787"/>
                      <a:pt x="200" y="9952"/>
                    </a:cubicBezTo>
                    <a:cubicBezTo>
                      <a:pt x="133" y="9452"/>
                      <a:pt x="67" y="8952"/>
                      <a:pt x="67" y="8451"/>
                    </a:cubicBezTo>
                    <a:lnTo>
                      <a:pt x="67" y="8051"/>
                    </a:lnTo>
                    <a:cubicBezTo>
                      <a:pt x="67" y="8018"/>
                      <a:pt x="67" y="7951"/>
                      <a:pt x="67" y="7918"/>
                    </a:cubicBezTo>
                    <a:lnTo>
                      <a:pt x="67" y="7918"/>
                    </a:lnTo>
                    <a:cubicBezTo>
                      <a:pt x="0" y="8585"/>
                      <a:pt x="0" y="9285"/>
                      <a:pt x="100" y="9952"/>
                    </a:cubicBezTo>
                    <a:cubicBezTo>
                      <a:pt x="367" y="11820"/>
                      <a:pt x="1034" y="13622"/>
                      <a:pt x="2001" y="15223"/>
                    </a:cubicBezTo>
                    <a:cubicBezTo>
                      <a:pt x="2335" y="15757"/>
                      <a:pt x="2735" y="16257"/>
                      <a:pt x="3202" y="16657"/>
                    </a:cubicBezTo>
                    <a:cubicBezTo>
                      <a:pt x="3736" y="17124"/>
                      <a:pt x="4437" y="17358"/>
                      <a:pt x="5137" y="17358"/>
                    </a:cubicBezTo>
                    <a:cubicBezTo>
                      <a:pt x="5871" y="17324"/>
                      <a:pt x="6571" y="16991"/>
                      <a:pt x="7072" y="16424"/>
                    </a:cubicBezTo>
                    <a:cubicBezTo>
                      <a:pt x="7639" y="15857"/>
                      <a:pt x="7972" y="15089"/>
                      <a:pt x="8039" y="14289"/>
                    </a:cubicBezTo>
                    <a:cubicBezTo>
                      <a:pt x="8072" y="13488"/>
                      <a:pt x="7839" y="12654"/>
                      <a:pt x="7439" y="11954"/>
                    </a:cubicBezTo>
                    <a:cubicBezTo>
                      <a:pt x="6972" y="11220"/>
                      <a:pt x="6371" y="10586"/>
                      <a:pt x="5671" y="10086"/>
                    </a:cubicBezTo>
                    <a:cubicBezTo>
                      <a:pt x="4345" y="9161"/>
                      <a:pt x="2734" y="8692"/>
                      <a:pt x="1102" y="8310"/>
                    </a:cubicBezTo>
                    <a:lnTo>
                      <a:pt x="1102" y="8310"/>
                    </a:lnTo>
                    <a:cubicBezTo>
                      <a:pt x="1222" y="8279"/>
                      <a:pt x="1345" y="8249"/>
                      <a:pt x="1468" y="8218"/>
                    </a:cubicBezTo>
                    <a:cubicBezTo>
                      <a:pt x="3269" y="7818"/>
                      <a:pt x="5137" y="7717"/>
                      <a:pt x="6805" y="7050"/>
                    </a:cubicBezTo>
                    <a:cubicBezTo>
                      <a:pt x="7639" y="6750"/>
                      <a:pt x="8373" y="6283"/>
                      <a:pt x="9006" y="5649"/>
                    </a:cubicBezTo>
                    <a:cubicBezTo>
                      <a:pt x="9607" y="5049"/>
                      <a:pt x="9974" y="4248"/>
                      <a:pt x="10107" y="3414"/>
                    </a:cubicBezTo>
                    <a:cubicBezTo>
                      <a:pt x="10241" y="2580"/>
                      <a:pt x="10007" y="1747"/>
                      <a:pt x="9507" y="1113"/>
                    </a:cubicBezTo>
                    <a:cubicBezTo>
                      <a:pt x="9006" y="512"/>
                      <a:pt x="8306" y="145"/>
                      <a:pt x="7539" y="45"/>
                    </a:cubicBezTo>
                    <a:cubicBezTo>
                      <a:pt x="7329" y="15"/>
                      <a:pt x="7118" y="0"/>
                      <a:pt x="690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 name="Google Shape;1048;p42"/>
              <p:cNvSpPr/>
              <p:nvPr/>
            </p:nvSpPr>
            <p:spPr>
              <a:xfrm>
                <a:off x="3829575" y="3027600"/>
                <a:ext cx="23375" cy="250225"/>
              </a:xfrm>
              <a:custGeom>
                <a:avLst/>
                <a:gdLst/>
                <a:ahLst/>
                <a:cxnLst/>
                <a:rect l="l" t="t" r="r" b="b"/>
                <a:pathLst>
                  <a:path w="935" h="10009" extrusionOk="0">
                    <a:moveTo>
                      <a:pt x="467" y="1"/>
                    </a:moveTo>
                    <a:cubicBezTo>
                      <a:pt x="201" y="1"/>
                      <a:pt x="0" y="201"/>
                      <a:pt x="0" y="468"/>
                    </a:cubicBezTo>
                    <a:lnTo>
                      <a:pt x="0" y="9541"/>
                    </a:lnTo>
                    <a:cubicBezTo>
                      <a:pt x="0" y="9775"/>
                      <a:pt x="201" y="10008"/>
                      <a:pt x="467" y="10008"/>
                    </a:cubicBezTo>
                    <a:cubicBezTo>
                      <a:pt x="734" y="10008"/>
                      <a:pt x="934" y="9775"/>
                      <a:pt x="934" y="9541"/>
                    </a:cubicBezTo>
                    <a:lnTo>
                      <a:pt x="934" y="468"/>
                    </a:lnTo>
                    <a:cubicBezTo>
                      <a:pt x="934" y="201"/>
                      <a:pt x="734" y="1"/>
                      <a:pt x="46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9" name="Google Shape;1049;p42"/>
              <p:cNvSpPr/>
              <p:nvPr/>
            </p:nvSpPr>
            <p:spPr>
              <a:xfrm>
                <a:off x="3829575" y="3026775"/>
                <a:ext cx="24200" cy="251050"/>
              </a:xfrm>
              <a:custGeom>
                <a:avLst/>
                <a:gdLst/>
                <a:ahLst/>
                <a:cxnLst/>
                <a:rect l="l" t="t" r="r" b="b"/>
                <a:pathLst>
                  <a:path w="968" h="10042" extrusionOk="0">
                    <a:moveTo>
                      <a:pt x="0" y="9574"/>
                    </a:moveTo>
                    <a:cubicBezTo>
                      <a:pt x="0" y="9654"/>
                      <a:pt x="17" y="9723"/>
                      <a:pt x="45" y="9781"/>
                    </a:cubicBezTo>
                    <a:lnTo>
                      <a:pt x="45" y="9781"/>
                    </a:lnTo>
                    <a:cubicBezTo>
                      <a:pt x="16" y="9719"/>
                      <a:pt x="0" y="9650"/>
                      <a:pt x="0" y="9574"/>
                    </a:cubicBezTo>
                    <a:close/>
                    <a:moveTo>
                      <a:pt x="484" y="1"/>
                    </a:moveTo>
                    <a:cubicBezTo>
                      <a:pt x="242" y="1"/>
                      <a:pt x="0" y="167"/>
                      <a:pt x="0" y="501"/>
                    </a:cubicBezTo>
                    <a:cubicBezTo>
                      <a:pt x="0" y="234"/>
                      <a:pt x="234" y="34"/>
                      <a:pt x="467" y="34"/>
                    </a:cubicBezTo>
                    <a:cubicBezTo>
                      <a:pt x="734" y="34"/>
                      <a:pt x="934" y="234"/>
                      <a:pt x="934" y="501"/>
                    </a:cubicBezTo>
                    <a:lnTo>
                      <a:pt x="934" y="9574"/>
                    </a:lnTo>
                    <a:cubicBezTo>
                      <a:pt x="934" y="9874"/>
                      <a:pt x="701" y="10024"/>
                      <a:pt x="467" y="10024"/>
                    </a:cubicBezTo>
                    <a:cubicBezTo>
                      <a:pt x="296" y="10024"/>
                      <a:pt x="124" y="9943"/>
                      <a:pt x="45" y="9781"/>
                    </a:cubicBezTo>
                    <a:lnTo>
                      <a:pt x="45" y="9781"/>
                    </a:lnTo>
                    <a:cubicBezTo>
                      <a:pt x="119" y="9938"/>
                      <a:pt x="276" y="10041"/>
                      <a:pt x="467" y="10041"/>
                    </a:cubicBezTo>
                    <a:cubicBezTo>
                      <a:pt x="734" y="10041"/>
                      <a:pt x="968" y="9841"/>
                      <a:pt x="968" y="9574"/>
                    </a:cubicBezTo>
                    <a:lnTo>
                      <a:pt x="968" y="501"/>
                    </a:lnTo>
                    <a:cubicBezTo>
                      <a:pt x="968" y="167"/>
                      <a:pt x="726" y="1"/>
                      <a:pt x="4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0" name="Google Shape;1050;p42"/>
              <p:cNvSpPr/>
              <p:nvPr/>
            </p:nvSpPr>
            <p:spPr>
              <a:xfrm>
                <a:off x="3777025" y="2905850"/>
                <a:ext cx="61750" cy="152650"/>
              </a:xfrm>
              <a:custGeom>
                <a:avLst/>
                <a:gdLst/>
                <a:ahLst/>
                <a:cxnLst/>
                <a:rect l="l" t="t" r="r" b="b"/>
                <a:pathLst>
                  <a:path w="2470" h="6106" extrusionOk="0">
                    <a:moveTo>
                      <a:pt x="1" y="1"/>
                    </a:moveTo>
                    <a:lnTo>
                      <a:pt x="1" y="34"/>
                    </a:lnTo>
                    <a:cubicBezTo>
                      <a:pt x="1369" y="1769"/>
                      <a:pt x="2202" y="3904"/>
                      <a:pt x="2403" y="6105"/>
                    </a:cubicBezTo>
                    <a:cubicBezTo>
                      <a:pt x="2469" y="5772"/>
                      <a:pt x="2469" y="5438"/>
                      <a:pt x="2403" y="5138"/>
                    </a:cubicBezTo>
                    <a:cubicBezTo>
                      <a:pt x="2336" y="4337"/>
                      <a:pt x="2136" y="3537"/>
                      <a:pt x="1836" y="2803"/>
                    </a:cubicBezTo>
                    <a:cubicBezTo>
                      <a:pt x="1535" y="2069"/>
                      <a:pt x="1168" y="1368"/>
                      <a:pt x="668" y="735"/>
                    </a:cubicBezTo>
                    <a:cubicBezTo>
                      <a:pt x="468" y="468"/>
                      <a:pt x="234" y="2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1" name="Google Shape;1051;p42"/>
              <p:cNvSpPr/>
              <p:nvPr/>
            </p:nvSpPr>
            <p:spPr>
              <a:xfrm>
                <a:off x="3843750" y="2907525"/>
                <a:ext cx="61725" cy="138450"/>
              </a:xfrm>
              <a:custGeom>
                <a:avLst/>
                <a:gdLst/>
                <a:ahLst/>
                <a:cxnLst/>
                <a:rect l="l" t="t" r="r" b="b"/>
                <a:pathLst>
                  <a:path w="2469" h="5538" extrusionOk="0">
                    <a:moveTo>
                      <a:pt x="2469" y="0"/>
                    </a:moveTo>
                    <a:lnTo>
                      <a:pt x="2469" y="0"/>
                    </a:lnTo>
                    <a:cubicBezTo>
                      <a:pt x="2235" y="167"/>
                      <a:pt x="2002" y="401"/>
                      <a:pt x="1835" y="634"/>
                    </a:cubicBezTo>
                    <a:cubicBezTo>
                      <a:pt x="934" y="1802"/>
                      <a:pt x="334" y="3169"/>
                      <a:pt x="101" y="4637"/>
                    </a:cubicBezTo>
                    <a:cubicBezTo>
                      <a:pt x="0" y="4937"/>
                      <a:pt x="0" y="5238"/>
                      <a:pt x="34" y="5538"/>
                    </a:cubicBezTo>
                    <a:cubicBezTo>
                      <a:pt x="234" y="4537"/>
                      <a:pt x="534" y="3570"/>
                      <a:pt x="901" y="2636"/>
                    </a:cubicBezTo>
                    <a:cubicBezTo>
                      <a:pt x="1368" y="1702"/>
                      <a:pt x="1868" y="834"/>
                      <a:pt x="24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2" name="Google Shape;1052;p42"/>
              <p:cNvSpPr/>
              <p:nvPr/>
            </p:nvSpPr>
            <p:spPr>
              <a:xfrm>
                <a:off x="3673625" y="2985200"/>
                <a:ext cx="161800" cy="136675"/>
              </a:xfrm>
              <a:custGeom>
                <a:avLst/>
                <a:gdLst/>
                <a:ahLst/>
                <a:cxnLst/>
                <a:rect l="l" t="t" r="r" b="b"/>
                <a:pathLst>
                  <a:path w="6472" h="5467" extrusionOk="0">
                    <a:moveTo>
                      <a:pt x="64" y="0"/>
                    </a:moveTo>
                    <a:cubicBezTo>
                      <a:pt x="44" y="0"/>
                      <a:pt x="34" y="8"/>
                      <a:pt x="34" y="29"/>
                    </a:cubicBezTo>
                    <a:cubicBezTo>
                      <a:pt x="1" y="62"/>
                      <a:pt x="468" y="196"/>
                      <a:pt x="1201" y="496"/>
                    </a:cubicBezTo>
                    <a:cubicBezTo>
                      <a:pt x="3036" y="1363"/>
                      <a:pt x="4637" y="2698"/>
                      <a:pt x="5771" y="4399"/>
                    </a:cubicBezTo>
                    <a:cubicBezTo>
                      <a:pt x="6205" y="5033"/>
                      <a:pt x="6439" y="5466"/>
                      <a:pt x="6472" y="5466"/>
                    </a:cubicBezTo>
                    <a:cubicBezTo>
                      <a:pt x="6439" y="5333"/>
                      <a:pt x="6405" y="5233"/>
                      <a:pt x="6338" y="5133"/>
                    </a:cubicBezTo>
                    <a:cubicBezTo>
                      <a:pt x="6205" y="4866"/>
                      <a:pt x="6072" y="4566"/>
                      <a:pt x="5905" y="4299"/>
                    </a:cubicBezTo>
                    <a:cubicBezTo>
                      <a:pt x="4804" y="2531"/>
                      <a:pt x="3170" y="1163"/>
                      <a:pt x="1268" y="363"/>
                    </a:cubicBezTo>
                    <a:cubicBezTo>
                      <a:pt x="968" y="263"/>
                      <a:pt x="668" y="162"/>
                      <a:pt x="368" y="62"/>
                    </a:cubicBezTo>
                    <a:cubicBezTo>
                      <a:pt x="206" y="39"/>
                      <a:pt x="109" y="0"/>
                      <a:pt x="6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3" name="Google Shape;1053;p42"/>
              <p:cNvSpPr/>
              <p:nvPr/>
            </p:nvSpPr>
            <p:spPr>
              <a:xfrm>
                <a:off x="3704475" y="3099325"/>
                <a:ext cx="131800" cy="163475"/>
              </a:xfrm>
              <a:custGeom>
                <a:avLst/>
                <a:gdLst/>
                <a:ahLst/>
                <a:cxnLst/>
                <a:rect l="l" t="t" r="r" b="b"/>
                <a:pathLst>
                  <a:path w="5272" h="6539" extrusionOk="0">
                    <a:moveTo>
                      <a:pt x="5271" y="1"/>
                    </a:moveTo>
                    <a:lnTo>
                      <a:pt x="5271" y="1"/>
                    </a:lnTo>
                    <a:cubicBezTo>
                      <a:pt x="5004" y="334"/>
                      <a:pt x="4771" y="668"/>
                      <a:pt x="4537" y="1001"/>
                    </a:cubicBezTo>
                    <a:cubicBezTo>
                      <a:pt x="4137" y="1635"/>
                      <a:pt x="3503" y="2502"/>
                      <a:pt x="2803" y="3403"/>
                    </a:cubicBezTo>
                    <a:cubicBezTo>
                      <a:pt x="2069" y="4304"/>
                      <a:pt x="1368" y="5071"/>
                      <a:pt x="835" y="5638"/>
                    </a:cubicBezTo>
                    <a:cubicBezTo>
                      <a:pt x="535" y="5905"/>
                      <a:pt x="234" y="6205"/>
                      <a:pt x="1" y="6539"/>
                    </a:cubicBezTo>
                    <a:cubicBezTo>
                      <a:pt x="334" y="6305"/>
                      <a:pt x="635" y="6038"/>
                      <a:pt x="935" y="5738"/>
                    </a:cubicBezTo>
                    <a:cubicBezTo>
                      <a:pt x="1669" y="5038"/>
                      <a:pt x="2336" y="4304"/>
                      <a:pt x="2970" y="3536"/>
                    </a:cubicBezTo>
                    <a:cubicBezTo>
                      <a:pt x="3570" y="2769"/>
                      <a:pt x="4170" y="1935"/>
                      <a:pt x="4671" y="1101"/>
                    </a:cubicBezTo>
                    <a:cubicBezTo>
                      <a:pt x="4904" y="768"/>
                      <a:pt x="5104" y="401"/>
                      <a:pt x="52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4" name="Google Shape;1054;p42"/>
              <p:cNvSpPr/>
              <p:nvPr/>
            </p:nvSpPr>
            <p:spPr>
              <a:xfrm>
                <a:off x="3832900" y="2997600"/>
                <a:ext cx="136800" cy="128450"/>
              </a:xfrm>
              <a:custGeom>
                <a:avLst/>
                <a:gdLst/>
                <a:ahLst/>
                <a:cxnLst/>
                <a:rect l="l" t="t" r="r" b="b"/>
                <a:pathLst>
                  <a:path w="5472" h="5138" extrusionOk="0">
                    <a:moveTo>
                      <a:pt x="5471" y="0"/>
                    </a:moveTo>
                    <a:cubicBezTo>
                      <a:pt x="5138" y="133"/>
                      <a:pt x="4804" y="300"/>
                      <a:pt x="4471" y="534"/>
                    </a:cubicBezTo>
                    <a:cubicBezTo>
                      <a:pt x="3703" y="1001"/>
                      <a:pt x="3003" y="1534"/>
                      <a:pt x="2336" y="2168"/>
                    </a:cubicBezTo>
                    <a:cubicBezTo>
                      <a:pt x="1669" y="2769"/>
                      <a:pt x="1068" y="3469"/>
                      <a:pt x="568" y="4170"/>
                    </a:cubicBezTo>
                    <a:cubicBezTo>
                      <a:pt x="334" y="4470"/>
                      <a:pt x="134" y="4803"/>
                      <a:pt x="1" y="5137"/>
                    </a:cubicBezTo>
                    <a:cubicBezTo>
                      <a:pt x="234" y="4870"/>
                      <a:pt x="468" y="4570"/>
                      <a:pt x="668" y="4270"/>
                    </a:cubicBezTo>
                    <a:cubicBezTo>
                      <a:pt x="1235" y="3569"/>
                      <a:pt x="1835" y="2935"/>
                      <a:pt x="2503" y="2302"/>
                    </a:cubicBezTo>
                    <a:cubicBezTo>
                      <a:pt x="3136" y="1701"/>
                      <a:pt x="3837" y="1168"/>
                      <a:pt x="4571" y="634"/>
                    </a:cubicBezTo>
                    <a:cubicBezTo>
                      <a:pt x="4904" y="467"/>
                      <a:pt x="5205" y="234"/>
                      <a:pt x="547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5" name="Google Shape;1055;p42"/>
              <p:cNvSpPr/>
              <p:nvPr/>
            </p:nvSpPr>
            <p:spPr>
              <a:xfrm>
                <a:off x="3848750" y="3106000"/>
                <a:ext cx="120125" cy="151800"/>
              </a:xfrm>
              <a:custGeom>
                <a:avLst/>
                <a:gdLst/>
                <a:ahLst/>
                <a:cxnLst/>
                <a:rect l="l" t="t" r="r" b="b"/>
                <a:pathLst>
                  <a:path w="4805" h="6072" extrusionOk="0">
                    <a:moveTo>
                      <a:pt x="1" y="0"/>
                    </a:moveTo>
                    <a:lnTo>
                      <a:pt x="1" y="0"/>
                    </a:lnTo>
                    <a:cubicBezTo>
                      <a:pt x="101" y="367"/>
                      <a:pt x="234" y="734"/>
                      <a:pt x="401" y="1101"/>
                    </a:cubicBezTo>
                    <a:cubicBezTo>
                      <a:pt x="1168" y="2802"/>
                      <a:pt x="2369" y="4270"/>
                      <a:pt x="3837" y="5438"/>
                    </a:cubicBezTo>
                    <a:cubicBezTo>
                      <a:pt x="4104" y="5705"/>
                      <a:pt x="4437" y="5905"/>
                      <a:pt x="4804" y="6071"/>
                    </a:cubicBezTo>
                    <a:cubicBezTo>
                      <a:pt x="4537" y="5805"/>
                      <a:pt x="4237" y="5571"/>
                      <a:pt x="3937" y="5338"/>
                    </a:cubicBezTo>
                    <a:cubicBezTo>
                      <a:pt x="2536" y="4137"/>
                      <a:pt x="1402" y="2669"/>
                      <a:pt x="534" y="1035"/>
                    </a:cubicBezTo>
                    <a:cubicBezTo>
                      <a:pt x="368" y="668"/>
                      <a:pt x="201" y="334"/>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6" name="Google Shape;1056;p42"/>
              <p:cNvSpPr/>
              <p:nvPr/>
            </p:nvSpPr>
            <p:spPr>
              <a:xfrm>
                <a:off x="3584400" y="3399550"/>
                <a:ext cx="537900" cy="5850"/>
              </a:xfrm>
              <a:custGeom>
                <a:avLst/>
                <a:gdLst/>
                <a:ahLst/>
                <a:cxnLst/>
                <a:rect l="l" t="t" r="r" b="b"/>
                <a:pathLst>
                  <a:path w="21516" h="234" extrusionOk="0">
                    <a:moveTo>
                      <a:pt x="10741" y="0"/>
                    </a:moveTo>
                    <a:cubicBezTo>
                      <a:pt x="4804" y="0"/>
                      <a:pt x="0" y="67"/>
                      <a:pt x="0" y="134"/>
                    </a:cubicBezTo>
                    <a:cubicBezTo>
                      <a:pt x="0" y="167"/>
                      <a:pt x="4804" y="234"/>
                      <a:pt x="10741" y="234"/>
                    </a:cubicBezTo>
                    <a:cubicBezTo>
                      <a:pt x="16679" y="234"/>
                      <a:pt x="21516" y="167"/>
                      <a:pt x="21516" y="134"/>
                    </a:cubicBezTo>
                    <a:cubicBezTo>
                      <a:pt x="21516" y="67"/>
                      <a:pt x="16679" y="0"/>
                      <a:pt x="1074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7" name="Google Shape;1057;p42"/>
              <p:cNvSpPr/>
              <p:nvPr/>
            </p:nvSpPr>
            <p:spPr>
              <a:xfrm>
                <a:off x="3264175" y="2071100"/>
                <a:ext cx="371950" cy="860575"/>
              </a:xfrm>
              <a:custGeom>
                <a:avLst/>
                <a:gdLst/>
                <a:ahLst/>
                <a:cxnLst/>
                <a:rect l="l" t="t" r="r" b="b"/>
                <a:pathLst>
                  <a:path w="14878" h="34423" extrusionOk="0">
                    <a:moveTo>
                      <a:pt x="3903" y="0"/>
                    </a:moveTo>
                    <a:lnTo>
                      <a:pt x="3903" y="0"/>
                    </a:lnTo>
                    <a:cubicBezTo>
                      <a:pt x="1501" y="4337"/>
                      <a:pt x="5771" y="10107"/>
                      <a:pt x="3536" y="14544"/>
                    </a:cubicBezTo>
                    <a:cubicBezTo>
                      <a:pt x="2902" y="15778"/>
                      <a:pt x="1735" y="16912"/>
                      <a:pt x="1735" y="18313"/>
                    </a:cubicBezTo>
                    <a:cubicBezTo>
                      <a:pt x="1768" y="19714"/>
                      <a:pt x="2902" y="20915"/>
                      <a:pt x="2702" y="22249"/>
                    </a:cubicBezTo>
                    <a:cubicBezTo>
                      <a:pt x="2569" y="23317"/>
                      <a:pt x="1668" y="24084"/>
                      <a:pt x="1101" y="24951"/>
                    </a:cubicBezTo>
                    <a:cubicBezTo>
                      <a:pt x="0" y="26719"/>
                      <a:pt x="200" y="29088"/>
                      <a:pt x="1234" y="30889"/>
                    </a:cubicBezTo>
                    <a:cubicBezTo>
                      <a:pt x="2618" y="33268"/>
                      <a:pt x="4995" y="34422"/>
                      <a:pt x="7362" y="34422"/>
                    </a:cubicBezTo>
                    <a:cubicBezTo>
                      <a:pt x="10072" y="34422"/>
                      <a:pt x="12768" y="32909"/>
                      <a:pt x="13944" y="29988"/>
                    </a:cubicBezTo>
                    <a:cubicBezTo>
                      <a:pt x="14878" y="27753"/>
                      <a:pt x="14177" y="25285"/>
                      <a:pt x="14077" y="22883"/>
                    </a:cubicBezTo>
                    <a:cubicBezTo>
                      <a:pt x="13977" y="20381"/>
                      <a:pt x="13643" y="17479"/>
                      <a:pt x="13577" y="15378"/>
                    </a:cubicBezTo>
                    <a:cubicBezTo>
                      <a:pt x="13577" y="15378"/>
                      <a:pt x="6805" y="14644"/>
                      <a:pt x="4937" y="6905"/>
                    </a:cubicBezTo>
                    <a:cubicBezTo>
                      <a:pt x="4503" y="5204"/>
                      <a:pt x="4237" y="3469"/>
                      <a:pt x="4070" y="1735"/>
                    </a:cubicBezTo>
                    <a:cubicBezTo>
                      <a:pt x="3903" y="367"/>
                      <a:pt x="3903" y="0"/>
                      <a:pt x="39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8" name="Google Shape;1058;p42"/>
              <p:cNvSpPr/>
              <p:nvPr/>
            </p:nvSpPr>
            <p:spPr>
              <a:xfrm>
                <a:off x="4187325" y="3698100"/>
                <a:ext cx="348600" cy="264375"/>
              </a:xfrm>
              <a:custGeom>
                <a:avLst/>
                <a:gdLst/>
                <a:ahLst/>
                <a:cxnLst/>
                <a:rect l="l" t="t" r="r" b="b"/>
                <a:pathLst>
                  <a:path w="13944" h="10575" extrusionOk="0">
                    <a:moveTo>
                      <a:pt x="8907" y="0"/>
                    </a:moveTo>
                    <a:lnTo>
                      <a:pt x="1" y="3102"/>
                    </a:lnTo>
                    <a:lnTo>
                      <a:pt x="1368" y="6138"/>
                    </a:lnTo>
                    <a:lnTo>
                      <a:pt x="4771" y="10574"/>
                    </a:lnTo>
                    <a:lnTo>
                      <a:pt x="13944" y="7972"/>
                    </a:lnTo>
                    <a:lnTo>
                      <a:pt x="8907"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9" name="Google Shape;1059;p42"/>
              <p:cNvSpPr/>
              <p:nvPr/>
            </p:nvSpPr>
            <p:spPr>
              <a:xfrm>
                <a:off x="2903900" y="3519625"/>
                <a:ext cx="1350175" cy="830625"/>
              </a:xfrm>
              <a:custGeom>
                <a:avLst/>
                <a:gdLst/>
                <a:ahLst/>
                <a:cxnLst/>
                <a:rect l="l" t="t" r="r" b="b"/>
                <a:pathLst>
                  <a:path w="54007" h="33225" extrusionOk="0">
                    <a:moveTo>
                      <a:pt x="1" y="1"/>
                    </a:moveTo>
                    <a:lnTo>
                      <a:pt x="26220" y="33224"/>
                    </a:lnTo>
                    <a:lnTo>
                      <a:pt x="54006" y="30689"/>
                    </a:lnTo>
                    <a:lnTo>
                      <a:pt x="40530" y="13510"/>
                    </a:lnTo>
                    <a:lnTo>
                      <a:pt x="29789"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0" name="Google Shape;1060;p42"/>
              <p:cNvSpPr/>
              <p:nvPr/>
            </p:nvSpPr>
            <p:spPr>
              <a:xfrm>
                <a:off x="2862225" y="3525475"/>
                <a:ext cx="1356825" cy="901500"/>
              </a:xfrm>
              <a:custGeom>
                <a:avLst/>
                <a:gdLst/>
                <a:ahLst/>
                <a:cxnLst/>
                <a:rect l="l" t="t" r="r" b="b"/>
                <a:pathLst>
                  <a:path w="54273" h="36060" extrusionOk="0">
                    <a:moveTo>
                      <a:pt x="1868" y="0"/>
                    </a:moveTo>
                    <a:lnTo>
                      <a:pt x="0" y="2469"/>
                    </a:lnTo>
                    <a:lnTo>
                      <a:pt x="26853" y="36059"/>
                    </a:lnTo>
                    <a:lnTo>
                      <a:pt x="52404" y="33591"/>
                    </a:lnTo>
                    <a:lnTo>
                      <a:pt x="54272" y="30589"/>
                    </a:lnTo>
                    <a:lnTo>
                      <a:pt x="27887" y="32990"/>
                    </a:lnTo>
                    <a:lnTo>
                      <a:pt x="1868"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1" name="Google Shape;1061;p42"/>
              <p:cNvSpPr/>
              <p:nvPr/>
            </p:nvSpPr>
            <p:spPr>
              <a:xfrm>
                <a:off x="3657775" y="3537100"/>
                <a:ext cx="88425" cy="79300"/>
              </a:xfrm>
              <a:custGeom>
                <a:avLst/>
                <a:gdLst/>
                <a:ahLst/>
                <a:cxnLst/>
                <a:rect l="l" t="t" r="r" b="b"/>
                <a:pathLst>
                  <a:path w="3537" h="3172" extrusionOk="0">
                    <a:moveTo>
                      <a:pt x="1622" y="0"/>
                    </a:moveTo>
                    <a:cubicBezTo>
                      <a:pt x="1273" y="0"/>
                      <a:pt x="929" y="101"/>
                      <a:pt x="635" y="302"/>
                    </a:cubicBezTo>
                    <a:cubicBezTo>
                      <a:pt x="134" y="636"/>
                      <a:pt x="1" y="1003"/>
                      <a:pt x="34" y="1003"/>
                    </a:cubicBezTo>
                    <a:cubicBezTo>
                      <a:pt x="234" y="769"/>
                      <a:pt x="468" y="603"/>
                      <a:pt x="701" y="436"/>
                    </a:cubicBezTo>
                    <a:cubicBezTo>
                      <a:pt x="968" y="269"/>
                      <a:pt x="1268" y="202"/>
                      <a:pt x="1602" y="202"/>
                    </a:cubicBezTo>
                    <a:cubicBezTo>
                      <a:pt x="2369" y="236"/>
                      <a:pt x="3036" y="736"/>
                      <a:pt x="3270" y="1470"/>
                    </a:cubicBezTo>
                    <a:cubicBezTo>
                      <a:pt x="3337" y="1770"/>
                      <a:pt x="3337" y="2070"/>
                      <a:pt x="3270" y="2370"/>
                    </a:cubicBezTo>
                    <a:cubicBezTo>
                      <a:pt x="3170" y="2637"/>
                      <a:pt x="3070" y="2904"/>
                      <a:pt x="2903" y="3171"/>
                    </a:cubicBezTo>
                    <a:cubicBezTo>
                      <a:pt x="3170" y="3004"/>
                      <a:pt x="3337" y="2737"/>
                      <a:pt x="3403" y="2437"/>
                    </a:cubicBezTo>
                    <a:cubicBezTo>
                      <a:pt x="3503" y="2104"/>
                      <a:pt x="3537" y="1737"/>
                      <a:pt x="3437" y="1436"/>
                    </a:cubicBezTo>
                    <a:cubicBezTo>
                      <a:pt x="3337" y="1003"/>
                      <a:pt x="3103" y="636"/>
                      <a:pt x="2769" y="402"/>
                    </a:cubicBezTo>
                    <a:cubicBezTo>
                      <a:pt x="2430" y="134"/>
                      <a:pt x="2023" y="0"/>
                      <a:pt x="162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2" name="Google Shape;1062;p42"/>
              <p:cNvSpPr/>
              <p:nvPr/>
            </p:nvSpPr>
            <p:spPr>
              <a:xfrm>
                <a:off x="3695300" y="3573825"/>
                <a:ext cx="93325" cy="79250"/>
              </a:xfrm>
              <a:custGeom>
                <a:avLst/>
                <a:gdLst/>
                <a:ahLst/>
                <a:cxnLst/>
                <a:rect l="l" t="t" r="r" b="b"/>
                <a:pathLst>
                  <a:path w="3733" h="3170" extrusionOk="0">
                    <a:moveTo>
                      <a:pt x="1586" y="0"/>
                    </a:moveTo>
                    <a:cubicBezTo>
                      <a:pt x="1569" y="0"/>
                      <a:pt x="1552" y="0"/>
                      <a:pt x="1535" y="1"/>
                    </a:cubicBezTo>
                    <a:cubicBezTo>
                      <a:pt x="1202" y="1"/>
                      <a:pt x="868" y="101"/>
                      <a:pt x="601" y="301"/>
                    </a:cubicBezTo>
                    <a:cubicBezTo>
                      <a:pt x="334" y="434"/>
                      <a:pt x="101" y="701"/>
                      <a:pt x="1" y="968"/>
                    </a:cubicBezTo>
                    <a:cubicBezTo>
                      <a:pt x="201" y="768"/>
                      <a:pt x="435" y="568"/>
                      <a:pt x="668" y="434"/>
                    </a:cubicBezTo>
                    <a:cubicBezTo>
                      <a:pt x="935" y="268"/>
                      <a:pt x="1235" y="201"/>
                      <a:pt x="1569" y="201"/>
                    </a:cubicBezTo>
                    <a:cubicBezTo>
                      <a:pt x="1936" y="201"/>
                      <a:pt x="2303" y="334"/>
                      <a:pt x="2603" y="568"/>
                    </a:cubicBezTo>
                    <a:cubicBezTo>
                      <a:pt x="2903" y="801"/>
                      <a:pt x="3136" y="1102"/>
                      <a:pt x="3237" y="1469"/>
                    </a:cubicBezTo>
                    <a:cubicBezTo>
                      <a:pt x="3303" y="1769"/>
                      <a:pt x="3303" y="2069"/>
                      <a:pt x="3237" y="2369"/>
                    </a:cubicBezTo>
                    <a:cubicBezTo>
                      <a:pt x="3136" y="2669"/>
                      <a:pt x="3036" y="2936"/>
                      <a:pt x="2870" y="3170"/>
                    </a:cubicBezTo>
                    <a:cubicBezTo>
                      <a:pt x="3136" y="3003"/>
                      <a:pt x="3303" y="2736"/>
                      <a:pt x="3370" y="2436"/>
                    </a:cubicBezTo>
                    <a:cubicBezTo>
                      <a:pt x="3732" y="1218"/>
                      <a:pt x="2827" y="0"/>
                      <a:pt x="158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3" name="Google Shape;1063;p42"/>
              <p:cNvSpPr/>
              <p:nvPr/>
            </p:nvSpPr>
            <p:spPr>
              <a:xfrm>
                <a:off x="3732000" y="3610950"/>
                <a:ext cx="87600" cy="78825"/>
              </a:xfrm>
              <a:custGeom>
                <a:avLst/>
                <a:gdLst/>
                <a:ahLst/>
                <a:cxnLst/>
                <a:rect l="l" t="t" r="r" b="b"/>
                <a:pathLst>
                  <a:path w="3504" h="3153" extrusionOk="0">
                    <a:moveTo>
                      <a:pt x="1585" y="1"/>
                    </a:moveTo>
                    <a:cubicBezTo>
                      <a:pt x="1250" y="1"/>
                      <a:pt x="910" y="91"/>
                      <a:pt x="601" y="284"/>
                    </a:cubicBezTo>
                    <a:cubicBezTo>
                      <a:pt x="101" y="617"/>
                      <a:pt x="1" y="984"/>
                      <a:pt x="1" y="984"/>
                    </a:cubicBezTo>
                    <a:cubicBezTo>
                      <a:pt x="201" y="784"/>
                      <a:pt x="434" y="584"/>
                      <a:pt x="701" y="417"/>
                    </a:cubicBezTo>
                    <a:cubicBezTo>
                      <a:pt x="968" y="284"/>
                      <a:pt x="1268" y="217"/>
                      <a:pt x="1568" y="217"/>
                    </a:cubicBezTo>
                    <a:cubicBezTo>
                      <a:pt x="2336" y="217"/>
                      <a:pt x="3003" y="717"/>
                      <a:pt x="3236" y="1451"/>
                    </a:cubicBezTo>
                    <a:cubicBezTo>
                      <a:pt x="3303" y="1752"/>
                      <a:pt x="3303" y="2085"/>
                      <a:pt x="3236" y="2352"/>
                    </a:cubicBezTo>
                    <a:cubicBezTo>
                      <a:pt x="3136" y="2652"/>
                      <a:pt x="3036" y="2919"/>
                      <a:pt x="2869" y="3153"/>
                    </a:cubicBezTo>
                    <a:cubicBezTo>
                      <a:pt x="3136" y="2986"/>
                      <a:pt x="3336" y="2719"/>
                      <a:pt x="3403" y="2419"/>
                    </a:cubicBezTo>
                    <a:cubicBezTo>
                      <a:pt x="3503" y="2085"/>
                      <a:pt x="3503" y="1752"/>
                      <a:pt x="3436" y="1418"/>
                    </a:cubicBezTo>
                    <a:cubicBezTo>
                      <a:pt x="3199" y="541"/>
                      <a:pt x="2407" y="1"/>
                      <a:pt x="158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4" name="Google Shape;1064;p42"/>
              <p:cNvSpPr/>
              <p:nvPr/>
            </p:nvSpPr>
            <p:spPr>
              <a:xfrm>
                <a:off x="3768700" y="3648325"/>
                <a:ext cx="87575" cy="78975"/>
              </a:xfrm>
              <a:custGeom>
                <a:avLst/>
                <a:gdLst/>
                <a:ahLst/>
                <a:cxnLst/>
                <a:rect l="l" t="t" r="r" b="b"/>
                <a:pathLst>
                  <a:path w="3503" h="3159" extrusionOk="0">
                    <a:moveTo>
                      <a:pt x="1622" y="0"/>
                    </a:moveTo>
                    <a:cubicBezTo>
                      <a:pt x="1279" y="0"/>
                      <a:pt x="927" y="92"/>
                      <a:pt x="601" y="290"/>
                    </a:cubicBezTo>
                    <a:cubicBezTo>
                      <a:pt x="134" y="590"/>
                      <a:pt x="0" y="957"/>
                      <a:pt x="0" y="957"/>
                    </a:cubicBezTo>
                    <a:cubicBezTo>
                      <a:pt x="234" y="757"/>
                      <a:pt x="434" y="557"/>
                      <a:pt x="701" y="423"/>
                    </a:cubicBezTo>
                    <a:cubicBezTo>
                      <a:pt x="968" y="257"/>
                      <a:pt x="1268" y="190"/>
                      <a:pt x="1568" y="190"/>
                    </a:cubicBezTo>
                    <a:cubicBezTo>
                      <a:pt x="2335" y="190"/>
                      <a:pt x="3002" y="690"/>
                      <a:pt x="3236" y="1424"/>
                    </a:cubicBezTo>
                    <a:cubicBezTo>
                      <a:pt x="3336" y="1724"/>
                      <a:pt x="3336" y="2058"/>
                      <a:pt x="3236" y="2358"/>
                    </a:cubicBezTo>
                    <a:cubicBezTo>
                      <a:pt x="3169" y="2625"/>
                      <a:pt x="3036" y="2892"/>
                      <a:pt x="2902" y="3159"/>
                    </a:cubicBezTo>
                    <a:cubicBezTo>
                      <a:pt x="3136" y="2958"/>
                      <a:pt x="3336" y="2692"/>
                      <a:pt x="3403" y="2391"/>
                    </a:cubicBezTo>
                    <a:cubicBezTo>
                      <a:pt x="3503" y="2058"/>
                      <a:pt x="3503" y="1724"/>
                      <a:pt x="3436" y="1391"/>
                    </a:cubicBezTo>
                    <a:cubicBezTo>
                      <a:pt x="3201" y="522"/>
                      <a:pt x="2437" y="0"/>
                      <a:pt x="162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5" name="Google Shape;1065;p42"/>
              <p:cNvSpPr/>
              <p:nvPr/>
            </p:nvSpPr>
            <p:spPr>
              <a:xfrm>
                <a:off x="3150750" y="3635550"/>
                <a:ext cx="1235075" cy="814775"/>
              </a:xfrm>
              <a:custGeom>
                <a:avLst/>
                <a:gdLst/>
                <a:ahLst/>
                <a:cxnLst/>
                <a:rect l="l" t="t" r="r" b="b"/>
                <a:pathLst>
                  <a:path w="49403" h="32591" extrusionOk="0">
                    <a:moveTo>
                      <a:pt x="27620" y="0"/>
                    </a:moveTo>
                    <a:lnTo>
                      <a:pt x="868" y="2502"/>
                    </a:lnTo>
                    <a:lnTo>
                      <a:pt x="1" y="4637"/>
                    </a:lnTo>
                    <a:cubicBezTo>
                      <a:pt x="5538" y="12276"/>
                      <a:pt x="21983" y="32323"/>
                      <a:pt x="21983" y="32590"/>
                    </a:cubicBezTo>
                    <a:lnTo>
                      <a:pt x="49403" y="29421"/>
                    </a:lnTo>
                    <a:lnTo>
                      <a:pt x="29922" y="701"/>
                    </a:lnTo>
                    <a:lnTo>
                      <a:pt x="2762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6" name="Google Shape;1066;p42"/>
              <p:cNvSpPr/>
              <p:nvPr/>
            </p:nvSpPr>
            <p:spPr>
              <a:xfrm>
                <a:off x="2856375" y="3335325"/>
                <a:ext cx="420325" cy="277825"/>
              </a:xfrm>
              <a:custGeom>
                <a:avLst/>
                <a:gdLst/>
                <a:ahLst/>
                <a:cxnLst/>
                <a:rect l="l" t="t" r="r" b="b"/>
                <a:pathLst>
                  <a:path w="16813" h="11113" extrusionOk="0">
                    <a:moveTo>
                      <a:pt x="9207" y="1"/>
                    </a:moveTo>
                    <a:cubicBezTo>
                      <a:pt x="8540" y="1"/>
                      <a:pt x="5138" y="2436"/>
                      <a:pt x="5138" y="2436"/>
                    </a:cubicBezTo>
                    <a:lnTo>
                      <a:pt x="4137" y="2436"/>
                    </a:lnTo>
                    <a:cubicBezTo>
                      <a:pt x="4137" y="2436"/>
                      <a:pt x="2135" y="3070"/>
                      <a:pt x="1568" y="3503"/>
                    </a:cubicBezTo>
                    <a:cubicBezTo>
                      <a:pt x="1101" y="3870"/>
                      <a:pt x="301" y="7506"/>
                      <a:pt x="67" y="8573"/>
                    </a:cubicBezTo>
                    <a:cubicBezTo>
                      <a:pt x="34" y="8774"/>
                      <a:pt x="1" y="8874"/>
                      <a:pt x="1" y="8874"/>
                    </a:cubicBezTo>
                    <a:lnTo>
                      <a:pt x="1068" y="8807"/>
                    </a:lnTo>
                    <a:lnTo>
                      <a:pt x="2102" y="7573"/>
                    </a:lnTo>
                    <a:lnTo>
                      <a:pt x="9307" y="7606"/>
                    </a:lnTo>
                    <a:cubicBezTo>
                      <a:pt x="9307" y="7606"/>
                      <a:pt x="9369" y="8311"/>
                      <a:pt x="10401" y="8311"/>
                    </a:cubicBezTo>
                    <a:cubicBezTo>
                      <a:pt x="10446" y="8311"/>
                      <a:pt x="10493" y="8309"/>
                      <a:pt x="10541" y="8307"/>
                    </a:cubicBezTo>
                    <a:cubicBezTo>
                      <a:pt x="11742" y="8240"/>
                      <a:pt x="11609" y="6939"/>
                      <a:pt x="11609" y="6939"/>
                    </a:cubicBezTo>
                    <a:lnTo>
                      <a:pt x="12109" y="6639"/>
                    </a:lnTo>
                    <a:cubicBezTo>
                      <a:pt x="12109" y="6639"/>
                      <a:pt x="12376" y="8140"/>
                      <a:pt x="12409" y="9007"/>
                    </a:cubicBezTo>
                    <a:cubicBezTo>
                      <a:pt x="12610" y="10008"/>
                      <a:pt x="13343" y="10808"/>
                      <a:pt x="14311" y="11075"/>
                    </a:cubicBezTo>
                    <a:cubicBezTo>
                      <a:pt x="14392" y="11100"/>
                      <a:pt x="14476" y="11113"/>
                      <a:pt x="14560" y="11113"/>
                    </a:cubicBezTo>
                    <a:cubicBezTo>
                      <a:pt x="14920" y="11113"/>
                      <a:pt x="15270" y="10887"/>
                      <a:pt x="15378" y="10508"/>
                    </a:cubicBezTo>
                    <a:cubicBezTo>
                      <a:pt x="15506" y="10601"/>
                      <a:pt x="15645" y="10637"/>
                      <a:pt x="15784" y="10637"/>
                    </a:cubicBezTo>
                    <a:cubicBezTo>
                      <a:pt x="16296" y="10637"/>
                      <a:pt x="16813" y="10141"/>
                      <a:pt x="16813" y="10141"/>
                    </a:cubicBezTo>
                    <a:cubicBezTo>
                      <a:pt x="16813" y="10141"/>
                      <a:pt x="16746" y="6305"/>
                      <a:pt x="16379" y="4871"/>
                    </a:cubicBezTo>
                    <a:cubicBezTo>
                      <a:pt x="15979" y="3436"/>
                      <a:pt x="14277" y="3003"/>
                      <a:pt x="14277" y="3003"/>
                    </a:cubicBezTo>
                    <a:cubicBezTo>
                      <a:pt x="14030" y="2393"/>
                      <a:pt x="13205" y="2262"/>
                      <a:pt x="12543" y="2262"/>
                    </a:cubicBezTo>
                    <a:cubicBezTo>
                      <a:pt x="12047" y="2262"/>
                      <a:pt x="11642" y="2336"/>
                      <a:pt x="11642" y="2336"/>
                    </a:cubicBezTo>
                    <a:cubicBezTo>
                      <a:pt x="11676" y="1935"/>
                      <a:pt x="11676" y="1535"/>
                      <a:pt x="11609" y="1168"/>
                    </a:cubicBezTo>
                    <a:cubicBezTo>
                      <a:pt x="11475" y="368"/>
                      <a:pt x="9908" y="1"/>
                      <a:pt x="920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7" name="Google Shape;1067;p42"/>
              <p:cNvSpPr/>
              <p:nvPr/>
            </p:nvSpPr>
            <p:spPr>
              <a:xfrm>
                <a:off x="3143250" y="3377025"/>
                <a:ext cx="8375" cy="140125"/>
              </a:xfrm>
              <a:custGeom>
                <a:avLst/>
                <a:gdLst/>
                <a:ahLst/>
                <a:cxnLst/>
                <a:rect l="l" t="t" r="r" b="b"/>
                <a:pathLst>
                  <a:path w="335" h="5605" extrusionOk="0">
                    <a:moveTo>
                      <a:pt x="234" y="1"/>
                    </a:moveTo>
                    <a:cubicBezTo>
                      <a:pt x="101" y="935"/>
                      <a:pt x="34" y="1869"/>
                      <a:pt x="67" y="2803"/>
                    </a:cubicBezTo>
                    <a:cubicBezTo>
                      <a:pt x="0" y="3737"/>
                      <a:pt x="34" y="4671"/>
                      <a:pt x="134" y="5605"/>
                    </a:cubicBezTo>
                    <a:cubicBezTo>
                      <a:pt x="234" y="4671"/>
                      <a:pt x="301" y="3737"/>
                      <a:pt x="267" y="2803"/>
                    </a:cubicBezTo>
                    <a:cubicBezTo>
                      <a:pt x="334" y="1869"/>
                      <a:pt x="301" y="935"/>
                      <a:pt x="2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8" name="Google Shape;1068;p42"/>
              <p:cNvSpPr/>
              <p:nvPr/>
            </p:nvSpPr>
            <p:spPr>
              <a:xfrm>
                <a:off x="3207450" y="3402875"/>
                <a:ext cx="37575" cy="195175"/>
              </a:xfrm>
              <a:custGeom>
                <a:avLst/>
                <a:gdLst/>
                <a:ahLst/>
                <a:cxnLst/>
                <a:rect l="l" t="t" r="r" b="b"/>
                <a:pathLst>
                  <a:path w="1503" h="7807" extrusionOk="0">
                    <a:moveTo>
                      <a:pt x="34" y="1"/>
                    </a:moveTo>
                    <a:cubicBezTo>
                      <a:pt x="1" y="1"/>
                      <a:pt x="268" y="401"/>
                      <a:pt x="501" y="1068"/>
                    </a:cubicBezTo>
                    <a:cubicBezTo>
                      <a:pt x="835" y="1935"/>
                      <a:pt x="1035" y="2869"/>
                      <a:pt x="1135" y="3803"/>
                    </a:cubicBezTo>
                    <a:cubicBezTo>
                      <a:pt x="1235" y="4737"/>
                      <a:pt x="1302" y="5671"/>
                      <a:pt x="1269" y="6639"/>
                    </a:cubicBezTo>
                    <a:cubicBezTo>
                      <a:pt x="1235" y="7006"/>
                      <a:pt x="1235" y="7406"/>
                      <a:pt x="1269" y="7806"/>
                    </a:cubicBezTo>
                    <a:cubicBezTo>
                      <a:pt x="1369" y="7439"/>
                      <a:pt x="1435" y="7039"/>
                      <a:pt x="1435" y="6639"/>
                    </a:cubicBezTo>
                    <a:cubicBezTo>
                      <a:pt x="1502" y="5671"/>
                      <a:pt x="1469" y="4737"/>
                      <a:pt x="1335" y="3770"/>
                    </a:cubicBezTo>
                    <a:cubicBezTo>
                      <a:pt x="1235" y="2836"/>
                      <a:pt x="1002" y="1902"/>
                      <a:pt x="668" y="1001"/>
                    </a:cubicBezTo>
                    <a:cubicBezTo>
                      <a:pt x="535" y="734"/>
                      <a:pt x="401" y="468"/>
                      <a:pt x="234" y="234"/>
                    </a:cubicBezTo>
                    <a:cubicBezTo>
                      <a:pt x="134" y="67"/>
                      <a:pt x="34" y="1"/>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9" name="Google Shape;1069;p42"/>
              <p:cNvSpPr/>
              <p:nvPr/>
            </p:nvSpPr>
            <p:spPr>
              <a:xfrm>
                <a:off x="3049850" y="3410375"/>
                <a:ext cx="38375" cy="117625"/>
              </a:xfrm>
              <a:custGeom>
                <a:avLst/>
                <a:gdLst/>
                <a:ahLst/>
                <a:cxnLst/>
                <a:rect l="l" t="t" r="r" b="b"/>
                <a:pathLst>
                  <a:path w="1535" h="4705" extrusionOk="0">
                    <a:moveTo>
                      <a:pt x="1435" y="1"/>
                    </a:moveTo>
                    <a:lnTo>
                      <a:pt x="1268" y="201"/>
                    </a:lnTo>
                    <a:cubicBezTo>
                      <a:pt x="801" y="568"/>
                      <a:pt x="367" y="1002"/>
                      <a:pt x="0" y="1469"/>
                    </a:cubicBezTo>
                    <a:cubicBezTo>
                      <a:pt x="424" y="1186"/>
                      <a:pt x="823" y="880"/>
                      <a:pt x="1198" y="530"/>
                    </a:cubicBezTo>
                    <a:lnTo>
                      <a:pt x="1198" y="530"/>
                    </a:lnTo>
                    <a:cubicBezTo>
                      <a:pt x="1156" y="878"/>
                      <a:pt x="1135" y="1229"/>
                      <a:pt x="1135" y="1602"/>
                    </a:cubicBezTo>
                    <a:cubicBezTo>
                      <a:pt x="1101" y="2336"/>
                      <a:pt x="1135" y="3070"/>
                      <a:pt x="1268" y="3804"/>
                    </a:cubicBezTo>
                    <a:cubicBezTo>
                      <a:pt x="1268" y="4104"/>
                      <a:pt x="1368" y="4404"/>
                      <a:pt x="1468" y="4704"/>
                    </a:cubicBezTo>
                    <a:cubicBezTo>
                      <a:pt x="1535" y="4704"/>
                      <a:pt x="1301" y="3303"/>
                      <a:pt x="1335" y="1602"/>
                    </a:cubicBezTo>
                    <a:cubicBezTo>
                      <a:pt x="1335" y="1132"/>
                      <a:pt x="1364" y="720"/>
                      <a:pt x="1395" y="340"/>
                    </a:cubicBezTo>
                    <a:lnTo>
                      <a:pt x="1395" y="340"/>
                    </a:lnTo>
                    <a:cubicBezTo>
                      <a:pt x="1397" y="338"/>
                      <a:pt x="1399" y="336"/>
                      <a:pt x="1401" y="334"/>
                    </a:cubicBezTo>
                    <a:lnTo>
                      <a:pt x="1396" y="332"/>
                    </a:lnTo>
                    <a:lnTo>
                      <a:pt x="1396" y="332"/>
                    </a:lnTo>
                    <a:cubicBezTo>
                      <a:pt x="1398" y="311"/>
                      <a:pt x="1400" y="289"/>
                      <a:pt x="1401" y="268"/>
                    </a:cubicBezTo>
                    <a:lnTo>
                      <a:pt x="1435" y="1"/>
                    </a:ln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0" name="Google Shape;1070;p42"/>
              <p:cNvSpPr/>
              <p:nvPr/>
            </p:nvSpPr>
            <p:spPr>
              <a:xfrm>
                <a:off x="2941450" y="3399450"/>
                <a:ext cx="81750" cy="132000"/>
              </a:xfrm>
              <a:custGeom>
                <a:avLst/>
                <a:gdLst/>
                <a:ahLst/>
                <a:cxnLst/>
                <a:rect l="l" t="t" r="r" b="b"/>
                <a:pathLst>
                  <a:path w="3270" h="5280" extrusionOk="0">
                    <a:moveTo>
                      <a:pt x="1776" y="0"/>
                    </a:moveTo>
                    <a:cubicBezTo>
                      <a:pt x="1740" y="0"/>
                      <a:pt x="1704" y="1"/>
                      <a:pt x="1668" y="4"/>
                    </a:cubicBezTo>
                    <a:cubicBezTo>
                      <a:pt x="1534" y="4"/>
                      <a:pt x="1434" y="38"/>
                      <a:pt x="1334" y="104"/>
                    </a:cubicBezTo>
                    <a:cubicBezTo>
                      <a:pt x="1268" y="138"/>
                      <a:pt x="1234" y="171"/>
                      <a:pt x="1234" y="171"/>
                    </a:cubicBezTo>
                    <a:cubicBezTo>
                      <a:pt x="1368" y="104"/>
                      <a:pt x="1534" y="104"/>
                      <a:pt x="1668" y="71"/>
                    </a:cubicBezTo>
                    <a:cubicBezTo>
                      <a:pt x="2035" y="71"/>
                      <a:pt x="2402" y="271"/>
                      <a:pt x="2635" y="571"/>
                    </a:cubicBezTo>
                    <a:cubicBezTo>
                      <a:pt x="3269" y="1372"/>
                      <a:pt x="2902" y="2873"/>
                      <a:pt x="2802" y="4374"/>
                    </a:cubicBezTo>
                    <a:cubicBezTo>
                      <a:pt x="2769" y="4708"/>
                      <a:pt x="2502" y="4974"/>
                      <a:pt x="2168" y="5041"/>
                    </a:cubicBezTo>
                    <a:cubicBezTo>
                      <a:pt x="2092" y="5067"/>
                      <a:pt x="2013" y="5079"/>
                      <a:pt x="1934" y="5079"/>
                    </a:cubicBezTo>
                    <a:cubicBezTo>
                      <a:pt x="1706" y="5079"/>
                      <a:pt x="1483" y="4973"/>
                      <a:pt x="1334" y="4774"/>
                    </a:cubicBezTo>
                    <a:cubicBezTo>
                      <a:pt x="1168" y="4541"/>
                      <a:pt x="1101" y="4241"/>
                      <a:pt x="1101" y="3940"/>
                    </a:cubicBezTo>
                    <a:cubicBezTo>
                      <a:pt x="1101" y="3640"/>
                      <a:pt x="1101" y="3373"/>
                      <a:pt x="1101" y="3106"/>
                    </a:cubicBezTo>
                    <a:cubicBezTo>
                      <a:pt x="1101" y="2873"/>
                      <a:pt x="1001" y="2639"/>
                      <a:pt x="834" y="2439"/>
                    </a:cubicBezTo>
                    <a:cubicBezTo>
                      <a:pt x="723" y="2329"/>
                      <a:pt x="590" y="2264"/>
                      <a:pt x="434" y="2264"/>
                    </a:cubicBezTo>
                    <a:cubicBezTo>
                      <a:pt x="401" y="2264"/>
                      <a:pt x="368" y="2267"/>
                      <a:pt x="334" y="2272"/>
                    </a:cubicBezTo>
                    <a:cubicBezTo>
                      <a:pt x="200" y="2272"/>
                      <a:pt x="100" y="2339"/>
                      <a:pt x="33" y="2439"/>
                    </a:cubicBezTo>
                    <a:cubicBezTo>
                      <a:pt x="0" y="2506"/>
                      <a:pt x="0" y="2539"/>
                      <a:pt x="0" y="2539"/>
                    </a:cubicBezTo>
                    <a:cubicBezTo>
                      <a:pt x="67" y="2439"/>
                      <a:pt x="200" y="2373"/>
                      <a:pt x="334" y="2373"/>
                    </a:cubicBezTo>
                    <a:cubicBezTo>
                      <a:pt x="356" y="2367"/>
                      <a:pt x="380" y="2364"/>
                      <a:pt x="405" y="2364"/>
                    </a:cubicBezTo>
                    <a:cubicBezTo>
                      <a:pt x="522" y="2364"/>
                      <a:pt x="651" y="2429"/>
                      <a:pt x="734" y="2539"/>
                    </a:cubicBezTo>
                    <a:cubicBezTo>
                      <a:pt x="867" y="2706"/>
                      <a:pt x="934" y="2906"/>
                      <a:pt x="934" y="3106"/>
                    </a:cubicBezTo>
                    <a:cubicBezTo>
                      <a:pt x="934" y="3373"/>
                      <a:pt x="934" y="3640"/>
                      <a:pt x="934" y="3940"/>
                    </a:cubicBezTo>
                    <a:cubicBezTo>
                      <a:pt x="901" y="4274"/>
                      <a:pt x="1001" y="4607"/>
                      <a:pt x="1201" y="4908"/>
                    </a:cubicBezTo>
                    <a:cubicBezTo>
                      <a:pt x="1301" y="5074"/>
                      <a:pt x="1468" y="5175"/>
                      <a:pt x="1635" y="5241"/>
                    </a:cubicBezTo>
                    <a:cubicBezTo>
                      <a:pt x="1737" y="5267"/>
                      <a:pt x="1841" y="5279"/>
                      <a:pt x="1945" y="5279"/>
                    </a:cubicBezTo>
                    <a:cubicBezTo>
                      <a:pt x="2248" y="5279"/>
                      <a:pt x="2545" y="5173"/>
                      <a:pt x="2769" y="4974"/>
                    </a:cubicBezTo>
                    <a:cubicBezTo>
                      <a:pt x="2902" y="4808"/>
                      <a:pt x="3002" y="4607"/>
                      <a:pt x="3036" y="4407"/>
                    </a:cubicBezTo>
                    <a:cubicBezTo>
                      <a:pt x="3102" y="3607"/>
                      <a:pt x="3169" y="2906"/>
                      <a:pt x="3202" y="2239"/>
                    </a:cubicBezTo>
                    <a:cubicBezTo>
                      <a:pt x="3269" y="1605"/>
                      <a:pt x="3102" y="1005"/>
                      <a:pt x="2769" y="505"/>
                    </a:cubicBezTo>
                    <a:cubicBezTo>
                      <a:pt x="2524" y="168"/>
                      <a:pt x="2167" y="0"/>
                      <a:pt x="1776"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1" name="Google Shape;1071;p42"/>
              <p:cNvSpPr/>
              <p:nvPr/>
            </p:nvSpPr>
            <p:spPr>
              <a:xfrm>
                <a:off x="3007325" y="4220125"/>
                <a:ext cx="756400" cy="767000"/>
              </a:xfrm>
              <a:custGeom>
                <a:avLst/>
                <a:gdLst/>
                <a:ahLst/>
                <a:cxnLst/>
                <a:rect l="l" t="t" r="r" b="b"/>
                <a:pathLst>
                  <a:path w="30256" h="30680" extrusionOk="0">
                    <a:moveTo>
                      <a:pt x="8773" y="1"/>
                    </a:moveTo>
                    <a:cubicBezTo>
                      <a:pt x="5971" y="4471"/>
                      <a:pt x="3603" y="9207"/>
                      <a:pt x="1668" y="14144"/>
                    </a:cubicBezTo>
                    <a:cubicBezTo>
                      <a:pt x="801" y="16346"/>
                      <a:pt x="0" y="18714"/>
                      <a:pt x="567" y="21016"/>
                    </a:cubicBezTo>
                    <a:cubicBezTo>
                      <a:pt x="1168" y="23451"/>
                      <a:pt x="3136" y="25285"/>
                      <a:pt x="5604" y="25752"/>
                    </a:cubicBezTo>
                    <a:cubicBezTo>
                      <a:pt x="6027" y="25823"/>
                      <a:pt x="6455" y="25850"/>
                      <a:pt x="6885" y="25850"/>
                    </a:cubicBezTo>
                    <a:cubicBezTo>
                      <a:pt x="8359" y="25850"/>
                      <a:pt x="9862" y="25529"/>
                      <a:pt x="11312" y="25529"/>
                    </a:cubicBezTo>
                    <a:cubicBezTo>
                      <a:pt x="12039" y="25529"/>
                      <a:pt x="12753" y="25610"/>
                      <a:pt x="13443" y="25853"/>
                    </a:cubicBezTo>
                    <a:cubicBezTo>
                      <a:pt x="14677" y="26286"/>
                      <a:pt x="15678" y="27187"/>
                      <a:pt x="16712" y="27954"/>
                    </a:cubicBezTo>
                    <a:cubicBezTo>
                      <a:pt x="19288" y="29737"/>
                      <a:pt x="22344" y="30680"/>
                      <a:pt x="25453" y="30680"/>
                    </a:cubicBezTo>
                    <a:cubicBezTo>
                      <a:pt x="26008" y="30680"/>
                      <a:pt x="26564" y="30650"/>
                      <a:pt x="27120" y="30589"/>
                    </a:cubicBezTo>
                    <a:cubicBezTo>
                      <a:pt x="28487" y="30422"/>
                      <a:pt x="30122" y="29755"/>
                      <a:pt x="30255" y="28388"/>
                    </a:cubicBezTo>
                    <a:cubicBezTo>
                      <a:pt x="26619" y="27587"/>
                      <a:pt x="22883" y="26753"/>
                      <a:pt x="19914" y="24552"/>
                    </a:cubicBezTo>
                    <a:cubicBezTo>
                      <a:pt x="18680" y="23584"/>
                      <a:pt x="17546" y="22383"/>
                      <a:pt x="16078" y="21816"/>
                    </a:cubicBezTo>
                    <a:cubicBezTo>
                      <a:pt x="14477" y="21183"/>
                      <a:pt x="9440" y="21016"/>
                      <a:pt x="7839" y="20415"/>
                    </a:cubicBezTo>
                    <a:cubicBezTo>
                      <a:pt x="4870" y="19315"/>
                      <a:pt x="5638" y="16579"/>
                      <a:pt x="7072" y="12943"/>
                    </a:cubicBezTo>
                    <a:cubicBezTo>
                      <a:pt x="8239" y="10008"/>
                      <a:pt x="9841" y="7206"/>
                      <a:pt x="12476" y="5471"/>
                    </a:cubicBezTo>
                    <a:lnTo>
                      <a:pt x="877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2" name="Google Shape;1072;p42"/>
              <p:cNvSpPr/>
              <p:nvPr/>
            </p:nvSpPr>
            <p:spPr>
              <a:xfrm>
                <a:off x="3088200" y="4272675"/>
                <a:ext cx="676350" cy="691450"/>
              </a:xfrm>
              <a:custGeom>
                <a:avLst/>
                <a:gdLst/>
                <a:ahLst/>
                <a:cxnLst/>
                <a:rect l="l" t="t" r="r" b="b"/>
                <a:pathLst>
                  <a:path w="27054" h="27658" extrusionOk="0">
                    <a:moveTo>
                      <a:pt x="6205" y="0"/>
                    </a:moveTo>
                    <a:cubicBezTo>
                      <a:pt x="3937" y="3269"/>
                      <a:pt x="2169" y="6838"/>
                      <a:pt x="935" y="10608"/>
                    </a:cubicBezTo>
                    <a:cubicBezTo>
                      <a:pt x="468" y="11875"/>
                      <a:pt x="201" y="13210"/>
                      <a:pt x="101" y="14544"/>
                    </a:cubicBezTo>
                    <a:cubicBezTo>
                      <a:pt x="1" y="15878"/>
                      <a:pt x="401" y="17213"/>
                      <a:pt x="1135" y="18347"/>
                    </a:cubicBezTo>
                    <a:cubicBezTo>
                      <a:pt x="2503" y="20148"/>
                      <a:pt x="5004" y="20281"/>
                      <a:pt x="7206" y="20682"/>
                    </a:cubicBezTo>
                    <a:cubicBezTo>
                      <a:pt x="9107" y="21015"/>
                      <a:pt x="9841" y="20882"/>
                      <a:pt x="12076" y="21816"/>
                    </a:cubicBezTo>
                    <a:cubicBezTo>
                      <a:pt x="14211" y="22750"/>
                      <a:pt x="16046" y="24384"/>
                      <a:pt x="18080" y="25452"/>
                    </a:cubicBezTo>
                    <a:cubicBezTo>
                      <a:pt x="18080" y="25452"/>
                      <a:pt x="21857" y="27657"/>
                      <a:pt x="25251" y="27657"/>
                    </a:cubicBezTo>
                    <a:cubicBezTo>
                      <a:pt x="25590" y="27657"/>
                      <a:pt x="25925" y="27635"/>
                      <a:pt x="26253" y="27587"/>
                    </a:cubicBezTo>
                    <a:cubicBezTo>
                      <a:pt x="26253" y="27587"/>
                      <a:pt x="27054" y="26886"/>
                      <a:pt x="26987" y="26286"/>
                    </a:cubicBezTo>
                    <a:cubicBezTo>
                      <a:pt x="26987" y="26286"/>
                      <a:pt x="21483" y="25018"/>
                      <a:pt x="20315" y="24418"/>
                    </a:cubicBezTo>
                    <a:cubicBezTo>
                      <a:pt x="19115" y="23817"/>
                      <a:pt x="17380" y="23050"/>
                      <a:pt x="16012" y="21916"/>
                    </a:cubicBezTo>
                    <a:cubicBezTo>
                      <a:pt x="14645" y="20815"/>
                      <a:pt x="13677" y="19247"/>
                      <a:pt x="9141" y="19047"/>
                    </a:cubicBezTo>
                    <a:cubicBezTo>
                      <a:pt x="8607" y="19014"/>
                      <a:pt x="7640" y="18847"/>
                      <a:pt x="6606" y="18714"/>
                    </a:cubicBezTo>
                    <a:cubicBezTo>
                      <a:pt x="4504" y="18480"/>
                      <a:pt x="3003" y="17880"/>
                      <a:pt x="2669" y="16279"/>
                    </a:cubicBezTo>
                    <a:cubicBezTo>
                      <a:pt x="2136" y="13677"/>
                      <a:pt x="5171" y="8039"/>
                      <a:pt x="5171" y="8039"/>
                    </a:cubicBezTo>
                    <a:cubicBezTo>
                      <a:pt x="5171" y="8039"/>
                      <a:pt x="8173" y="3703"/>
                      <a:pt x="9341" y="3436"/>
                    </a:cubicBezTo>
                    <a:lnTo>
                      <a:pt x="620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3" name="Google Shape;1073;p42"/>
              <p:cNvSpPr/>
              <p:nvPr/>
            </p:nvSpPr>
            <p:spPr>
              <a:xfrm>
                <a:off x="3084050" y="4271825"/>
                <a:ext cx="660475" cy="693650"/>
              </a:xfrm>
              <a:custGeom>
                <a:avLst/>
                <a:gdLst/>
                <a:ahLst/>
                <a:cxnLst/>
                <a:rect l="l" t="t" r="r" b="b"/>
                <a:pathLst>
                  <a:path w="26419" h="27746" extrusionOk="0">
                    <a:moveTo>
                      <a:pt x="6371" y="1"/>
                    </a:moveTo>
                    <a:lnTo>
                      <a:pt x="6371" y="1"/>
                    </a:lnTo>
                    <a:cubicBezTo>
                      <a:pt x="6338" y="34"/>
                      <a:pt x="6305" y="68"/>
                      <a:pt x="6305" y="101"/>
                    </a:cubicBezTo>
                    <a:lnTo>
                      <a:pt x="6371" y="1"/>
                    </a:lnTo>
                    <a:close/>
                    <a:moveTo>
                      <a:pt x="6305" y="101"/>
                    </a:moveTo>
                    <a:lnTo>
                      <a:pt x="6071" y="401"/>
                    </a:lnTo>
                    <a:cubicBezTo>
                      <a:pt x="5904" y="635"/>
                      <a:pt x="5637" y="1035"/>
                      <a:pt x="5304" y="1502"/>
                    </a:cubicBezTo>
                    <a:cubicBezTo>
                      <a:pt x="4337" y="2936"/>
                      <a:pt x="3503" y="4404"/>
                      <a:pt x="2802" y="5938"/>
                    </a:cubicBezTo>
                    <a:cubicBezTo>
                      <a:pt x="1701" y="8207"/>
                      <a:pt x="901" y="10608"/>
                      <a:pt x="367" y="13077"/>
                    </a:cubicBezTo>
                    <a:cubicBezTo>
                      <a:pt x="0" y="14545"/>
                      <a:pt x="100" y="16079"/>
                      <a:pt x="634" y="17480"/>
                    </a:cubicBezTo>
                    <a:cubicBezTo>
                      <a:pt x="767" y="17847"/>
                      <a:pt x="967" y="18214"/>
                      <a:pt x="1201" y="18514"/>
                    </a:cubicBezTo>
                    <a:cubicBezTo>
                      <a:pt x="1468" y="18848"/>
                      <a:pt x="1768" y="19148"/>
                      <a:pt x="2102" y="19348"/>
                    </a:cubicBezTo>
                    <a:cubicBezTo>
                      <a:pt x="2802" y="19782"/>
                      <a:pt x="3569" y="20082"/>
                      <a:pt x="4370" y="20249"/>
                    </a:cubicBezTo>
                    <a:lnTo>
                      <a:pt x="5104" y="20449"/>
                    </a:lnTo>
                    <a:cubicBezTo>
                      <a:pt x="6672" y="20649"/>
                      <a:pt x="8206" y="20916"/>
                      <a:pt x="9674" y="21216"/>
                    </a:cubicBezTo>
                    <a:cubicBezTo>
                      <a:pt x="10408" y="21383"/>
                      <a:pt x="11108" y="21550"/>
                      <a:pt x="11809" y="21750"/>
                    </a:cubicBezTo>
                    <a:cubicBezTo>
                      <a:pt x="12142" y="21850"/>
                      <a:pt x="12442" y="21983"/>
                      <a:pt x="12776" y="22150"/>
                    </a:cubicBezTo>
                    <a:cubicBezTo>
                      <a:pt x="13076" y="22317"/>
                      <a:pt x="13376" y="22484"/>
                      <a:pt x="13677" y="22650"/>
                    </a:cubicBezTo>
                    <a:cubicBezTo>
                      <a:pt x="14844" y="23351"/>
                      <a:pt x="15911" y="24085"/>
                      <a:pt x="16946" y="24752"/>
                    </a:cubicBezTo>
                    <a:cubicBezTo>
                      <a:pt x="17880" y="25386"/>
                      <a:pt x="18880" y="25919"/>
                      <a:pt x="19914" y="26353"/>
                    </a:cubicBezTo>
                    <a:cubicBezTo>
                      <a:pt x="21415" y="27020"/>
                      <a:pt x="23017" y="27454"/>
                      <a:pt x="24618" y="27721"/>
                    </a:cubicBezTo>
                    <a:cubicBezTo>
                      <a:pt x="24835" y="27737"/>
                      <a:pt x="25060" y="27746"/>
                      <a:pt x="25285" y="27746"/>
                    </a:cubicBezTo>
                    <a:cubicBezTo>
                      <a:pt x="25510" y="27746"/>
                      <a:pt x="25735" y="27737"/>
                      <a:pt x="25952" y="27721"/>
                    </a:cubicBezTo>
                    <a:cubicBezTo>
                      <a:pt x="26119" y="27687"/>
                      <a:pt x="26252" y="27654"/>
                      <a:pt x="26419" y="27621"/>
                    </a:cubicBezTo>
                    <a:cubicBezTo>
                      <a:pt x="26419" y="27612"/>
                      <a:pt x="26407" y="27608"/>
                      <a:pt x="26384" y="27608"/>
                    </a:cubicBezTo>
                    <a:cubicBezTo>
                      <a:pt x="26322" y="27608"/>
                      <a:pt x="26181" y="27638"/>
                      <a:pt x="25985" y="27687"/>
                    </a:cubicBezTo>
                    <a:cubicBezTo>
                      <a:pt x="25869" y="27696"/>
                      <a:pt x="25753" y="27700"/>
                      <a:pt x="25637" y="27700"/>
                    </a:cubicBezTo>
                    <a:cubicBezTo>
                      <a:pt x="25319" y="27700"/>
                      <a:pt x="25002" y="27669"/>
                      <a:pt x="24684" y="27621"/>
                    </a:cubicBezTo>
                    <a:cubicBezTo>
                      <a:pt x="23083" y="27354"/>
                      <a:pt x="21515" y="26887"/>
                      <a:pt x="20014" y="26220"/>
                    </a:cubicBezTo>
                    <a:cubicBezTo>
                      <a:pt x="18980" y="25786"/>
                      <a:pt x="18013" y="25252"/>
                      <a:pt x="17079" y="24585"/>
                    </a:cubicBezTo>
                    <a:cubicBezTo>
                      <a:pt x="16045" y="23951"/>
                      <a:pt x="14977" y="23217"/>
                      <a:pt x="13810" y="22484"/>
                    </a:cubicBezTo>
                    <a:cubicBezTo>
                      <a:pt x="13510" y="22317"/>
                      <a:pt x="13210" y="22117"/>
                      <a:pt x="12909" y="21950"/>
                    </a:cubicBezTo>
                    <a:cubicBezTo>
                      <a:pt x="12576" y="21783"/>
                      <a:pt x="12242" y="21650"/>
                      <a:pt x="11909" y="21550"/>
                    </a:cubicBezTo>
                    <a:cubicBezTo>
                      <a:pt x="11208" y="21316"/>
                      <a:pt x="10508" y="21149"/>
                      <a:pt x="9774" y="20983"/>
                    </a:cubicBezTo>
                    <a:cubicBezTo>
                      <a:pt x="8306" y="20682"/>
                      <a:pt x="6772" y="20415"/>
                      <a:pt x="5170" y="20215"/>
                    </a:cubicBezTo>
                    <a:lnTo>
                      <a:pt x="4437" y="20015"/>
                    </a:lnTo>
                    <a:cubicBezTo>
                      <a:pt x="3669" y="19848"/>
                      <a:pt x="2902" y="19582"/>
                      <a:pt x="2235" y="19148"/>
                    </a:cubicBezTo>
                    <a:cubicBezTo>
                      <a:pt x="1901" y="18948"/>
                      <a:pt x="1635" y="18681"/>
                      <a:pt x="1401" y="18381"/>
                    </a:cubicBezTo>
                    <a:cubicBezTo>
                      <a:pt x="1168" y="18080"/>
                      <a:pt x="1001" y="17747"/>
                      <a:pt x="834" y="17380"/>
                    </a:cubicBezTo>
                    <a:cubicBezTo>
                      <a:pt x="300" y="16012"/>
                      <a:pt x="234" y="14511"/>
                      <a:pt x="601" y="13077"/>
                    </a:cubicBezTo>
                    <a:cubicBezTo>
                      <a:pt x="1101" y="10642"/>
                      <a:pt x="1901" y="8273"/>
                      <a:pt x="2936" y="6005"/>
                    </a:cubicBezTo>
                    <a:cubicBezTo>
                      <a:pt x="3636" y="4471"/>
                      <a:pt x="4437" y="2970"/>
                      <a:pt x="5371" y="1569"/>
                    </a:cubicBezTo>
                    <a:cubicBezTo>
                      <a:pt x="5704" y="1068"/>
                      <a:pt x="5938" y="668"/>
                      <a:pt x="6104" y="401"/>
                    </a:cubicBezTo>
                    <a:lnTo>
                      <a:pt x="6305" y="10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4" name="Google Shape;1074;p42"/>
              <p:cNvSpPr/>
              <p:nvPr/>
            </p:nvSpPr>
            <p:spPr>
              <a:xfrm>
                <a:off x="3199950" y="3709750"/>
                <a:ext cx="1998125" cy="1413600"/>
              </a:xfrm>
              <a:custGeom>
                <a:avLst/>
                <a:gdLst/>
                <a:ahLst/>
                <a:cxnLst/>
                <a:rect l="l" t="t" r="r" b="b"/>
                <a:pathLst>
                  <a:path w="79925" h="56544" extrusionOk="0">
                    <a:moveTo>
                      <a:pt x="23342" y="1"/>
                    </a:moveTo>
                    <a:cubicBezTo>
                      <a:pt x="22699" y="1"/>
                      <a:pt x="22060" y="80"/>
                      <a:pt x="21449" y="268"/>
                    </a:cubicBezTo>
                    <a:cubicBezTo>
                      <a:pt x="17180" y="1569"/>
                      <a:pt x="12943" y="4805"/>
                      <a:pt x="12310" y="12176"/>
                    </a:cubicBezTo>
                    <a:cubicBezTo>
                      <a:pt x="11809" y="18014"/>
                      <a:pt x="13844" y="23685"/>
                      <a:pt x="13844" y="23685"/>
                    </a:cubicBezTo>
                    <a:lnTo>
                      <a:pt x="735" y="13044"/>
                    </a:lnTo>
                    <a:lnTo>
                      <a:pt x="735" y="13044"/>
                    </a:lnTo>
                    <a:cubicBezTo>
                      <a:pt x="735" y="13044"/>
                      <a:pt x="1" y="19248"/>
                      <a:pt x="1802" y="22584"/>
                    </a:cubicBezTo>
                    <a:cubicBezTo>
                      <a:pt x="2202" y="23384"/>
                      <a:pt x="4838" y="26020"/>
                      <a:pt x="8440" y="29055"/>
                    </a:cubicBezTo>
                    <a:cubicBezTo>
                      <a:pt x="15945" y="35426"/>
                      <a:pt x="26887" y="44099"/>
                      <a:pt x="26887" y="44099"/>
                    </a:cubicBezTo>
                    <a:cubicBezTo>
                      <a:pt x="26887" y="44099"/>
                      <a:pt x="46567" y="55841"/>
                      <a:pt x="50604" y="56508"/>
                    </a:cubicBezTo>
                    <a:cubicBezTo>
                      <a:pt x="50749" y="56532"/>
                      <a:pt x="50916" y="56544"/>
                      <a:pt x="51104" y="56544"/>
                    </a:cubicBezTo>
                    <a:cubicBezTo>
                      <a:pt x="56175" y="56544"/>
                      <a:pt x="76088" y="48169"/>
                      <a:pt x="76088" y="48169"/>
                    </a:cubicBezTo>
                    <a:cubicBezTo>
                      <a:pt x="76088" y="48169"/>
                      <a:pt x="79924" y="40030"/>
                      <a:pt x="79591" y="37628"/>
                    </a:cubicBezTo>
                    <a:cubicBezTo>
                      <a:pt x="79257" y="35226"/>
                      <a:pt x="50604" y="13978"/>
                      <a:pt x="47735" y="12343"/>
                    </a:cubicBezTo>
                    <a:cubicBezTo>
                      <a:pt x="44833" y="10742"/>
                      <a:pt x="30389" y="2303"/>
                      <a:pt x="30389" y="2303"/>
                    </a:cubicBezTo>
                    <a:cubicBezTo>
                      <a:pt x="30389" y="2303"/>
                      <a:pt x="26806" y="1"/>
                      <a:pt x="233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5" name="Google Shape;1075;p42"/>
              <p:cNvSpPr/>
              <p:nvPr/>
            </p:nvSpPr>
            <p:spPr>
              <a:xfrm>
                <a:off x="4451675" y="4871425"/>
                <a:ext cx="59250" cy="236025"/>
              </a:xfrm>
              <a:custGeom>
                <a:avLst/>
                <a:gdLst/>
                <a:ahLst/>
                <a:cxnLst/>
                <a:rect l="l" t="t" r="r" b="b"/>
                <a:pathLst>
                  <a:path w="2370" h="9441" extrusionOk="0">
                    <a:moveTo>
                      <a:pt x="2369" y="1"/>
                    </a:moveTo>
                    <a:cubicBezTo>
                      <a:pt x="2336" y="1"/>
                      <a:pt x="2236" y="101"/>
                      <a:pt x="2102" y="301"/>
                    </a:cubicBezTo>
                    <a:cubicBezTo>
                      <a:pt x="1869" y="568"/>
                      <a:pt x="1669" y="868"/>
                      <a:pt x="1502" y="1168"/>
                    </a:cubicBezTo>
                    <a:cubicBezTo>
                      <a:pt x="901" y="2202"/>
                      <a:pt x="468" y="3336"/>
                      <a:pt x="234" y="4471"/>
                    </a:cubicBezTo>
                    <a:cubicBezTo>
                      <a:pt x="101" y="5138"/>
                      <a:pt x="34" y="5771"/>
                      <a:pt x="1" y="6439"/>
                    </a:cubicBezTo>
                    <a:cubicBezTo>
                      <a:pt x="1" y="6972"/>
                      <a:pt x="34" y="7506"/>
                      <a:pt x="134" y="8006"/>
                    </a:cubicBezTo>
                    <a:cubicBezTo>
                      <a:pt x="168" y="8373"/>
                      <a:pt x="234" y="8740"/>
                      <a:pt x="334" y="9074"/>
                    </a:cubicBezTo>
                    <a:cubicBezTo>
                      <a:pt x="368" y="9207"/>
                      <a:pt x="401" y="9341"/>
                      <a:pt x="468" y="9441"/>
                    </a:cubicBezTo>
                    <a:cubicBezTo>
                      <a:pt x="501" y="9441"/>
                      <a:pt x="368" y="8907"/>
                      <a:pt x="268" y="8006"/>
                    </a:cubicBezTo>
                    <a:cubicBezTo>
                      <a:pt x="201" y="7473"/>
                      <a:pt x="201" y="6972"/>
                      <a:pt x="201" y="6439"/>
                    </a:cubicBezTo>
                    <a:cubicBezTo>
                      <a:pt x="234" y="5805"/>
                      <a:pt x="334" y="5171"/>
                      <a:pt x="434" y="4537"/>
                    </a:cubicBezTo>
                    <a:cubicBezTo>
                      <a:pt x="701" y="3403"/>
                      <a:pt x="1102" y="2269"/>
                      <a:pt x="1635" y="1268"/>
                    </a:cubicBezTo>
                    <a:cubicBezTo>
                      <a:pt x="2069" y="468"/>
                      <a:pt x="2369" y="1"/>
                      <a:pt x="23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6" name="Google Shape;1076;p42"/>
              <p:cNvSpPr/>
              <p:nvPr/>
            </p:nvSpPr>
            <p:spPr>
              <a:xfrm>
                <a:off x="3546025" y="4301850"/>
                <a:ext cx="326925" cy="297750"/>
              </a:xfrm>
              <a:custGeom>
                <a:avLst/>
                <a:gdLst/>
                <a:ahLst/>
                <a:cxnLst/>
                <a:rect l="l" t="t" r="r" b="b"/>
                <a:pathLst>
                  <a:path w="13077" h="11910" extrusionOk="0">
                    <a:moveTo>
                      <a:pt x="1" y="1"/>
                    </a:moveTo>
                    <a:lnTo>
                      <a:pt x="1" y="1"/>
                    </a:lnTo>
                    <a:cubicBezTo>
                      <a:pt x="134" y="167"/>
                      <a:pt x="301" y="334"/>
                      <a:pt x="468" y="501"/>
                    </a:cubicBezTo>
                    <a:lnTo>
                      <a:pt x="1802" y="1835"/>
                    </a:lnTo>
                    <a:cubicBezTo>
                      <a:pt x="2970" y="2936"/>
                      <a:pt x="4538" y="4504"/>
                      <a:pt x="6305" y="6172"/>
                    </a:cubicBezTo>
                    <a:cubicBezTo>
                      <a:pt x="8073" y="7840"/>
                      <a:pt x="9741" y="9307"/>
                      <a:pt x="11009" y="10308"/>
                    </a:cubicBezTo>
                    <a:cubicBezTo>
                      <a:pt x="11609" y="10842"/>
                      <a:pt x="12143" y="11242"/>
                      <a:pt x="12477" y="11509"/>
                    </a:cubicBezTo>
                    <a:cubicBezTo>
                      <a:pt x="12677" y="11642"/>
                      <a:pt x="12843" y="11776"/>
                      <a:pt x="13077" y="11909"/>
                    </a:cubicBezTo>
                    <a:cubicBezTo>
                      <a:pt x="12910" y="11742"/>
                      <a:pt x="12743" y="11576"/>
                      <a:pt x="12543" y="11442"/>
                    </a:cubicBezTo>
                    <a:lnTo>
                      <a:pt x="11109" y="10175"/>
                    </a:lnTo>
                    <a:cubicBezTo>
                      <a:pt x="9875" y="9174"/>
                      <a:pt x="8240" y="7673"/>
                      <a:pt x="6472" y="6005"/>
                    </a:cubicBezTo>
                    <a:lnTo>
                      <a:pt x="1936" y="1702"/>
                    </a:lnTo>
                    <a:cubicBezTo>
                      <a:pt x="1335" y="1168"/>
                      <a:pt x="868" y="735"/>
                      <a:pt x="535" y="434"/>
                    </a:cubicBezTo>
                    <a:cubicBezTo>
                      <a:pt x="368" y="268"/>
                      <a:pt x="168" y="10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7" name="Google Shape;1077;p42"/>
              <p:cNvSpPr/>
              <p:nvPr/>
            </p:nvSpPr>
            <p:spPr>
              <a:xfrm>
                <a:off x="3802050" y="4456975"/>
                <a:ext cx="199325" cy="296900"/>
              </a:xfrm>
              <a:custGeom>
                <a:avLst/>
                <a:gdLst/>
                <a:ahLst/>
                <a:cxnLst/>
                <a:rect l="l" t="t" r="r" b="b"/>
                <a:pathLst>
                  <a:path w="7973" h="11876" extrusionOk="0">
                    <a:moveTo>
                      <a:pt x="7973" y="0"/>
                    </a:moveTo>
                    <a:cubicBezTo>
                      <a:pt x="7806" y="100"/>
                      <a:pt x="7639" y="200"/>
                      <a:pt x="7506" y="334"/>
                    </a:cubicBezTo>
                    <a:cubicBezTo>
                      <a:pt x="7339" y="434"/>
                      <a:pt x="7172" y="567"/>
                      <a:pt x="6972" y="734"/>
                    </a:cubicBezTo>
                    <a:cubicBezTo>
                      <a:pt x="6772" y="901"/>
                      <a:pt x="6539" y="1101"/>
                      <a:pt x="6305" y="1334"/>
                    </a:cubicBezTo>
                    <a:cubicBezTo>
                      <a:pt x="5004" y="2502"/>
                      <a:pt x="3870" y="3803"/>
                      <a:pt x="2903" y="5204"/>
                    </a:cubicBezTo>
                    <a:cubicBezTo>
                      <a:pt x="1902" y="6638"/>
                      <a:pt x="1101" y="8173"/>
                      <a:pt x="534" y="9807"/>
                    </a:cubicBezTo>
                    <a:cubicBezTo>
                      <a:pt x="434" y="10074"/>
                      <a:pt x="334" y="10341"/>
                      <a:pt x="267" y="10641"/>
                    </a:cubicBezTo>
                    <a:cubicBezTo>
                      <a:pt x="201" y="10841"/>
                      <a:pt x="134" y="11075"/>
                      <a:pt x="101" y="11308"/>
                    </a:cubicBezTo>
                    <a:cubicBezTo>
                      <a:pt x="34" y="11475"/>
                      <a:pt x="1" y="11675"/>
                      <a:pt x="1" y="11875"/>
                    </a:cubicBezTo>
                    <a:cubicBezTo>
                      <a:pt x="34" y="11875"/>
                      <a:pt x="201" y="11075"/>
                      <a:pt x="668" y="9841"/>
                    </a:cubicBezTo>
                    <a:cubicBezTo>
                      <a:pt x="1302" y="8239"/>
                      <a:pt x="2102" y="6738"/>
                      <a:pt x="3069" y="5337"/>
                    </a:cubicBezTo>
                    <a:cubicBezTo>
                      <a:pt x="4070" y="3936"/>
                      <a:pt x="5171" y="2635"/>
                      <a:pt x="6405" y="1434"/>
                    </a:cubicBezTo>
                    <a:cubicBezTo>
                      <a:pt x="6639" y="1201"/>
                      <a:pt x="6839" y="1001"/>
                      <a:pt x="7039" y="834"/>
                    </a:cubicBezTo>
                    <a:cubicBezTo>
                      <a:pt x="7239" y="634"/>
                      <a:pt x="7406" y="500"/>
                      <a:pt x="7539" y="367"/>
                    </a:cubicBezTo>
                    <a:cubicBezTo>
                      <a:pt x="7706" y="267"/>
                      <a:pt x="7840" y="134"/>
                      <a:pt x="797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8" name="Google Shape;1078;p42"/>
              <p:cNvSpPr/>
              <p:nvPr/>
            </p:nvSpPr>
            <p:spPr>
              <a:xfrm>
                <a:off x="4510050" y="4639575"/>
                <a:ext cx="661350" cy="231925"/>
              </a:xfrm>
              <a:custGeom>
                <a:avLst/>
                <a:gdLst/>
                <a:ahLst/>
                <a:cxnLst/>
                <a:rect l="l" t="t" r="r" b="b"/>
                <a:pathLst>
                  <a:path w="26454" h="9277" extrusionOk="0">
                    <a:moveTo>
                      <a:pt x="26418" y="1"/>
                    </a:moveTo>
                    <a:cubicBezTo>
                      <a:pt x="26289" y="1"/>
                      <a:pt x="20422" y="1991"/>
                      <a:pt x="13177" y="4538"/>
                    </a:cubicBezTo>
                    <a:cubicBezTo>
                      <a:pt x="5905" y="7106"/>
                      <a:pt x="1" y="9208"/>
                      <a:pt x="34" y="9275"/>
                    </a:cubicBezTo>
                    <a:cubicBezTo>
                      <a:pt x="34" y="9276"/>
                      <a:pt x="36" y="9276"/>
                      <a:pt x="39" y="9276"/>
                    </a:cubicBezTo>
                    <a:cubicBezTo>
                      <a:pt x="224" y="9276"/>
                      <a:pt x="6088" y="7266"/>
                      <a:pt x="13244" y="4738"/>
                    </a:cubicBezTo>
                    <a:cubicBezTo>
                      <a:pt x="20549" y="2170"/>
                      <a:pt x="26453" y="68"/>
                      <a:pt x="26420" y="1"/>
                    </a:cubicBezTo>
                    <a:cubicBezTo>
                      <a:pt x="26419" y="1"/>
                      <a:pt x="26419" y="1"/>
                      <a:pt x="2641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9" name="Google Shape;1079;p42"/>
              <p:cNvSpPr/>
              <p:nvPr/>
            </p:nvSpPr>
            <p:spPr>
              <a:xfrm>
                <a:off x="3573550" y="3757250"/>
                <a:ext cx="876500" cy="760625"/>
              </a:xfrm>
              <a:custGeom>
                <a:avLst/>
                <a:gdLst/>
                <a:ahLst/>
                <a:cxnLst/>
                <a:rect l="l" t="t" r="r" b="b"/>
                <a:pathLst>
                  <a:path w="35060" h="30425" extrusionOk="0">
                    <a:moveTo>
                      <a:pt x="9563" y="1"/>
                    </a:moveTo>
                    <a:cubicBezTo>
                      <a:pt x="8866" y="1"/>
                      <a:pt x="8170" y="77"/>
                      <a:pt x="7473" y="236"/>
                    </a:cubicBezTo>
                    <a:cubicBezTo>
                      <a:pt x="6305" y="503"/>
                      <a:pt x="5204" y="1037"/>
                      <a:pt x="4237" y="1770"/>
                    </a:cubicBezTo>
                    <a:cubicBezTo>
                      <a:pt x="2369" y="3271"/>
                      <a:pt x="1035" y="5340"/>
                      <a:pt x="501" y="7675"/>
                    </a:cubicBezTo>
                    <a:cubicBezTo>
                      <a:pt x="1" y="9843"/>
                      <a:pt x="101" y="12111"/>
                      <a:pt x="801" y="14213"/>
                    </a:cubicBezTo>
                    <a:cubicBezTo>
                      <a:pt x="1402" y="16114"/>
                      <a:pt x="2302" y="17915"/>
                      <a:pt x="3503" y="19516"/>
                    </a:cubicBezTo>
                    <a:cubicBezTo>
                      <a:pt x="4037" y="20250"/>
                      <a:pt x="4637" y="20917"/>
                      <a:pt x="5238" y="21585"/>
                    </a:cubicBezTo>
                    <a:cubicBezTo>
                      <a:pt x="5805" y="22252"/>
                      <a:pt x="6372" y="22852"/>
                      <a:pt x="6906" y="23419"/>
                    </a:cubicBezTo>
                    <a:cubicBezTo>
                      <a:pt x="9074" y="25754"/>
                      <a:pt x="10942" y="27522"/>
                      <a:pt x="12276" y="28690"/>
                    </a:cubicBezTo>
                    <a:cubicBezTo>
                      <a:pt x="12943" y="29257"/>
                      <a:pt x="13477" y="29690"/>
                      <a:pt x="13811" y="29991"/>
                    </a:cubicBezTo>
                    <a:lnTo>
                      <a:pt x="14244" y="30324"/>
                    </a:lnTo>
                    <a:cubicBezTo>
                      <a:pt x="14278" y="30358"/>
                      <a:pt x="14344" y="30391"/>
                      <a:pt x="14378" y="30424"/>
                    </a:cubicBezTo>
                    <a:cubicBezTo>
                      <a:pt x="14344" y="30391"/>
                      <a:pt x="14311" y="30324"/>
                      <a:pt x="14244" y="30291"/>
                    </a:cubicBezTo>
                    <a:lnTo>
                      <a:pt x="13844" y="29957"/>
                    </a:lnTo>
                    <a:cubicBezTo>
                      <a:pt x="13477" y="29657"/>
                      <a:pt x="12977" y="29190"/>
                      <a:pt x="12310" y="28623"/>
                    </a:cubicBezTo>
                    <a:cubicBezTo>
                      <a:pt x="10975" y="27422"/>
                      <a:pt x="9141" y="25654"/>
                      <a:pt x="7006" y="23319"/>
                    </a:cubicBezTo>
                    <a:cubicBezTo>
                      <a:pt x="6472" y="22752"/>
                      <a:pt x="5905" y="22152"/>
                      <a:pt x="5338" y="21484"/>
                    </a:cubicBezTo>
                    <a:cubicBezTo>
                      <a:pt x="4771" y="20817"/>
                      <a:pt x="4170" y="20150"/>
                      <a:pt x="3637" y="19416"/>
                    </a:cubicBezTo>
                    <a:cubicBezTo>
                      <a:pt x="2436" y="17815"/>
                      <a:pt x="1535" y="16047"/>
                      <a:pt x="968" y="14146"/>
                    </a:cubicBezTo>
                    <a:cubicBezTo>
                      <a:pt x="301" y="12078"/>
                      <a:pt x="201" y="9843"/>
                      <a:pt x="668" y="7741"/>
                    </a:cubicBezTo>
                    <a:cubicBezTo>
                      <a:pt x="1202" y="5440"/>
                      <a:pt x="2503" y="3405"/>
                      <a:pt x="4337" y="1937"/>
                    </a:cubicBezTo>
                    <a:cubicBezTo>
                      <a:pt x="5271" y="1203"/>
                      <a:pt x="6339" y="703"/>
                      <a:pt x="7506" y="436"/>
                    </a:cubicBezTo>
                    <a:cubicBezTo>
                      <a:pt x="8183" y="293"/>
                      <a:pt x="8885" y="225"/>
                      <a:pt x="9589" y="225"/>
                    </a:cubicBezTo>
                    <a:cubicBezTo>
                      <a:pt x="10030" y="225"/>
                      <a:pt x="10472" y="251"/>
                      <a:pt x="10909" y="303"/>
                    </a:cubicBezTo>
                    <a:cubicBezTo>
                      <a:pt x="13077" y="670"/>
                      <a:pt x="15112" y="1470"/>
                      <a:pt x="16946" y="2704"/>
                    </a:cubicBezTo>
                    <a:cubicBezTo>
                      <a:pt x="18714" y="3772"/>
                      <a:pt x="20315" y="4973"/>
                      <a:pt x="21883" y="6007"/>
                    </a:cubicBezTo>
                    <a:cubicBezTo>
                      <a:pt x="22650" y="6507"/>
                      <a:pt x="23417" y="6974"/>
                      <a:pt x="24151" y="7441"/>
                    </a:cubicBezTo>
                    <a:lnTo>
                      <a:pt x="26286" y="8742"/>
                    </a:lnTo>
                    <a:lnTo>
                      <a:pt x="32691" y="12645"/>
                    </a:lnTo>
                    <a:lnTo>
                      <a:pt x="34425" y="13679"/>
                    </a:lnTo>
                    <a:lnTo>
                      <a:pt x="34892" y="13946"/>
                    </a:lnTo>
                    <a:cubicBezTo>
                      <a:pt x="34959" y="13979"/>
                      <a:pt x="34992" y="14012"/>
                      <a:pt x="35059" y="14046"/>
                    </a:cubicBezTo>
                    <a:lnTo>
                      <a:pt x="34926" y="13946"/>
                    </a:lnTo>
                    <a:lnTo>
                      <a:pt x="34459" y="13679"/>
                    </a:lnTo>
                    <a:lnTo>
                      <a:pt x="32757" y="12578"/>
                    </a:lnTo>
                    <a:lnTo>
                      <a:pt x="26386" y="8609"/>
                    </a:lnTo>
                    <a:lnTo>
                      <a:pt x="24251" y="7308"/>
                    </a:lnTo>
                    <a:cubicBezTo>
                      <a:pt x="23518" y="6841"/>
                      <a:pt x="22750" y="6407"/>
                      <a:pt x="21983" y="5873"/>
                    </a:cubicBezTo>
                    <a:cubicBezTo>
                      <a:pt x="20449" y="4839"/>
                      <a:pt x="18848" y="3638"/>
                      <a:pt x="17080" y="2538"/>
                    </a:cubicBezTo>
                    <a:cubicBezTo>
                      <a:pt x="15245" y="1303"/>
                      <a:pt x="13143" y="469"/>
                      <a:pt x="10975" y="103"/>
                    </a:cubicBezTo>
                    <a:cubicBezTo>
                      <a:pt x="10505" y="35"/>
                      <a:pt x="10034" y="1"/>
                      <a:pt x="956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0" name="Google Shape;1080;p42"/>
              <p:cNvSpPr/>
              <p:nvPr/>
            </p:nvSpPr>
            <p:spPr>
              <a:xfrm>
                <a:off x="3706150" y="3706950"/>
                <a:ext cx="743900" cy="350600"/>
              </a:xfrm>
              <a:custGeom>
                <a:avLst/>
                <a:gdLst/>
                <a:ahLst/>
                <a:cxnLst/>
                <a:rect l="l" t="t" r="r" b="b"/>
                <a:pathLst>
                  <a:path w="29756" h="14024" extrusionOk="0">
                    <a:moveTo>
                      <a:pt x="3444" y="0"/>
                    </a:moveTo>
                    <a:cubicBezTo>
                      <a:pt x="2687" y="0"/>
                      <a:pt x="1931" y="105"/>
                      <a:pt x="1201" y="313"/>
                    </a:cubicBezTo>
                    <a:cubicBezTo>
                      <a:pt x="768" y="447"/>
                      <a:pt x="367" y="613"/>
                      <a:pt x="1" y="847"/>
                    </a:cubicBezTo>
                    <a:cubicBezTo>
                      <a:pt x="401" y="680"/>
                      <a:pt x="834" y="513"/>
                      <a:pt x="1235" y="413"/>
                    </a:cubicBezTo>
                    <a:cubicBezTo>
                      <a:pt x="1929" y="215"/>
                      <a:pt x="2636" y="123"/>
                      <a:pt x="3340" y="123"/>
                    </a:cubicBezTo>
                    <a:cubicBezTo>
                      <a:pt x="3819" y="123"/>
                      <a:pt x="4298" y="165"/>
                      <a:pt x="4771" y="247"/>
                    </a:cubicBezTo>
                    <a:cubicBezTo>
                      <a:pt x="5605" y="413"/>
                      <a:pt x="6372" y="647"/>
                      <a:pt x="7139" y="980"/>
                    </a:cubicBezTo>
                    <a:cubicBezTo>
                      <a:pt x="7940" y="1314"/>
                      <a:pt x="8807" y="1714"/>
                      <a:pt x="9707" y="2181"/>
                    </a:cubicBezTo>
                    <a:cubicBezTo>
                      <a:pt x="10608" y="2648"/>
                      <a:pt x="11509" y="3149"/>
                      <a:pt x="12443" y="3716"/>
                    </a:cubicBezTo>
                    <a:cubicBezTo>
                      <a:pt x="13377" y="4249"/>
                      <a:pt x="14344" y="4850"/>
                      <a:pt x="15345" y="5450"/>
                    </a:cubicBezTo>
                    <a:cubicBezTo>
                      <a:pt x="19314" y="7819"/>
                      <a:pt x="22984" y="9887"/>
                      <a:pt x="25552" y="11455"/>
                    </a:cubicBezTo>
                    <a:cubicBezTo>
                      <a:pt x="26853" y="12222"/>
                      <a:pt x="27887" y="12889"/>
                      <a:pt x="28621" y="13323"/>
                    </a:cubicBezTo>
                    <a:lnTo>
                      <a:pt x="29455" y="13856"/>
                    </a:lnTo>
                    <a:cubicBezTo>
                      <a:pt x="29555" y="13923"/>
                      <a:pt x="29655" y="13990"/>
                      <a:pt x="29755" y="14023"/>
                    </a:cubicBezTo>
                    <a:cubicBezTo>
                      <a:pt x="29655" y="13956"/>
                      <a:pt x="29555" y="13890"/>
                      <a:pt x="29455" y="13823"/>
                    </a:cubicBezTo>
                    <a:cubicBezTo>
                      <a:pt x="29288" y="13689"/>
                      <a:pt x="29021" y="13489"/>
                      <a:pt x="28654" y="13256"/>
                    </a:cubicBezTo>
                    <a:cubicBezTo>
                      <a:pt x="27954" y="12789"/>
                      <a:pt x="26920" y="12122"/>
                      <a:pt x="25619" y="11321"/>
                    </a:cubicBezTo>
                    <a:cubicBezTo>
                      <a:pt x="23050" y="9720"/>
                      <a:pt x="19414" y="7618"/>
                      <a:pt x="15445" y="5250"/>
                    </a:cubicBezTo>
                    <a:lnTo>
                      <a:pt x="12543" y="3516"/>
                    </a:lnTo>
                    <a:cubicBezTo>
                      <a:pt x="11609" y="2948"/>
                      <a:pt x="10675" y="2448"/>
                      <a:pt x="9774" y="2014"/>
                    </a:cubicBezTo>
                    <a:cubicBezTo>
                      <a:pt x="8874" y="1547"/>
                      <a:pt x="8006" y="1147"/>
                      <a:pt x="7172" y="814"/>
                    </a:cubicBezTo>
                    <a:cubicBezTo>
                      <a:pt x="6405" y="480"/>
                      <a:pt x="5605" y="247"/>
                      <a:pt x="4804" y="113"/>
                    </a:cubicBezTo>
                    <a:cubicBezTo>
                      <a:pt x="4354" y="38"/>
                      <a:pt x="3899" y="0"/>
                      <a:pt x="34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1" name="Google Shape;1081;p42"/>
              <p:cNvSpPr/>
              <p:nvPr/>
            </p:nvSpPr>
            <p:spPr>
              <a:xfrm>
                <a:off x="3912975" y="3734775"/>
                <a:ext cx="410300" cy="287925"/>
              </a:xfrm>
              <a:custGeom>
                <a:avLst/>
                <a:gdLst/>
                <a:ahLst/>
                <a:cxnLst/>
                <a:rect l="l" t="t" r="r" b="b"/>
                <a:pathLst>
                  <a:path w="16412" h="11517" extrusionOk="0">
                    <a:moveTo>
                      <a:pt x="6772" y="1"/>
                    </a:moveTo>
                    <a:lnTo>
                      <a:pt x="300" y="2503"/>
                    </a:lnTo>
                    <a:cubicBezTo>
                      <a:pt x="300" y="2503"/>
                      <a:pt x="0" y="3103"/>
                      <a:pt x="967" y="3737"/>
                    </a:cubicBezTo>
                    <a:cubicBezTo>
                      <a:pt x="1368" y="3994"/>
                      <a:pt x="1891" y="4068"/>
                      <a:pt x="2357" y="4068"/>
                    </a:cubicBezTo>
                    <a:cubicBezTo>
                      <a:pt x="2980" y="4068"/>
                      <a:pt x="3503" y="3937"/>
                      <a:pt x="3503" y="3937"/>
                    </a:cubicBezTo>
                    <a:lnTo>
                      <a:pt x="3503" y="3937"/>
                    </a:lnTo>
                    <a:lnTo>
                      <a:pt x="2268" y="8740"/>
                    </a:lnTo>
                    <a:cubicBezTo>
                      <a:pt x="2268" y="8740"/>
                      <a:pt x="2268" y="10041"/>
                      <a:pt x="3503" y="10041"/>
                    </a:cubicBezTo>
                    <a:cubicBezTo>
                      <a:pt x="3535" y="10043"/>
                      <a:pt x="3567" y="10044"/>
                      <a:pt x="3599" y="10044"/>
                    </a:cubicBezTo>
                    <a:cubicBezTo>
                      <a:pt x="4264" y="10044"/>
                      <a:pt x="4890" y="9717"/>
                      <a:pt x="5304" y="9207"/>
                    </a:cubicBezTo>
                    <a:lnTo>
                      <a:pt x="5304" y="9207"/>
                    </a:lnTo>
                    <a:cubicBezTo>
                      <a:pt x="5170" y="10075"/>
                      <a:pt x="5604" y="10909"/>
                      <a:pt x="6371" y="11309"/>
                    </a:cubicBezTo>
                    <a:cubicBezTo>
                      <a:pt x="6574" y="11451"/>
                      <a:pt x="6799" y="11516"/>
                      <a:pt x="7017" y="11516"/>
                    </a:cubicBezTo>
                    <a:cubicBezTo>
                      <a:pt x="7518" y="11516"/>
                      <a:pt x="7990" y="11176"/>
                      <a:pt x="8106" y="10642"/>
                    </a:cubicBezTo>
                    <a:cubicBezTo>
                      <a:pt x="8106" y="10642"/>
                      <a:pt x="8860" y="11516"/>
                      <a:pt x="9421" y="11516"/>
                    </a:cubicBezTo>
                    <a:cubicBezTo>
                      <a:pt x="9450" y="11516"/>
                      <a:pt x="9479" y="11514"/>
                      <a:pt x="9507" y="11509"/>
                    </a:cubicBezTo>
                    <a:cubicBezTo>
                      <a:pt x="10074" y="11442"/>
                      <a:pt x="12843" y="7406"/>
                      <a:pt x="12843" y="7406"/>
                    </a:cubicBezTo>
                    <a:lnTo>
                      <a:pt x="13777" y="7973"/>
                    </a:lnTo>
                    <a:lnTo>
                      <a:pt x="15745" y="9074"/>
                    </a:lnTo>
                    <a:cubicBezTo>
                      <a:pt x="16212" y="8040"/>
                      <a:pt x="16412" y="6906"/>
                      <a:pt x="16345" y="5738"/>
                    </a:cubicBezTo>
                    <a:cubicBezTo>
                      <a:pt x="16190" y="4123"/>
                      <a:pt x="14791" y="2509"/>
                      <a:pt x="13065" y="2509"/>
                    </a:cubicBezTo>
                    <a:cubicBezTo>
                      <a:pt x="12937" y="2509"/>
                      <a:pt x="12807" y="2518"/>
                      <a:pt x="12676" y="2536"/>
                    </a:cubicBezTo>
                    <a:cubicBezTo>
                      <a:pt x="12676" y="2536"/>
                      <a:pt x="11275" y="1268"/>
                      <a:pt x="10274" y="1102"/>
                    </a:cubicBezTo>
                    <a:cubicBezTo>
                      <a:pt x="10107" y="1075"/>
                      <a:pt x="9956" y="1063"/>
                      <a:pt x="9820" y="1063"/>
                    </a:cubicBezTo>
                    <a:cubicBezTo>
                      <a:pt x="9111" y="1063"/>
                      <a:pt x="8806" y="1368"/>
                      <a:pt x="8806" y="1368"/>
                    </a:cubicBezTo>
                    <a:cubicBezTo>
                      <a:pt x="8473" y="535"/>
                      <a:pt x="7672" y="1"/>
                      <a:pt x="6772"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2" name="Google Shape;1082;p42"/>
              <p:cNvSpPr/>
              <p:nvPr/>
            </p:nvSpPr>
            <p:spPr>
              <a:xfrm>
                <a:off x="3914625" y="3732175"/>
                <a:ext cx="408650" cy="292425"/>
              </a:xfrm>
              <a:custGeom>
                <a:avLst/>
                <a:gdLst/>
                <a:ahLst/>
                <a:cxnLst/>
                <a:rect l="l" t="t" r="r" b="b"/>
                <a:pathLst>
                  <a:path w="16346" h="11697" extrusionOk="0">
                    <a:moveTo>
                      <a:pt x="6791" y="0"/>
                    </a:moveTo>
                    <a:cubicBezTo>
                      <a:pt x="6752" y="0"/>
                      <a:pt x="6712" y="2"/>
                      <a:pt x="6672" y="5"/>
                    </a:cubicBezTo>
                    <a:lnTo>
                      <a:pt x="6639" y="5"/>
                    </a:lnTo>
                    <a:lnTo>
                      <a:pt x="1635" y="1906"/>
                    </a:lnTo>
                    <a:lnTo>
                      <a:pt x="134" y="2507"/>
                    </a:lnTo>
                    <a:lnTo>
                      <a:pt x="101" y="2507"/>
                    </a:lnTo>
                    <a:lnTo>
                      <a:pt x="101" y="2540"/>
                    </a:lnTo>
                    <a:cubicBezTo>
                      <a:pt x="1" y="2940"/>
                      <a:pt x="134" y="3340"/>
                      <a:pt x="434" y="3607"/>
                    </a:cubicBezTo>
                    <a:cubicBezTo>
                      <a:pt x="701" y="3874"/>
                      <a:pt x="1035" y="4041"/>
                      <a:pt x="1368" y="4141"/>
                    </a:cubicBezTo>
                    <a:cubicBezTo>
                      <a:pt x="1719" y="4224"/>
                      <a:pt x="2069" y="4266"/>
                      <a:pt x="2419" y="4266"/>
                    </a:cubicBezTo>
                    <a:cubicBezTo>
                      <a:pt x="2711" y="4266"/>
                      <a:pt x="3002" y="4237"/>
                      <a:pt x="3293" y="4180"/>
                    </a:cubicBezTo>
                    <a:lnTo>
                      <a:pt x="3293" y="4180"/>
                    </a:lnTo>
                    <a:cubicBezTo>
                      <a:pt x="2874" y="5850"/>
                      <a:pt x="2457" y="7425"/>
                      <a:pt x="2102" y="8844"/>
                    </a:cubicBezTo>
                    <a:cubicBezTo>
                      <a:pt x="2102" y="9245"/>
                      <a:pt x="2269" y="9612"/>
                      <a:pt x="2536" y="9912"/>
                    </a:cubicBezTo>
                    <a:cubicBezTo>
                      <a:pt x="2799" y="10116"/>
                      <a:pt x="3112" y="10218"/>
                      <a:pt x="3433" y="10218"/>
                    </a:cubicBezTo>
                    <a:cubicBezTo>
                      <a:pt x="3478" y="10218"/>
                      <a:pt x="3524" y="10216"/>
                      <a:pt x="3570" y="10212"/>
                    </a:cubicBezTo>
                    <a:cubicBezTo>
                      <a:pt x="4187" y="10212"/>
                      <a:pt x="4752" y="9953"/>
                      <a:pt x="5152" y="9527"/>
                    </a:cubicBezTo>
                    <a:lnTo>
                      <a:pt x="5152" y="9527"/>
                    </a:lnTo>
                    <a:cubicBezTo>
                      <a:pt x="5142" y="9943"/>
                      <a:pt x="5249" y="10351"/>
                      <a:pt x="5471" y="10712"/>
                    </a:cubicBezTo>
                    <a:cubicBezTo>
                      <a:pt x="5672" y="11079"/>
                      <a:pt x="6038" y="11380"/>
                      <a:pt x="6439" y="11546"/>
                    </a:cubicBezTo>
                    <a:cubicBezTo>
                      <a:pt x="6606" y="11646"/>
                      <a:pt x="6797" y="11696"/>
                      <a:pt x="6989" y="11696"/>
                    </a:cubicBezTo>
                    <a:cubicBezTo>
                      <a:pt x="7181" y="11696"/>
                      <a:pt x="7373" y="11646"/>
                      <a:pt x="7540" y="11546"/>
                    </a:cubicBezTo>
                    <a:cubicBezTo>
                      <a:pt x="7788" y="11360"/>
                      <a:pt x="7979" y="11116"/>
                      <a:pt x="8058" y="10841"/>
                    </a:cubicBezTo>
                    <a:lnTo>
                      <a:pt x="8058" y="10841"/>
                    </a:lnTo>
                    <a:cubicBezTo>
                      <a:pt x="8319" y="11146"/>
                      <a:pt x="8663" y="11392"/>
                      <a:pt x="9007" y="11580"/>
                    </a:cubicBezTo>
                    <a:cubicBezTo>
                      <a:pt x="9107" y="11613"/>
                      <a:pt x="9207" y="11646"/>
                      <a:pt x="9341" y="11646"/>
                    </a:cubicBezTo>
                    <a:lnTo>
                      <a:pt x="9441" y="11646"/>
                    </a:lnTo>
                    <a:cubicBezTo>
                      <a:pt x="9307" y="11646"/>
                      <a:pt x="9141" y="11613"/>
                      <a:pt x="9007" y="11546"/>
                    </a:cubicBezTo>
                    <a:cubicBezTo>
                      <a:pt x="8640" y="11346"/>
                      <a:pt x="8340" y="11079"/>
                      <a:pt x="8073" y="10746"/>
                    </a:cubicBezTo>
                    <a:lnTo>
                      <a:pt x="8007" y="10679"/>
                    </a:lnTo>
                    <a:lnTo>
                      <a:pt x="7973" y="10779"/>
                    </a:lnTo>
                    <a:cubicBezTo>
                      <a:pt x="7906" y="11046"/>
                      <a:pt x="7706" y="11279"/>
                      <a:pt x="7473" y="11480"/>
                    </a:cubicBezTo>
                    <a:cubicBezTo>
                      <a:pt x="7323" y="11563"/>
                      <a:pt x="7148" y="11605"/>
                      <a:pt x="6972" y="11605"/>
                    </a:cubicBezTo>
                    <a:cubicBezTo>
                      <a:pt x="6797" y="11605"/>
                      <a:pt x="6622" y="11563"/>
                      <a:pt x="6472" y="11480"/>
                    </a:cubicBezTo>
                    <a:cubicBezTo>
                      <a:pt x="6105" y="11313"/>
                      <a:pt x="5772" y="11013"/>
                      <a:pt x="5571" y="10679"/>
                    </a:cubicBezTo>
                    <a:cubicBezTo>
                      <a:pt x="5338" y="10279"/>
                      <a:pt x="5238" y="9812"/>
                      <a:pt x="5305" y="9345"/>
                    </a:cubicBezTo>
                    <a:lnTo>
                      <a:pt x="5371" y="9045"/>
                    </a:lnTo>
                    <a:lnTo>
                      <a:pt x="5171" y="9278"/>
                    </a:lnTo>
                    <a:cubicBezTo>
                      <a:pt x="5171" y="9278"/>
                      <a:pt x="5171" y="9278"/>
                      <a:pt x="5171" y="9278"/>
                    </a:cubicBezTo>
                    <a:lnTo>
                      <a:pt x="5171" y="9278"/>
                    </a:lnTo>
                    <a:cubicBezTo>
                      <a:pt x="4771" y="9778"/>
                      <a:pt x="4170" y="10079"/>
                      <a:pt x="3570" y="10079"/>
                    </a:cubicBezTo>
                    <a:cubicBezTo>
                      <a:pt x="3528" y="10083"/>
                      <a:pt x="3485" y="10085"/>
                      <a:pt x="3443" y="10085"/>
                    </a:cubicBezTo>
                    <a:cubicBezTo>
                      <a:pt x="3153" y="10085"/>
                      <a:pt x="2869" y="9986"/>
                      <a:pt x="2636" y="9812"/>
                    </a:cubicBezTo>
                    <a:cubicBezTo>
                      <a:pt x="2410" y="9553"/>
                      <a:pt x="2278" y="9232"/>
                      <a:pt x="2270" y="8909"/>
                    </a:cubicBezTo>
                    <a:lnTo>
                      <a:pt x="2270" y="8909"/>
                    </a:lnTo>
                    <a:cubicBezTo>
                      <a:pt x="2636" y="7442"/>
                      <a:pt x="3070" y="5808"/>
                      <a:pt x="3537" y="4108"/>
                    </a:cubicBezTo>
                    <a:lnTo>
                      <a:pt x="3570" y="3941"/>
                    </a:lnTo>
                    <a:lnTo>
                      <a:pt x="3403" y="3974"/>
                    </a:lnTo>
                    <a:cubicBezTo>
                      <a:pt x="3086" y="4058"/>
                      <a:pt x="2761" y="4099"/>
                      <a:pt x="2436" y="4099"/>
                    </a:cubicBezTo>
                    <a:cubicBezTo>
                      <a:pt x="2111" y="4099"/>
                      <a:pt x="1785" y="4058"/>
                      <a:pt x="1469" y="3974"/>
                    </a:cubicBezTo>
                    <a:cubicBezTo>
                      <a:pt x="1135" y="3874"/>
                      <a:pt x="868" y="3707"/>
                      <a:pt x="635" y="3507"/>
                    </a:cubicBezTo>
                    <a:cubicBezTo>
                      <a:pt x="370" y="3309"/>
                      <a:pt x="269" y="2979"/>
                      <a:pt x="333" y="2681"/>
                    </a:cubicBezTo>
                    <a:lnTo>
                      <a:pt x="333" y="2681"/>
                    </a:lnTo>
                    <a:lnTo>
                      <a:pt x="1702" y="2140"/>
                    </a:lnTo>
                    <a:lnTo>
                      <a:pt x="6672" y="205"/>
                    </a:lnTo>
                    <a:lnTo>
                      <a:pt x="6672" y="205"/>
                    </a:lnTo>
                    <a:cubicBezTo>
                      <a:pt x="7094" y="212"/>
                      <a:pt x="7515" y="344"/>
                      <a:pt x="7840" y="572"/>
                    </a:cubicBezTo>
                    <a:cubicBezTo>
                      <a:pt x="8173" y="805"/>
                      <a:pt x="8440" y="1139"/>
                      <a:pt x="8607" y="1539"/>
                    </a:cubicBezTo>
                    <a:lnTo>
                      <a:pt x="8674" y="1673"/>
                    </a:lnTo>
                    <a:lnTo>
                      <a:pt x="8774" y="1573"/>
                    </a:lnTo>
                    <a:cubicBezTo>
                      <a:pt x="9036" y="1368"/>
                      <a:pt x="9350" y="1266"/>
                      <a:pt x="9648" y="1266"/>
                    </a:cubicBezTo>
                    <a:cubicBezTo>
                      <a:pt x="9691" y="1266"/>
                      <a:pt x="9733" y="1268"/>
                      <a:pt x="9774" y="1272"/>
                    </a:cubicBezTo>
                    <a:cubicBezTo>
                      <a:pt x="10141" y="1272"/>
                      <a:pt x="10508" y="1372"/>
                      <a:pt x="10809" y="1539"/>
                    </a:cubicBezTo>
                    <a:cubicBezTo>
                      <a:pt x="11409" y="1873"/>
                      <a:pt x="11976" y="2273"/>
                      <a:pt x="12510" y="2740"/>
                    </a:cubicBezTo>
                    <a:lnTo>
                      <a:pt x="12543" y="2773"/>
                    </a:lnTo>
                    <a:lnTo>
                      <a:pt x="12576" y="2773"/>
                    </a:lnTo>
                    <a:cubicBezTo>
                      <a:pt x="12717" y="2751"/>
                      <a:pt x="12857" y="2741"/>
                      <a:pt x="12996" y="2741"/>
                    </a:cubicBezTo>
                    <a:cubicBezTo>
                      <a:pt x="13486" y="2741"/>
                      <a:pt x="13962" y="2873"/>
                      <a:pt x="14378" y="3107"/>
                    </a:cubicBezTo>
                    <a:cubicBezTo>
                      <a:pt x="15312" y="3674"/>
                      <a:pt x="15946" y="4575"/>
                      <a:pt x="16146" y="5609"/>
                    </a:cubicBezTo>
                    <a:cubicBezTo>
                      <a:pt x="16212" y="6042"/>
                      <a:pt x="16246" y="6443"/>
                      <a:pt x="16212" y="6876"/>
                    </a:cubicBezTo>
                    <a:cubicBezTo>
                      <a:pt x="16146" y="7443"/>
                      <a:pt x="16046" y="8044"/>
                      <a:pt x="15845" y="8611"/>
                    </a:cubicBezTo>
                    <a:cubicBezTo>
                      <a:pt x="15779" y="8811"/>
                      <a:pt x="15712" y="8944"/>
                      <a:pt x="15679" y="9045"/>
                    </a:cubicBezTo>
                    <a:cubicBezTo>
                      <a:pt x="15679" y="9078"/>
                      <a:pt x="15645" y="9145"/>
                      <a:pt x="15645" y="9178"/>
                    </a:cubicBezTo>
                    <a:cubicBezTo>
                      <a:pt x="15679" y="9145"/>
                      <a:pt x="15679" y="9111"/>
                      <a:pt x="15712" y="9045"/>
                    </a:cubicBezTo>
                    <a:cubicBezTo>
                      <a:pt x="15745" y="8978"/>
                      <a:pt x="15812" y="8844"/>
                      <a:pt x="15912" y="8644"/>
                    </a:cubicBezTo>
                    <a:cubicBezTo>
                      <a:pt x="16112" y="8077"/>
                      <a:pt x="16246" y="7477"/>
                      <a:pt x="16312" y="6910"/>
                    </a:cubicBezTo>
                    <a:cubicBezTo>
                      <a:pt x="16346" y="6476"/>
                      <a:pt x="16346" y="6042"/>
                      <a:pt x="16279" y="5609"/>
                    </a:cubicBezTo>
                    <a:cubicBezTo>
                      <a:pt x="16179" y="5108"/>
                      <a:pt x="16012" y="4608"/>
                      <a:pt x="15712" y="4174"/>
                    </a:cubicBezTo>
                    <a:cubicBezTo>
                      <a:pt x="15412" y="3674"/>
                      <a:pt x="14978" y="3274"/>
                      <a:pt x="14478" y="2974"/>
                    </a:cubicBezTo>
                    <a:cubicBezTo>
                      <a:pt x="14005" y="2696"/>
                      <a:pt x="13440" y="2557"/>
                      <a:pt x="12898" y="2557"/>
                    </a:cubicBezTo>
                    <a:cubicBezTo>
                      <a:pt x="12798" y="2557"/>
                      <a:pt x="12699" y="2561"/>
                      <a:pt x="12602" y="2571"/>
                    </a:cubicBezTo>
                    <a:lnTo>
                      <a:pt x="12602" y="2571"/>
                    </a:lnTo>
                    <a:cubicBezTo>
                      <a:pt x="12080" y="2117"/>
                      <a:pt x="11526" y="1697"/>
                      <a:pt x="10909" y="1372"/>
                    </a:cubicBezTo>
                    <a:cubicBezTo>
                      <a:pt x="10742" y="1306"/>
                      <a:pt x="10575" y="1239"/>
                      <a:pt x="10375" y="1172"/>
                    </a:cubicBezTo>
                    <a:cubicBezTo>
                      <a:pt x="10208" y="1106"/>
                      <a:pt x="10008" y="1106"/>
                      <a:pt x="9808" y="1072"/>
                    </a:cubicBezTo>
                    <a:cubicBezTo>
                      <a:pt x="9767" y="1069"/>
                      <a:pt x="9727" y="1067"/>
                      <a:pt x="9686" y="1067"/>
                    </a:cubicBezTo>
                    <a:cubicBezTo>
                      <a:pt x="9367" y="1067"/>
                      <a:pt x="9036" y="1168"/>
                      <a:pt x="8758" y="1353"/>
                    </a:cubicBezTo>
                    <a:lnTo>
                      <a:pt x="8758" y="1353"/>
                    </a:lnTo>
                    <a:cubicBezTo>
                      <a:pt x="8590" y="971"/>
                      <a:pt x="8336" y="647"/>
                      <a:pt x="7973" y="405"/>
                    </a:cubicBezTo>
                    <a:cubicBezTo>
                      <a:pt x="7638" y="161"/>
                      <a:pt x="7218" y="0"/>
                      <a:pt x="679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3" name="Google Shape;1083;p42"/>
              <p:cNvSpPr/>
              <p:nvPr/>
            </p:nvSpPr>
            <p:spPr>
              <a:xfrm>
                <a:off x="3997200" y="3783150"/>
                <a:ext cx="122600" cy="59225"/>
              </a:xfrm>
              <a:custGeom>
                <a:avLst/>
                <a:gdLst/>
                <a:ahLst/>
                <a:cxnLst/>
                <a:rect l="l" t="t" r="r" b="b"/>
                <a:pathLst>
                  <a:path w="4904" h="2369" extrusionOk="0">
                    <a:moveTo>
                      <a:pt x="4904" y="1"/>
                    </a:moveTo>
                    <a:cubicBezTo>
                      <a:pt x="3936" y="167"/>
                      <a:pt x="3036" y="434"/>
                      <a:pt x="2135" y="734"/>
                    </a:cubicBezTo>
                    <a:lnTo>
                      <a:pt x="1068" y="1101"/>
                    </a:lnTo>
                    <a:cubicBezTo>
                      <a:pt x="767" y="1168"/>
                      <a:pt x="467" y="1301"/>
                      <a:pt x="234" y="1535"/>
                    </a:cubicBezTo>
                    <a:cubicBezTo>
                      <a:pt x="134" y="1702"/>
                      <a:pt x="67" y="1935"/>
                      <a:pt x="34" y="2135"/>
                    </a:cubicBezTo>
                    <a:cubicBezTo>
                      <a:pt x="34" y="2269"/>
                      <a:pt x="0" y="2369"/>
                      <a:pt x="34" y="2369"/>
                    </a:cubicBezTo>
                    <a:cubicBezTo>
                      <a:pt x="34" y="2369"/>
                      <a:pt x="67" y="2302"/>
                      <a:pt x="134" y="2169"/>
                    </a:cubicBezTo>
                    <a:cubicBezTo>
                      <a:pt x="167" y="1969"/>
                      <a:pt x="267" y="1802"/>
                      <a:pt x="367" y="1635"/>
                    </a:cubicBezTo>
                    <a:cubicBezTo>
                      <a:pt x="601" y="1468"/>
                      <a:pt x="867" y="1335"/>
                      <a:pt x="1134" y="1268"/>
                    </a:cubicBezTo>
                    <a:lnTo>
                      <a:pt x="2202" y="968"/>
                    </a:lnTo>
                    <a:cubicBezTo>
                      <a:pt x="3136" y="701"/>
                      <a:pt x="4003" y="367"/>
                      <a:pt x="490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4" name="Google Shape;1084;p42"/>
              <p:cNvSpPr/>
              <p:nvPr/>
            </p:nvSpPr>
            <p:spPr>
              <a:xfrm>
                <a:off x="4047225" y="3823175"/>
                <a:ext cx="116775" cy="140975"/>
              </a:xfrm>
              <a:custGeom>
                <a:avLst/>
                <a:gdLst/>
                <a:ahLst/>
                <a:cxnLst/>
                <a:rect l="l" t="t" r="r" b="b"/>
                <a:pathLst>
                  <a:path w="4671" h="5639" extrusionOk="0">
                    <a:moveTo>
                      <a:pt x="4671" y="1"/>
                    </a:moveTo>
                    <a:cubicBezTo>
                      <a:pt x="4304" y="1"/>
                      <a:pt x="3903" y="67"/>
                      <a:pt x="3536" y="167"/>
                    </a:cubicBezTo>
                    <a:cubicBezTo>
                      <a:pt x="3069" y="268"/>
                      <a:pt x="2669" y="401"/>
                      <a:pt x="2269" y="601"/>
                    </a:cubicBezTo>
                    <a:cubicBezTo>
                      <a:pt x="1769" y="868"/>
                      <a:pt x="1368" y="1235"/>
                      <a:pt x="1068" y="1669"/>
                    </a:cubicBezTo>
                    <a:cubicBezTo>
                      <a:pt x="901" y="1935"/>
                      <a:pt x="801" y="2202"/>
                      <a:pt x="734" y="2469"/>
                    </a:cubicBezTo>
                    <a:cubicBezTo>
                      <a:pt x="701" y="2736"/>
                      <a:pt x="634" y="2969"/>
                      <a:pt x="568" y="3203"/>
                    </a:cubicBezTo>
                    <a:cubicBezTo>
                      <a:pt x="468" y="3670"/>
                      <a:pt x="368" y="4104"/>
                      <a:pt x="267" y="4471"/>
                    </a:cubicBezTo>
                    <a:cubicBezTo>
                      <a:pt x="167" y="4837"/>
                      <a:pt x="67" y="5238"/>
                      <a:pt x="1" y="5638"/>
                    </a:cubicBezTo>
                    <a:cubicBezTo>
                      <a:pt x="167" y="5271"/>
                      <a:pt x="334" y="4904"/>
                      <a:pt x="401" y="4504"/>
                    </a:cubicBezTo>
                    <a:cubicBezTo>
                      <a:pt x="534" y="4137"/>
                      <a:pt x="634" y="3737"/>
                      <a:pt x="768" y="3270"/>
                    </a:cubicBezTo>
                    <a:lnTo>
                      <a:pt x="935" y="2536"/>
                    </a:lnTo>
                    <a:cubicBezTo>
                      <a:pt x="1001" y="2269"/>
                      <a:pt x="1101" y="2002"/>
                      <a:pt x="1235" y="1802"/>
                    </a:cubicBezTo>
                    <a:cubicBezTo>
                      <a:pt x="1502" y="1368"/>
                      <a:pt x="1902" y="1035"/>
                      <a:pt x="2369" y="768"/>
                    </a:cubicBezTo>
                    <a:cubicBezTo>
                      <a:pt x="2736" y="568"/>
                      <a:pt x="3136" y="434"/>
                      <a:pt x="3536" y="301"/>
                    </a:cubicBezTo>
                    <a:cubicBezTo>
                      <a:pt x="3937" y="234"/>
                      <a:pt x="4304" y="134"/>
                      <a:pt x="467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5" name="Google Shape;1085;p42"/>
              <p:cNvSpPr/>
              <p:nvPr/>
            </p:nvSpPr>
            <p:spPr>
              <a:xfrm>
                <a:off x="4113100" y="3863825"/>
                <a:ext cx="100100" cy="137000"/>
              </a:xfrm>
              <a:custGeom>
                <a:avLst/>
                <a:gdLst/>
                <a:ahLst/>
                <a:cxnLst/>
                <a:rect l="l" t="t" r="r" b="b"/>
                <a:pathLst>
                  <a:path w="4004" h="5480" extrusionOk="0">
                    <a:moveTo>
                      <a:pt x="3809" y="0"/>
                    </a:moveTo>
                    <a:cubicBezTo>
                      <a:pt x="3507" y="0"/>
                      <a:pt x="3205" y="60"/>
                      <a:pt x="2903" y="143"/>
                    </a:cubicBezTo>
                    <a:cubicBezTo>
                      <a:pt x="2503" y="243"/>
                      <a:pt x="2136" y="409"/>
                      <a:pt x="1802" y="643"/>
                    </a:cubicBezTo>
                    <a:cubicBezTo>
                      <a:pt x="1402" y="977"/>
                      <a:pt x="1102" y="1377"/>
                      <a:pt x="901" y="1844"/>
                    </a:cubicBezTo>
                    <a:cubicBezTo>
                      <a:pt x="735" y="2311"/>
                      <a:pt x="601" y="2778"/>
                      <a:pt x="535" y="3278"/>
                    </a:cubicBezTo>
                    <a:cubicBezTo>
                      <a:pt x="434" y="3712"/>
                      <a:pt x="401" y="4112"/>
                      <a:pt x="334" y="4446"/>
                    </a:cubicBezTo>
                    <a:cubicBezTo>
                      <a:pt x="201" y="5079"/>
                      <a:pt x="1" y="5480"/>
                      <a:pt x="34" y="5480"/>
                    </a:cubicBezTo>
                    <a:cubicBezTo>
                      <a:pt x="234" y="5180"/>
                      <a:pt x="401" y="4846"/>
                      <a:pt x="468" y="4479"/>
                    </a:cubicBezTo>
                    <a:cubicBezTo>
                      <a:pt x="635" y="3812"/>
                      <a:pt x="701" y="2878"/>
                      <a:pt x="1102" y="1944"/>
                    </a:cubicBezTo>
                    <a:cubicBezTo>
                      <a:pt x="1268" y="1477"/>
                      <a:pt x="1569" y="1110"/>
                      <a:pt x="1936" y="810"/>
                    </a:cubicBezTo>
                    <a:cubicBezTo>
                      <a:pt x="2236" y="576"/>
                      <a:pt x="2603" y="409"/>
                      <a:pt x="2970" y="309"/>
                    </a:cubicBezTo>
                    <a:cubicBezTo>
                      <a:pt x="3603" y="109"/>
                      <a:pt x="4004" y="43"/>
                      <a:pt x="4004" y="9"/>
                    </a:cubicBezTo>
                    <a:cubicBezTo>
                      <a:pt x="3939" y="3"/>
                      <a:pt x="3874" y="0"/>
                      <a:pt x="3809"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6" name="Google Shape;1086;p42"/>
              <p:cNvSpPr/>
              <p:nvPr/>
            </p:nvSpPr>
            <p:spPr>
              <a:xfrm>
                <a:off x="3988025" y="4091200"/>
                <a:ext cx="1127500" cy="704475"/>
              </a:xfrm>
              <a:custGeom>
                <a:avLst/>
                <a:gdLst/>
                <a:ahLst/>
                <a:cxnLst/>
                <a:rect l="l" t="t" r="r" b="b"/>
                <a:pathLst>
                  <a:path w="45100" h="28179" extrusionOk="0">
                    <a:moveTo>
                      <a:pt x="21020" y="0"/>
                    </a:moveTo>
                    <a:cubicBezTo>
                      <a:pt x="20484" y="0"/>
                      <a:pt x="19944" y="89"/>
                      <a:pt x="19414" y="288"/>
                    </a:cubicBezTo>
                    <a:cubicBezTo>
                      <a:pt x="15111" y="1955"/>
                      <a:pt x="5938" y="7493"/>
                      <a:pt x="2302" y="10161"/>
                    </a:cubicBezTo>
                    <a:cubicBezTo>
                      <a:pt x="1268" y="10928"/>
                      <a:pt x="534" y="12029"/>
                      <a:pt x="234" y="13263"/>
                    </a:cubicBezTo>
                    <a:lnTo>
                      <a:pt x="0" y="14231"/>
                    </a:lnTo>
                    <a:cubicBezTo>
                      <a:pt x="0" y="14231"/>
                      <a:pt x="19114" y="27941"/>
                      <a:pt x="21682" y="28174"/>
                    </a:cubicBezTo>
                    <a:cubicBezTo>
                      <a:pt x="21716" y="28177"/>
                      <a:pt x="21753" y="28179"/>
                      <a:pt x="21793" y="28179"/>
                    </a:cubicBezTo>
                    <a:cubicBezTo>
                      <a:pt x="24740" y="28179"/>
                      <a:pt x="43932" y="19768"/>
                      <a:pt x="43932" y="19768"/>
                    </a:cubicBezTo>
                    <a:cubicBezTo>
                      <a:pt x="43932" y="19768"/>
                      <a:pt x="45099" y="16733"/>
                      <a:pt x="43231" y="15131"/>
                    </a:cubicBezTo>
                    <a:cubicBezTo>
                      <a:pt x="35359" y="8360"/>
                      <a:pt x="30255" y="5458"/>
                      <a:pt x="24751" y="1355"/>
                    </a:cubicBezTo>
                    <a:cubicBezTo>
                      <a:pt x="23700" y="566"/>
                      <a:pt x="22374" y="0"/>
                      <a:pt x="210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7" name="Google Shape;1087;p42"/>
              <p:cNvSpPr/>
              <p:nvPr/>
            </p:nvSpPr>
            <p:spPr>
              <a:xfrm>
                <a:off x="4503375" y="4689625"/>
                <a:ext cx="25050" cy="106775"/>
              </a:xfrm>
              <a:custGeom>
                <a:avLst/>
                <a:gdLst/>
                <a:ahLst/>
                <a:cxnLst/>
                <a:rect l="l" t="t" r="r" b="b"/>
                <a:pathLst>
                  <a:path w="1002" h="4271" extrusionOk="0">
                    <a:moveTo>
                      <a:pt x="668" y="1"/>
                    </a:moveTo>
                    <a:lnTo>
                      <a:pt x="668" y="1"/>
                    </a:lnTo>
                    <a:cubicBezTo>
                      <a:pt x="501" y="168"/>
                      <a:pt x="401" y="368"/>
                      <a:pt x="335" y="601"/>
                    </a:cubicBezTo>
                    <a:cubicBezTo>
                      <a:pt x="134" y="1102"/>
                      <a:pt x="1" y="1635"/>
                      <a:pt x="1" y="2202"/>
                    </a:cubicBezTo>
                    <a:cubicBezTo>
                      <a:pt x="1" y="2769"/>
                      <a:pt x="168" y="3337"/>
                      <a:pt x="501" y="3804"/>
                    </a:cubicBezTo>
                    <a:cubicBezTo>
                      <a:pt x="768" y="4137"/>
                      <a:pt x="1002" y="4271"/>
                      <a:pt x="1002" y="4271"/>
                    </a:cubicBezTo>
                    <a:cubicBezTo>
                      <a:pt x="902" y="4070"/>
                      <a:pt x="768" y="3904"/>
                      <a:pt x="635" y="3703"/>
                    </a:cubicBezTo>
                    <a:cubicBezTo>
                      <a:pt x="368" y="3270"/>
                      <a:pt x="234" y="2736"/>
                      <a:pt x="234" y="2202"/>
                    </a:cubicBezTo>
                    <a:cubicBezTo>
                      <a:pt x="234" y="1669"/>
                      <a:pt x="335" y="1135"/>
                      <a:pt x="501" y="635"/>
                    </a:cubicBezTo>
                    <a:cubicBezTo>
                      <a:pt x="568" y="434"/>
                      <a:pt x="635" y="201"/>
                      <a:pt x="66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8" name="Google Shape;1088;p42"/>
              <p:cNvSpPr/>
              <p:nvPr/>
            </p:nvSpPr>
            <p:spPr>
              <a:xfrm>
                <a:off x="4520075" y="4482825"/>
                <a:ext cx="544575" cy="206825"/>
              </a:xfrm>
              <a:custGeom>
                <a:avLst/>
                <a:gdLst/>
                <a:ahLst/>
                <a:cxnLst/>
                <a:rect l="l" t="t" r="r" b="b"/>
                <a:pathLst>
                  <a:path w="21783" h="8273" extrusionOk="0">
                    <a:moveTo>
                      <a:pt x="21782" y="0"/>
                    </a:moveTo>
                    <a:cubicBezTo>
                      <a:pt x="21716" y="0"/>
                      <a:pt x="21616" y="34"/>
                      <a:pt x="21549" y="67"/>
                    </a:cubicBezTo>
                    <a:lnTo>
                      <a:pt x="20915" y="300"/>
                    </a:lnTo>
                    <a:lnTo>
                      <a:pt x="18580" y="1201"/>
                    </a:lnTo>
                    <a:lnTo>
                      <a:pt x="10908" y="4170"/>
                    </a:lnTo>
                    <a:cubicBezTo>
                      <a:pt x="7906" y="5337"/>
                      <a:pt x="5170" y="6371"/>
                      <a:pt x="3202" y="7105"/>
                    </a:cubicBezTo>
                    <a:lnTo>
                      <a:pt x="834" y="7939"/>
                    </a:lnTo>
                    <a:lnTo>
                      <a:pt x="200" y="8173"/>
                    </a:lnTo>
                    <a:cubicBezTo>
                      <a:pt x="134" y="8173"/>
                      <a:pt x="67" y="8206"/>
                      <a:pt x="0" y="8273"/>
                    </a:cubicBezTo>
                    <a:cubicBezTo>
                      <a:pt x="67" y="8239"/>
                      <a:pt x="134" y="8239"/>
                      <a:pt x="200" y="8206"/>
                    </a:cubicBezTo>
                    <a:lnTo>
                      <a:pt x="867" y="8006"/>
                    </a:lnTo>
                    <a:cubicBezTo>
                      <a:pt x="1434" y="7839"/>
                      <a:pt x="2235" y="7572"/>
                      <a:pt x="3236" y="7205"/>
                    </a:cubicBezTo>
                    <a:cubicBezTo>
                      <a:pt x="5237" y="6538"/>
                      <a:pt x="7972" y="5538"/>
                      <a:pt x="10975" y="4370"/>
                    </a:cubicBezTo>
                    <a:cubicBezTo>
                      <a:pt x="13977" y="3203"/>
                      <a:pt x="16679" y="2135"/>
                      <a:pt x="18647" y="1335"/>
                    </a:cubicBezTo>
                    <a:lnTo>
                      <a:pt x="20948" y="367"/>
                    </a:lnTo>
                    <a:lnTo>
                      <a:pt x="21582" y="100"/>
                    </a:lnTo>
                    <a:cubicBezTo>
                      <a:pt x="21649" y="67"/>
                      <a:pt x="21716" y="34"/>
                      <a:pt x="2178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9" name="Google Shape;1089;p42"/>
              <p:cNvSpPr/>
              <p:nvPr/>
            </p:nvSpPr>
            <p:spPr>
              <a:xfrm>
                <a:off x="4011375" y="4381075"/>
                <a:ext cx="500375" cy="308575"/>
              </a:xfrm>
              <a:custGeom>
                <a:avLst/>
                <a:gdLst/>
                <a:ahLst/>
                <a:cxnLst/>
                <a:rect l="l" t="t" r="r" b="b"/>
                <a:pathLst>
                  <a:path w="20015" h="12343" extrusionOk="0">
                    <a:moveTo>
                      <a:pt x="0" y="1"/>
                    </a:moveTo>
                    <a:cubicBezTo>
                      <a:pt x="0" y="1"/>
                      <a:pt x="67" y="67"/>
                      <a:pt x="167" y="167"/>
                    </a:cubicBezTo>
                    <a:cubicBezTo>
                      <a:pt x="300" y="267"/>
                      <a:pt x="467" y="401"/>
                      <a:pt x="701" y="601"/>
                    </a:cubicBezTo>
                    <a:cubicBezTo>
                      <a:pt x="1168" y="1001"/>
                      <a:pt x="1835" y="1535"/>
                      <a:pt x="2702" y="2135"/>
                    </a:cubicBezTo>
                    <a:cubicBezTo>
                      <a:pt x="4470" y="3336"/>
                      <a:pt x="7039" y="4804"/>
                      <a:pt x="9741" y="6572"/>
                    </a:cubicBezTo>
                    <a:cubicBezTo>
                      <a:pt x="12476" y="8373"/>
                      <a:pt x="14944" y="9974"/>
                      <a:pt x="16846" y="10975"/>
                    </a:cubicBezTo>
                    <a:cubicBezTo>
                      <a:pt x="17579" y="11342"/>
                      <a:pt x="18347" y="11709"/>
                      <a:pt x="19114" y="12043"/>
                    </a:cubicBezTo>
                    <a:cubicBezTo>
                      <a:pt x="19414" y="12143"/>
                      <a:pt x="19614" y="12209"/>
                      <a:pt x="19781" y="12276"/>
                    </a:cubicBezTo>
                    <a:cubicBezTo>
                      <a:pt x="19848" y="12309"/>
                      <a:pt x="19914" y="12309"/>
                      <a:pt x="20015" y="12343"/>
                    </a:cubicBezTo>
                    <a:cubicBezTo>
                      <a:pt x="20015" y="12343"/>
                      <a:pt x="19714" y="12209"/>
                      <a:pt x="19147" y="11943"/>
                    </a:cubicBezTo>
                    <a:cubicBezTo>
                      <a:pt x="18614" y="11709"/>
                      <a:pt x="17846" y="11342"/>
                      <a:pt x="16912" y="10842"/>
                    </a:cubicBezTo>
                    <a:cubicBezTo>
                      <a:pt x="15044" y="9808"/>
                      <a:pt x="12576" y="8207"/>
                      <a:pt x="9874" y="6405"/>
                    </a:cubicBezTo>
                    <a:cubicBezTo>
                      <a:pt x="7139" y="4604"/>
                      <a:pt x="4570" y="3170"/>
                      <a:pt x="2802" y="2002"/>
                    </a:cubicBezTo>
                    <a:cubicBezTo>
                      <a:pt x="1902" y="1402"/>
                      <a:pt x="1234" y="901"/>
                      <a:pt x="767" y="534"/>
                    </a:cubicBezTo>
                    <a:lnTo>
                      <a:pt x="200" y="134"/>
                    </a:lnTo>
                    <a:cubicBezTo>
                      <a:pt x="67" y="34"/>
                      <a:pt x="0" y="1"/>
                      <a:pt x="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0" name="Google Shape;1090;p42"/>
              <p:cNvSpPr/>
              <p:nvPr/>
            </p:nvSpPr>
            <p:spPr>
              <a:xfrm>
                <a:off x="4138125" y="4358550"/>
                <a:ext cx="73400" cy="64775"/>
              </a:xfrm>
              <a:custGeom>
                <a:avLst/>
                <a:gdLst/>
                <a:ahLst/>
                <a:cxnLst/>
                <a:rect l="l" t="t" r="r" b="b"/>
                <a:pathLst>
                  <a:path w="2936" h="2591" extrusionOk="0">
                    <a:moveTo>
                      <a:pt x="568" y="1"/>
                    </a:moveTo>
                    <a:lnTo>
                      <a:pt x="1" y="435"/>
                    </a:lnTo>
                    <a:cubicBezTo>
                      <a:pt x="434" y="1035"/>
                      <a:pt x="901" y="1635"/>
                      <a:pt x="1435" y="2136"/>
                    </a:cubicBezTo>
                    <a:cubicBezTo>
                      <a:pt x="1602" y="2336"/>
                      <a:pt x="1835" y="2469"/>
                      <a:pt x="2102" y="2569"/>
                    </a:cubicBezTo>
                    <a:cubicBezTo>
                      <a:pt x="2151" y="2583"/>
                      <a:pt x="2202" y="2590"/>
                      <a:pt x="2255" y="2590"/>
                    </a:cubicBezTo>
                    <a:cubicBezTo>
                      <a:pt x="2455" y="2590"/>
                      <a:pt x="2671" y="2494"/>
                      <a:pt x="2803" y="2336"/>
                    </a:cubicBezTo>
                    <a:cubicBezTo>
                      <a:pt x="2936" y="2102"/>
                      <a:pt x="2903" y="1836"/>
                      <a:pt x="2736" y="1602"/>
                    </a:cubicBezTo>
                    <a:cubicBezTo>
                      <a:pt x="2602" y="1402"/>
                      <a:pt x="2402" y="1202"/>
                      <a:pt x="2169" y="1102"/>
                    </a:cubicBezTo>
                    <a:lnTo>
                      <a:pt x="568"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1" name="Google Shape;1091;p42"/>
              <p:cNvSpPr/>
              <p:nvPr/>
            </p:nvSpPr>
            <p:spPr>
              <a:xfrm>
                <a:off x="4064750" y="4117550"/>
                <a:ext cx="531225" cy="306075"/>
              </a:xfrm>
              <a:custGeom>
                <a:avLst/>
                <a:gdLst/>
                <a:ahLst/>
                <a:cxnLst/>
                <a:rect l="l" t="t" r="r" b="b"/>
                <a:pathLst>
                  <a:path w="21249" h="12243" extrusionOk="0">
                    <a:moveTo>
                      <a:pt x="21249" y="1"/>
                    </a:moveTo>
                    <a:cubicBezTo>
                      <a:pt x="21182" y="1"/>
                      <a:pt x="21082" y="34"/>
                      <a:pt x="21015" y="67"/>
                    </a:cubicBezTo>
                    <a:lnTo>
                      <a:pt x="20348" y="334"/>
                    </a:lnTo>
                    <a:cubicBezTo>
                      <a:pt x="19781" y="601"/>
                      <a:pt x="18980" y="968"/>
                      <a:pt x="17980" y="1435"/>
                    </a:cubicBezTo>
                    <a:cubicBezTo>
                      <a:pt x="15945" y="2402"/>
                      <a:pt x="13176" y="3737"/>
                      <a:pt x="10207" y="5405"/>
                    </a:cubicBezTo>
                    <a:cubicBezTo>
                      <a:pt x="8740" y="6205"/>
                      <a:pt x="7339" y="7039"/>
                      <a:pt x="6071" y="7840"/>
                    </a:cubicBezTo>
                    <a:cubicBezTo>
                      <a:pt x="4837" y="8640"/>
                      <a:pt x="3736" y="9374"/>
                      <a:pt x="2835" y="10008"/>
                    </a:cubicBezTo>
                    <a:cubicBezTo>
                      <a:pt x="2368" y="10341"/>
                      <a:pt x="1968" y="10642"/>
                      <a:pt x="1635" y="10909"/>
                    </a:cubicBezTo>
                    <a:cubicBezTo>
                      <a:pt x="1268" y="11209"/>
                      <a:pt x="967" y="11409"/>
                      <a:pt x="734" y="11609"/>
                    </a:cubicBezTo>
                    <a:lnTo>
                      <a:pt x="167" y="12076"/>
                    </a:lnTo>
                    <a:cubicBezTo>
                      <a:pt x="100" y="12109"/>
                      <a:pt x="67" y="12176"/>
                      <a:pt x="0" y="12243"/>
                    </a:cubicBezTo>
                    <a:cubicBezTo>
                      <a:pt x="0" y="12243"/>
                      <a:pt x="67" y="12209"/>
                      <a:pt x="200" y="12109"/>
                    </a:cubicBezTo>
                    <a:lnTo>
                      <a:pt x="801" y="11709"/>
                    </a:lnTo>
                    <a:cubicBezTo>
                      <a:pt x="1034" y="11509"/>
                      <a:pt x="1334" y="11275"/>
                      <a:pt x="1701" y="11042"/>
                    </a:cubicBezTo>
                    <a:cubicBezTo>
                      <a:pt x="2068" y="10775"/>
                      <a:pt x="2469" y="10475"/>
                      <a:pt x="2936" y="10141"/>
                    </a:cubicBezTo>
                    <a:cubicBezTo>
                      <a:pt x="3836" y="9508"/>
                      <a:pt x="4937" y="8774"/>
                      <a:pt x="6205" y="8006"/>
                    </a:cubicBezTo>
                    <a:cubicBezTo>
                      <a:pt x="7439" y="7273"/>
                      <a:pt x="8840" y="6439"/>
                      <a:pt x="10307" y="5605"/>
                    </a:cubicBezTo>
                    <a:cubicBezTo>
                      <a:pt x="13276" y="3970"/>
                      <a:pt x="16045" y="2603"/>
                      <a:pt x="18046" y="1602"/>
                    </a:cubicBezTo>
                    <a:lnTo>
                      <a:pt x="20381" y="434"/>
                    </a:lnTo>
                    <a:lnTo>
                      <a:pt x="21048" y="134"/>
                    </a:lnTo>
                    <a:cubicBezTo>
                      <a:pt x="21115" y="67"/>
                      <a:pt x="21182" y="34"/>
                      <a:pt x="212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2" name="Google Shape;1092;p42"/>
              <p:cNvSpPr/>
              <p:nvPr/>
            </p:nvSpPr>
            <p:spPr>
              <a:xfrm>
                <a:off x="3963825" y="4535350"/>
                <a:ext cx="520400" cy="339450"/>
              </a:xfrm>
              <a:custGeom>
                <a:avLst/>
                <a:gdLst/>
                <a:ahLst/>
                <a:cxnLst/>
                <a:rect l="l" t="t" r="r" b="b"/>
                <a:pathLst>
                  <a:path w="20816" h="13578" extrusionOk="0">
                    <a:moveTo>
                      <a:pt x="1" y="1"/>
                    </a:moveTo>
                    <a:lnTo>
                      <a:pt x="1" y="1"/>
                    </a:lnTo>
                    <a:cubicBezTo>
                      <a:pt x="34" y="67"/>
                      <a:pt x="68" y="168"/>
                      <a:pt x="101" y="234"/>
                    </a:cubicBezTo>
                    <a:cubicBezTo>
                      <a:pt x="234" y="434"/>
                      <a:pt x="368" y="668"/>
                      <a:pt x="501" y="868"/>
                    </a:cubicBezTo>
                    <a:cubicBezTo>
                      <a:pt x="1035" y="1602"/>
                      <a:pt x="1635" y="2269"/>
                      <a:pt x="2369" y="2836"/>
                    </a:cubicBezTo>
                    <a:cubicBezTo>
                      <a:pt x="3403" y="3670"/>
                      <a:pt x="4537" y="4404"/>
                      <a:pt x="5738" y="5038"/>
                    </a:cubicBezTo>
                    <a:cubicBezTo>
                      <a:pt x="7173" y="5772"/>
                      <a:pt x="8574" y="6605"/>
                      <a:pt x="9941" y="7539"/>
                    </a:cubicBezTo>
                    <a:cubicBezTo>
                      <a:pt x="11342" y="8540"/>
                      <a:pt x="12610" y="9608"/>
                      <a:pt x="13844" y="10508"/>
                    </a:cubicBezTo>
                    <a:cubicBezTo>
                      <a:pt x="14878" y="11342"/>
                      <a:pt x="16046" y="12043"/>
                      <a:pt x="17247" y="12643"/>
                    </a:cubicBezTo>
                    <a:cubicBezTo>
                      <a:pt x="18080" y="13010"/>
                      <a:pt x="18948" y="13310"/>
                      <a:pt x="19815" y="13477"/>
                    </a:cubicBezTo>
                    <a:cubicBezTo>
                      <a:pt x="20082" y="13510"/>
                      <a:pt x="20315" y="13544"/>
                      <a:pt x="20549" y="13577"/>
                    </a:cubicBezTo>
                    <a:lnTo>
                      <a:pt x="20816" y="13577"/>
                    </a:lnTo>
                    <a:cubicBezTo>
                      <a:pt x="20816" y="13544"/>
                      <a:pt x="20482" y="13510"/>
                      <a:pt x="19848" y="13377"/>
                    </a:cubicBezTo>
                    <a:cubicBezTo>
                      <a:pt x="18981" y="13210"/>
                      <a:pt x="18114" y="12877"/>
                      <a:pt x="17313" y="12476"/>
                    </a:cubicBezTo>
                    <a:cubicBezTo>
                      <a:pt x="16112" y="11909"/>
                      <a:pt x="14978" y="11175"/>
                      <a:pt x="13944" y="10341"/>
                    </a:cubicBezTo>
                    <a:cubicBezTo>
                      <a:pt x="12743" y="9441"/>
                      <a:pt x="11476" y="8373"/>
                      <a:pt x="10075" y="7339"/>
                    </a:cubicBezTo>
                    <a:cubicBezTo>
                      <a:pt x="8707" y="6439"/>
                      <a:pt x="7273" y="5605"/>
                      <a:pt x="5805" y="4838"/>
                    </a:cubicBezTo>
                    <a:cubicBezTo>
                      <a:pt x="4638" y="4237"/>
                      <a:pt x="3503" y="3537"/>
                      <a:pt x="2436" y="2703"/>
                    </a:cubicBezTo>
                    <a:cubicBezTo>
                      <a:pt x="1735" y="2169"/>
                      <a:pt x="1102" y="1535"/>
                      <a:pt x="568" y="801"/>
                    </a:cubicBezTo>
                    <a:cubicBezTo>
                      <a:pt x="201" y="301"/>
                      <a:pt x="1" y="1"/>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3" name="Google Shape;1093;p42"/>
              <p:cNvSpPr/>
              <p:nvPr/>
            </p:nvSpPr>
            <p:spPr>
              <a:xfrm>
                <a:off x="3223300" y="4211800"/>
                <a:ext cx="176000" cy="215175"/>
              </a:xfrm>
              <a:custGeom>
                <a:avLst/>
                <a:gdLst/>
                <a:ahLst/>
                <a:cxnLst/>
                <a:rect l="l" t="t" r="r" b="b"/>
                <a:pathLst>
                  <a:path w="7040" h="8607" extrusionOk="0">
                    <a:moveTo>
                      <a:pt x="34" y="0"/>
                    </a:moveTo>
                    <a:cubicBezTo>
                      <a:pt x="1" y="134"/>
                      <a:pt x="1" y="300"/>
                      <a:pt x="34" y="434"/>
                    </a:cubicBezTo>
                    <a:cubicBezTo>
                      <a:pt x="34" y="601"/>
                      <a:pt x="67" y="801"/>
                      <a:pt x="134" y="967"/>
                    </a:cubicBezTo>
                    <a:cubicBezTo>
                      <a:pt x="168" y="1201"/>
                      <a:pt x="234" y="1401"/>
                      <a:pt x="334" y="1635"/>
                    </a:cubicBezTo>
                    <a:cubicBezTo>
                      <a:pt x="901" y="2869"/>
                      <a:pt x="1669" y="4003"/>
                      <a:pt x="2669" y="4937"/>
                    </a:cubicBezTo>
                    <a:cubicBezTo>
                      <a:pt x="3637" y="5871"/>
                      <a:pt x="4671" y="6738"/>
                      <a:pt x="5705" y="7572"/>
                    </a:cubicBezTo>
                    <a:lnTo>
                      <a:pt x="6672" y="8339"/>
                    </a:lnTo>
                    <a:cubicBezTo>
                      <a:pt x="6772" y="8439"/>
                      <a:pt x="6906" y="8540"/>
                      <a:pt x="7039" y="8606"/>
                    </a:cubicBezTo>
                    <a:cubicBezTo>
                      <a:pt x="6972" y="8473"/>
                      <a:pt x="6872" y="8373"/>
                      <a:pt x="6739" y="8273"/>
                    </a:cubicBezTo>
                    <a:cubicBezTo>
                      <a:pt x="6539" y="8073"/>
                      <a:pt x="6239" y="7806"/>
                      <a:pt x="5838" y="7472"/>
                    </a:cubicBezTo>
                    <a:cubicBezTo>
                      <a:pt x="5071" y="6805"/>
                      <a:pt x="3970" y="5871"/>
                      <a:pt x="2836" y="4770"/>
                    </a:cubicBezTo>
                    <a:cubicBezTo>
                      <a:pt x="1869" y="3870"/>
                      <a:pt x="1068" y="2769"/>
                      <a:pt x="501" y="1568"/>
                    </a:cubicBezTo>
                    <a:cubicBezTo>
                      <a:pt x="301" y="1068"/>
                      <a:pt x="134" y="534"/>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4" name="Google Shape;1094;p42"/>
              <p:cNvSpPr/>
              <p:nvPr/>
            </p:nvSpPr>
            <p:spPr>
              <a:xfrm>
                <a:off x="4474200" y="4311650"/>
                <a:ext cx="184325" cy="158675"/>
              </a:xfrm>
              <a:custGeom>
                <a:avLst/>
                <a:gdLst/>
                <a:ahLst/>
                <a:cxnLst/>
                <a:rect l="l" t="t" r="r" b="b"/>
                <a:pathLst>
                  <a:path w="7373" h="6347" extrusionOk="0">
                    <a:moveTo>
                      <a:pt x="3928" y="1"/>
                    </a:moveTo>
                    <a:cubicBezTo>
                      <a:pt x="3875" y="1"/>
                      <a:pt x="3823" y="4"/>
                      <a:pt x="3770" y="9"/>
                    </a:cubicBezTo>
                    <a:cubicBezTo>
                      <a:pt x="3436" y="9"/>
                      <a:pt x="3136" y="543"/>
                      <a:pt x="3103" y="910"/>
                    </a:cubicBezTo>
                    <a:cubicBezTo>
                      <a:pt x="3069" y="1477"/>
                      <a:pt x="3169" y="2044"/>
                      <a:pt x="3436" y="2544"/>
                    </a:cubicBezTo>
                    <a:cubicBezTo>
                      <a:pt x="3036" y="2277"/>
                      <a:pt x="2602" y="2044"/>
                      <a:pt x="2135" y="1910"/>
                    </a:cubicBezTo>
                    <a:cubicBezTo>
                      <a:pt x="1893" y="1830"/>
                      <a:pt x="1638" y="1785"/>
                      <a:pt x="1386" y="1785"/>
                    </a:cubicBezTo>
                    <a:cubicBezTo>
                      <a:pt x="1222" y="1785"/>
                      <a:pt x="1059" y="1804"/>
                      <a:pt x="901" y="1844"/>
                    </a:cubicBezTo>
                    <a:cubicBezTo>
                      <a:pt x="467" y="1944"/>
                      <a:pt x="167" y="2277"/>
                      <a:pt x="34" y="2678"/>
                    </a:cubicBezTo>
                    <a:cubicBezTo>
                      <a:pt x="0" y="3111"/>
                      <a:pt x="167" y="3511"/>
                      <a:pt x="501" y="3778"/>
                    </a:cubicBezTo>
                    <a:cubicBezTo>
                      <a:pt x="834" y="4045"/>
                      <a:pt x="1201" y="4245"/>
                      <a:pt x="1602" y="4379"/>
                    </a:cubicBezTo>
                    <a:cubicBezTo>
                      <a:pt x="3503" y="5079"/>
                      <a:pt x="5438" y="5713"/>
                      <a:pt x="7372" y="6347"/>
                    </a:cubicBezTo>
                    <a:cubicBezTo>
                      <a:pt x="7072" y="4045"/>
                      <a:pt x="6272" y="1910"/>
                      <a:pt x="4670" y="276"/>
                    </a:cubicBezTo>
                    <a:cubicBezTo>
                      <a:pt x="4474" y="79"/>
                      <a:pt x="4207" y="1"/>
                      <a:pt x="3928"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5" name="Google Shape;1095;p42"/>
              <p:cNvSpPr/>
              <p:nvPr/>
            </p:nvSpPr>
            <p:spPr>
              <a:xfrm>
                <a:off x="3679475" y="4878925"/>
                <a:ext cx="351925" cy="91925"/>
              </a:xfrm>
              <a:custGeom>
                <a:avLst/>
                <a:gdLst/>
                <a:ahLst/>
                <a:cxnLst/>
                <a:rect l="l" t="t" r="r" b="b"/>
                <a:pathLst>
                  <a:path w="14077" h="3677" extrusionOk="0">
                    <a:moveTo>
                      <a:pt x="12242" y="1"/>
                    </a:moveTo>
                    <a:cubicBezTo>
                      <a:pt x="12242" y="1"/>
                      <a:pt x="12109" y="368"/>
                      <a:pt x="10408" y="1402"/>
                    </a:cubicBezTo>
                    <a:cubicBezTo>
                      <a:pt x="9796" y="1780"/>
                      <a:pt x="8499" y="1906"/>
                      <a:pt x="7041" y="1906"/>
                    </a:cubicBezTo>
                    <a:cubicBezTo>
                      <a:pt x="4125" y="1906"/>
                      <a:pt x="567" y="1402"/>
                      <a:pt x="567" y="1402"/>
                    </a:cubicBezTo>
                    <a:lnTo>
                      <a:pt x="0" y="3170"/>
                    </a:lnTo>
                    <a:cubicBezTo>
                      <a:pt x="0" y="3170"/>
                      <a:pt x="3115" y="3677"/>
                      <a:pt x="6423" y="3677"/>
                    </a:cubicBezTo>
                    <a:cubicBezTo>
                      <a:pt x="7604" y="3677"/>
                      <a:pt x="8810" y="3612"/>
                      <a:pt x="9907" y="3437"/>
                    </a:cubicBezTo>
                    <a:cubicBezTo>
                      <a:pt x="11542" y="3170"/>
                      <a:pt x="13009" y="2303"/>
                      <a:pt x="14077" y="1035"/>
                    </a:cubicBezTo>
                    <a:lnTo>
                      <a:pt x="12242"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6" name="Google Shape;1096;p42"/>
              <p:cNvSpPr/>
              <p:nvPr/>
            </p:nvSpPr>
            <p:spPr>
              <a:xfrm>
                <a:off x="3804550" y="4911875"/>
                <a:ext cx="51725" cy="71750"/>
              </a:xfrm>
              <a:custGeom>
                <a:avLst/>
                <a:gdLst/>
                <a:ahLst/>
                <a:cxnLst/>
                <a:rect l="l" t="t" r="r" b="b"/>
                <a:pathLst>
                  <a:path w="2069" h="2870" extrusionOk="0">
                    <a:moveTo>
                      <a:pt x="1018" y="0"/>
                    </a:moveTo>
                    <a:cubicBezTo>
                      <a:pt x="901" y="0"/>
                      <a:pt x="785" y="17"/>
                      <a:pt x="668" y="51"/>
                    </a:cubicBezTo>
                    <a:cubicBezTo>
                      <a:pt x="401" y="117"/>
                      <a:pt x="167" y="317"/>
                      <a:pt x="67" y="584"/>
                    </a:cubicBezTo>
                    <a:cubicBezTo>
                      <a:pt x="1" y="851"/>
                      <a:pt x="1" y="1118"/>
                      <a:pt x="1" y="1385"/>
                    </a:cubicBezTo>
                    <a:lnTo>
                      <a:pt x="1" y="2152"/>
                    </a:lnTo>
                    <a:cubicBezTo>
                      <a:pt x="1" y="2319"/>
                      <a:pt x="67" y="2452"/>
                      <a:pt x="134" y="2586"/>
                    </a:cubicBezTo>
                    <a:cubicBezTo>
                      <a:pt x="201" y="2686"/>
                      <a:pt x="334" y="2786"/>
                      <a:pt x="468" y="2819"/>
                    </a:cubicBezTo>
                    <a:cubicBezTo>
                      <a:pt x="584" y="2853"/>
                      <a:pt x="701" y="2869"/>
                      <a:pt x="818" y="2869"/>
                    </a:cubicBezTo>
                    <a:cubicBezTo>
                      <a:pt x="935" y="2869"/>
                      <a:pt x="1051" y="2853"/>
                      <a:pt x="1168" y="2819"/>
                    </a:cubicBezTo>
                    <a:cubicBezTo>
                      <a:pt x="1368" y="2786"/>
                      <a:pt x="1535" y="2719"/>
                      <a:pt x="1735" y="2619"/>
                    </a:cubicBezTo>
                    <a:cubicBezTo>
                      <a:pt x="1869" y="2552"/>
                      <a:pt x="2002" y="2386"/>
                      <a:pt x="2035" y="2219"/>
                    </a:cubicBezTo>
                    <a:cubicBezTo>
                      <a:pt x="2069" y="2085"/>
                      <a:pt x="2069" y="1952"/>
                      <a:pt x="2069" y="1852"/>
                    </a:cubicBezTo>
                    <a:cubicBezTo>
                      <a:pt x="2035" y="1652"/>
                      <a:pt x="2002" y="1552"/>
                      <a:pt x="2002" y="1552"/>
                    </a:cubicBezTo>
                    <a:cubicBezTo>
                      <a:pt x="1969" y="1652"/>
                      <a:pt x="1969" y="1785"/>
                      <a:pt x="2002" y="1885"/>
                    </a:cubicBezTo>
                    <a:cubicBezTo>
                      <a:pt x="2002" y="2152"/>
                      <a:pt x="1869" y="2419"/>
                      <a:pt x="1669" y="2519"/>
                    </a:cubicBezTo>
                    <a:cubicBezTo>
                      <a:pt x="1502" y="2619"/>
                      <a:pt x="1302" y="2652"/>
                      <a:pt x="1135" y="2686"/>
                    </a:cubicBezTo>
                    <a:cubicBezTo>
                      <a:pt x="1052" y="2700"/>
                      <a:pt x="969" y="2708"/>
                      <a:pt x="886" y="2708"/>
                    </a:cubicBezTo>
                    <a:cubicBezTo>
                      <a:pt x="769" y="2708"/>
                      <a:pt x="652" y="2691"/>
                      <a:pt x="534" y="2652"/>
                    </a:cubicBezTo>
                    <a:cubicBezTo>
                      <a:pt x="101" y="2519"/>
                      <a:pt x="234" y="1919"/>
                      <a:pt x="234" y="1418"/>
                    </a:cubicBezTo>
                    <a:cubicBezTo>
                      <a:pt x="201" y="1151"/>
                      <a:pt x="234" y="918"/>
                      <a:pt x="268" y="684"/>
                    </a:cubicBezTo>
                    <a:cubicBezTo>
                      <a:pt x="334" y="451"/>
                      <a:pt x="501" y="317"/>
                      <a:pt x="701" y="251"/>
                    </a:cubicBezTo>
                    <a:cubicBezTo>
                      <a:pt x="801" y="217"/>
                      <a:pt x="901" y="201"/>
                      <a:pt x="1001" y="201"/>
                    </a:cubicBezTo>
                    <a:cubicBezTo>
                      <a:pt x="1101" y="201"/>
                      <a:pt x="1202" y="217"/>
                      <a:pt x="1302" y="251"/>
                    </a:cubicBezTo>
                    <a:cubicBezTo>
                      <a:pt x="1468" y="251"/>
                      <a:pt x="1635" y="351"/>
                      <a:pt x="1735" y="484"/>
                    </a:cubicBezTo>
                    <a:cubicBezTo>
                      <a:pt x="1769" y="618"/>
                      <a:pt x="1802" y="784"/>
                      <a:pt x="1835" y="918"/>
                    </a:cubicBezTo>
                    <a:cubicBezTo>
                      <a:pt x="1869" y="1051"/>
                      <a:pt x="1869" y="1151"/>
                      <a:pt x="1902" y="1251"/>
                    </a:cubicBezTo>
                    <a:cubicBezTo>
                      <a:pt x="1935" y="1452"/>
                      <a:pt x="2002" y="1552"/>
                      <a:pt x="2002" y="1552"/>
                    </a:cubicBezTo>
                    <a:cubicBezTo>
                      <a:pt x="2002" y="1452"/>
                      <a:pt x="2002" y="1351"/>
                      <a:pt x="2002" y="1251"/>
                    </a:cubicBezTo>
                    <a:cubicBezTo>
                      <a:pt x="1969" y="1151"/>
                      <a:pt x="1969" y="1018"/>
                      <a:pt x="1969" y="884"/>
                    </a:cubicBezTo>
                    <a:cubicBezTo>
                      <a:pt x="1969" y="718"/>
                      <a:pt x="1935" y="551"/>
                      <a:pt x="1869" y="417"/>
                    </a:cubicBezTo>
                    <a:cubicBezTo>
                      <a:pt x="1835" y="317"/>
                      <a:pt x="1735" y="251"/>
                      <a:pt x="1669" y="184"/>
                    </a:cubicBezTo>
                    <a:cubicBezTo>
                      <a:pt x="1568" y="117"/>
                      <a:pt x="1468" y="84"/>
                      <a:pt x="1368" y="51"/>
                    </a:cubicBezTo>
                    <a:cubicBezTo>
                      <a:pt x="1252" y="17"/>
                      <a:pt x="1135" y="0"/>
                      <a:pt x="101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7" name="Google Shape;1097;p42"/>
              <p:cNvSpPr/>
              <p:nvPr/>
            </p:nvSpPr>
            <p:spPr>
              <a:xfrm>
                <a:off x="4595950" y="4806050"/>
                <a:ext cx="455350" cy="165475"/>
              </a:xfrm>
              <a:custGeom>
                <a:avLst/>
                <a:gdLst/>
                <a:ahLst/>
                <a:cxnLst/>
                <a:rect l="l" t="t" r="r" b="b"/>
                <a:pathLst>
                  <a:path w="18214" h="6619" extrusionOk="0">
                    <a:moveTo>
                      <a:pt x="17075" y="0"/>
                    </a:moveTo>
                    <a:cubicBezTo>
                      <a:pt x="16963" y="0"/>
                      <a:pt x="16853" y="15"/>
                      <a:pt x="16746" y="47"/>
                    </a:cubicBezTo>
                    <a:cubicBezTo>
                      <a:pt x="10808" y="948"/>
                      <a:pt x="2903" y="2949"/>
                      <a:pt x="1" y="6619"/>
                    </a:cubicBezTo>
                    <a:cubicBezTo>
                      <a:pt x="4971" y="4017"/>
                      <a:pt x="10408" y="2449"/>
                      <a:pt x="16012" y="2082"/>
                    </a:cubicBezTo>
                    <a:cubicBezTo>
                      <a:pt x="16579" y="2082"/>
                      <a:pt x="17113" y="1949"/>
                      <a:pt x="17613" y="1648"/>
                    </a:cubicBezTo>
                    <a:cubicBezTo>
                      <a:pt x="18047" y="1281"/>
                      <a:pt x="18214" y="514"/>
                      <a:pt x="17780" y="181"/>
                    </a:cubicBezTo>
                    <a:cubicBezTo>
                      <a:pt x="17553" y="67"/>
                      <a:pt x="17311" y="0"/>
                      <a:pt x="1707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98" name="Google Shape;1098;p42"/>
            <p:cNvGrpSpPr/>
            <p:nvPr/>
          </p:nvGrpSpPr>
          <p:grpSpPr>
            <a:xfrm rot="-965271">
              <a:off x="6481578" y="3077532"/>
              <a:ext cx="191239" cy="147782"/>
              <a:chOff x="5592681" y="-339543"/>
              <a:chExt cx="191246" cy="147788"/>
            </a:xfrm>
          </p:grpSpPr>
          <p:sp>
            <p:nvSpPr>
              <p:cNvPr id="1099" name="Google Shape;1099;p42"/>
              <p:cNvSpPr/>
              <p:nvPr/>
            </p:nvSpPr>
            <p:spPr>
              <a:xfrm>
                <a:off x="5592681" y="-339543"/>
                <a:ext cx="85859" cy="147788"/>
              </a:xfrm>
              <a:custGeom>
                <a:avLst/>
                <a:gdLst/>
                <a:ahLst/>
                <a:cxnLst/>
                <a:rect l="l" t="t" r="r" b="b"/>
                <a:pathLst>
                  <a:path w="1855" h="3193" extrusionOk="0">
                    <a:moveTo>
                      <a:pt x="1003" y="1"/>
                    </a:moveTo>
                    <a:cubicBezTo>
                      <a:pt x="395" y="1"/>
                      <a:pt x="31" y="335"/>
                      <a:pt x="31" y="821"/>
                    </a:cubicBezTo>
                    <a:cubicBezTo>
                      <a:pt x="31" y="1247"/>
                      <a:pt x="335" y="1520"/>
                      <a:pt x="821" y="1703"/>
                    </a:cubicBezTo>
                    <a:cubicBezTo>
                      <a:pt x="1246" y="1855"/>
                      <a:pt x="1398" y="2007"/>
                      <a:pt x="1398" y="2311"/>
                    </a:cubicBezTo>
                    <a:cubicBezTo>
                      <a:pt x="1398" y="2615"/>
                      <a:pt x="1155" y="2858"/>
                      <a:pt x="760" y="2858"/>
                    </a:cubicBezTo>
                    <a:cubicBezTo>
                      <a:pt x="487" y="2858"/>
                      <a:pt x="213" y="2767"/>
                      <a:pt x="31" y="2645"/>
                    </a:cubicBezTo>
                    <a:lnTo>
                      <a:pt x="0" y="3010"/>
                    </a:lnTo>
                    <a:cubicBezTo>
                      <a:pt x="183" y="3101"/>
                      <a:pt x="487" y="3192"/>
                      <a:pt x="791" y="3192"/>
                    </a:cubicBezTo>
                    <a:cubicBezTo>
                      <a:pt x="1490" y="3192"/>
                      <a:pt x="1854" y="2767"/>
                      <a:pt x="1854" y="2311"/>
                    </a:cubicBezTo>
                    <a:cubicBezTo>
                      <a:pt x="1854" y="1855"/>
                      <a:pt x="1581" y="1581"/>
                      <a:pt x="1064" y="1399"/>
                    </a:cubicBezTo>
                    <a:cubicBezTo>
                      <a:pt x="639" y="1216"/>
                      <a:pt x="456" y="1095"/>
                      <a:pt x="456" y="791"/>
                    </a:cubicBezTo>
                    <a:cubicBezTo>
                      <a:pt x="456" y="609"/>
                      <a:pt x="608" y="335"/>
                      <a:pt x="1003" y="335"/>
                    </a:cubicBezTo>
                    <a:cubicBezTo>
                      <a:pt x="1277" y="335"/>
                      <a:pt x="1459" y="457"/>
                      <a:pt x="1581" y="487"/>
                    </a:cubicBezTo>
                    <a:lnTo>
                      <a:pt x="1702" y="153"/>
                    </a:lnTo>
                    <a:cubicBezTo>
                      <a:pt x="1550" y="61"/>
                      <a:pt x="1307"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0" name="Google Shape;1100;p42"/>
              <p:cNvSpPr/>
              <p:nvPr/>
            </p:nvSpPr>
            <p:spPr>
              <a:xfrm>
                <a:off x="5738846" y="-332508"/>
                <a:ext cx="45082" cy="136494"/>
              </a:xfrm>
              <a:custGeom>
                <a:avLst/>
                <a:gdLst/>
                <a:ahLst/>
                <a:cxnLst/>
                <a:rect l="l" t="t" r="r" b="b"/>
                <a:pathLst>
                  <a:path w="974" h="2949" extrusionOk="0">
                    <a:moveTo>
                      <a:pt x="639" y="1"/>
                    </a:moveTo>
                    <a:lnTo>
                      <a:pt x="0" y="335"/>
                    </a:lnTo>
                    <a:lnTo>
                      <a:pt x="61" y="639"/>
                    </a:lnTo>
                    <a:lnTo>
                      <a:pt x="608" y="365"/>
                    </a:lnTo>
                    <a:lnTo>
                      <a:pt x="608" y="2949"/>
                    </a:lnTo>
                    <a:lnTo>
                      <a:pt x="973" y="2949"/>
                    </a:lnTo>
                    <a:lnTo>
                      <a:pt x="9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01" name="Google Shape;1101;p42"/>
            <p:cNvGrpSpPr/>
            <p:nvPr/>
          </p:nvGrpSpPr>
          <p:grpSpPr>
            <a:xfrm rot="-265730">
              <a:off x="6691889" y="2848591"/>
              <a:ext cx="205823" cy="68597"/>
              <a:chOff x="4136575" y="3327817"/>
              <a:chExt cx="247567" cy="82500"/>
            </a:xfrm>
          </p:grpSpPr>
          <p:sp>
            <p:nvSpPr>
              <p:cNvPr id="1102" name="Google Shape;1102;p42"/>
              <p:cNvSpPr/>
              <p:nvPr/>
            </p:nvSpPr>
            <p:spPr>
              <a:xfrm>
                <a:off x="4136575" y="3327817"/>
                <a:ext cx="82500" cy="825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3" name="Google Shape;1103;p42"/>
              <p:cNvSpPr/>
              <p:nvPr/>
            </p:nvSpPr>
            <p:spPr>
              <a:xfrm>
                <a:off x="4219108" y="3327817"/>
                <a:ext cx="82500" cy="82500"/>
              </a:xfrm>
              <a:prstGeom prst="ellipse">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4" name="Google Shape;1104;p42"/>
              <p:cNvSpPr/>
              <p:nvPr/>
            </p:nvSpPr>
            <p:spPr>
              <a:xfrm>
                <a:off x="4301642" y="3327817"/>
                <a:ext cx="82500" cy="825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107" name="Google Shape;1107;p42"/>
          <p:cNvGrpSpPr/>
          <p:nvPr/>
        </p:nvGrpSpPr>
        <p:grpSpPr>
          <a:xfrm>
            <a:off x="8273473" y="100344"/>
            <a:ext cx="870748" cy="1623518"/>
            <a:chOff x="7218025" y="424475"/>
            <a:chExt cx="953200" cy="1777250"/>
          </a:xfrm>
        </p:grpSpPr>
        <p:sp>
          <p:nvSpPr>
            <p:cNvPr id="1108" name="Google Shape;1108;p42"/>
            <p:cNvSpPr/>
            <p:nvPr/>
          </p:nvSpPr>
          <p:spPr>
            <a:xfrm flipH="1">
              <a:off x="7622475" y="424475"/>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9" name="Google Shape;1109;p42"/>
            <p:cNvSpPr/>
            <p:nvPr/>
          </p:nvSpPr>
          <p:spPr>
            <a:xfrm flipH="1">
              <a:off x="7218025" y="929750"/>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948548" y="3591097"/>
            <a:ext cx="1293633" cy="108896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05"/>
        <p:cNvGrpSpPr/>
        <p:nvPr/>
      </p:nvGrpSpPr>
      <p:grpSpPr>
        <a:xfrm>
          <a:off x="0" y="0"/>
          <a:ext cx="0" cy="0"/>
          <a:chOff x="0" y="0"/>
          <a:chExt cx="0" cy="0"/>
        </a:xfrm>
      </p:grpSpPr>
      <p:sp>
        <p:nvSpPr>
          <p:cNvPr id="1606" name="Google Shape;1606;p55"/>
          <p:cNvSpPr txBox="1">
            <a:spLocks noGrp="1"/>
          </p:cNvSpPr>
          <p:nvPr>
            <p:ph type="title"/>
          </p:nvPr>
        </p:nvSpPr>
        <p:spPr>
          <a:xfrm>
            <a:off x="3247175" y="484147"/>
            <a:ext cx="4884648" cy="1014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KODLAMA YÖNTEMİ</a:t>
            </a:r>
            <a:endParaRPr sz="3000" dirty="0">
              <a:solidFill>
                <a:srgbClr val="FF5A54"/>
              </a:solidFill>
            </a:endParaRPr>
          </a:p>
        </p:txBody>
      </p:sp>
      <p:sp>
        <p:nvSpPr>
          <p:cNvPr id="1608" name="Google Shape;1608;p55"/>
          <p:cNvSpPr txBox="1">
            <a:spLocks noGrp="1"/>
          </p:cNvSpPr>
          <p:nvPr>
            <p:ph type="subTitle" idx="1"/>
          </p:nvPr>
        </p:nvSpPr>
        <p:spPr>
          <a:xfrm>
            <a:off x="3985054" y="1543829"/>
            <a:ext cx="4058398" cy="285660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dirty="0"/>
              <a:t>Testte yaptığın soruları optik forma geçirmek yani kodlama yapmak oldukça önemlidir. Kodlama yaparken tek tek her soruyu optik forma geçirmek zaman kaybettirir, tüm sorular bitince topluca optik forma geçirmekse hata yapmana sebep olabilir.</a:t>
            </a:r>
          </a:p>
          <a:p>
            <a:pPr marL="0" lvl="0" indent="0" algn="l" rtl="0">
              <a:spcBef>
                <a:spcPts val="0"/>
              </a:spcBef>
              <a:spcAft>
                <a:spcPts val="0"/>
              </a:spcAft>
              <a:buClr>
                <a:schemeClr val="hlink"/>
              </a:buClr>
              <a:buSzPts val="1100"/>
              <a:buFont typeface="Arial"/>
              <a:buNone/>
            </a:pPr>
            <a:endParaRPr lang="tr-TR" dirty="0"/>
          </a:p>
          <a:p>
            <a:pPr marL="0" lvl="0" indent="0" algn="l" rtl="0">
              <a:spcBef>
                <a:spcPts val="0"/>
              </a:spcBef>
              <a:spcAft>
                <a:spcPts val="0"/>
              </a:spcAft>
              <a:buClr>
                <a:schemeClr val="hlink"/>
              </a:buClr>
              <a:buSzPts val="1100"/>
              <a:buFont typeface="Arial"/>
              <a:buNone/>
            </a:pPr>
            <a:r>
              <a:rPr lang="tr-TR" dirty="0"/>
              <a:t>Bu yüzden kodlamayı gruplayarak yapabilirsin. Örneğin sana bakan iki sayfadaki soruları bitirip (ortalama 3-4 soru) bu soruları optik forma işaretleyebilirsin.</a:t>
            </a:r>
            <a:endParaRPr dirty="0"/>
          </a:p>
        </p:txBody>
      </p:sp>
      <p:grpSp>
        <p:nvGrpSpPr>
          <p:cNvPr id="1609" name="Google Shape;1609;p55"/>
          <p:cNvGrpSpPr/>
          <p:nvPr/>
        </p:nvGrpSpPr>
        <p:grpSpPr>
          <a:xfrm rot="-1035479">
            <a:off x="-147607" y="3315289"/>
            <a:ext cx="1334799" cy="2212039"/>
            <a:chOff x="749313" y="2832300"/>
            <a:chExt cx="1284466" cy="2128432"/>
          </a:xfrm>
        </p:grpSpPr>
        <p:sp>
          <p:nvSpPr>
            <p:cNvPr id="1610" name="Google Shape;1610;p55"/>
            <p:cNvSpPr/>
            <p:nvPr/>
          </p:nvSpPr>
          <p:spPr>
            <a:xfrm>
              <a:off x="1321382" y="3826325"/>
              <a:ext cx="712397" cy="671336"/>
            </a:xfrm>
            <a:custGeom>
              <a:avLst/>
              <a:gdLst/>
              <a:ahLst/>
              <a:cxnLst/>
              <a:rect l="l" t="t" r="r" b="b"/>
              <a:pathLst>
                <a:path w="30823" h="29451" extrusionOk="0">
                  <a:moveTo>
                    <a:pt x="15052" y="0"/>
                  </a:moveTo>
                  <a:cubicBezTo>
                    <a:pt x="11278" y="0"/>
                    <a:pt x="7567" y="1302"/>
                    <a:pt x="4838" y="4132"/>
                  </a:cubicBezTo>
                  <a:cubicBezTo>
                    <a:pt x="2569" y="6534"/>
                    <a:pt x="1068" y="9603"/>
                    <a:pt x="735" y="12939"/>
                  </a:cubicBezTo>
                  <a:cubicBezTo>
                    <a:pt x="1" y="19710"/>
                    <a:pt x="4604" y="26382"/>
                    <a:pt x="10975" y="28517"/>
                  </a:cubicBezTo>
                  <a:cubicBezTo>
                    <a:pt x="12910" y="29184"/>
                    <a:pt x="14945" y="29451"/>
                    <a:pt x="16946" y="29451"/>
                  </a:cubicBezTo>
                  <a:cubicBezTo>
                    <a:pt x="16972" y="29451"/>
                    <a:pt x="16997" y="29451"/>
                    <a:pt x="17022" y="29451"/>
                  </a:cubicBezTo>
                  <a:cubicBezTo>
                    <a:pt x="22855" y="29451"/>
                    <a:pt x="27162" y="25625"/>
                    <a:pt x="29155" y="20277"/>
                  </a:cubicBezTo>
                  <a:cubicBezTo>
                    <a:pt x="30589" y="16475"/>
                    <a:pt x="30823" y="12272"/>
                    <a:pt x="29222" y="8469"/>
                  </a:cubicBezTo>
                  <a:cubicBezTo>
                    <a:pt x="27821" y="5367"/>
                    <a:pt x="25152" y="2932"/>
                    <a:pt x="22117" y="1531"/>
                  </a:cubicBezTo>
                  <a:cubicBezTo>
                    <a:pt x="19895" y="530"/>
                    <a:pt x="17461" y="0"/>
                    <a:pt x="15052" y="0"/>
                  </a:cubicBezTo>
                  <a:close/>
                </a:path>
              </a:pathLst>
            </a:custGeom>
            <a:solidFill>
              <a:srgbClr val="FFB8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55"/>
            <p:cNvSpPr/>
            <p:nvPr/>
          </p:nvSpPr>
          <p:spPr>
            <a:xfrm>
              <a:off x="778625" y="3926850"/>
              <a:ext cx="928169" cy="1019451"/>
            </a:xfrm>
            <a:custGeom>
              <a:avLst/>
              <a:gdLst/>
              <a:ahLst/>
              <a:cxnLst/>
              <a:rect l="l" t="t" r="r" b="b"/>
              <a:pathLst>
                <a:path w="39729" h="44247" extrusionOk="0">
                  <a:moveTo>
                    <a:pt x="2503" y="0"/>
                  </a:moveTo>
                  <a:cubicBezTo>
                    <a:pt x="1425" y="0"/>
                    <a:pt x="1297" y="411"/>
                    <a:pt x="1168" y="1080"/>
                  </a:cubicBezTo>
                  <a:cubicBezTo>
                    <a:pt x="1" y="9386"/>
                    <a:pt x="1535" y="18092"/>
                    <a:pt x="5605" y="25431"/>
                  </a:cubicBezTo>
                  <a:cubicBezTo>
                    <a:pt x="9741" y="32836"/>
                    <a:pt x="16412" y="38574"/>
                    <a:pt x="24385" y="41509"/>
                  </a:cubicBezTo>
                  <a:cubicBezTo>
                    <a:pt x="26553" y="42310"/>
                    <a:pt x="28788" y="42910"/>
                    <a:pt x="31089" y="43277"/>
                  </a:cubicBezTo>
                  <a:cubicBezTo>
                    <a:pt x="31590" y="43344"/>
                    <a:pt x="32090" y="43444"/>
                    <a:pt x="32590" y="43477"/>
                  </a:cubicBezTo>
                  <a:cubicBezTo>
                    <a:pt x="34092" y="43844"/>
                    <a:pt x="35626" y="44111"/>
                    <a:pt x="37194" y="44244"/>
                  </a:cubicBezTo>
                  <a:cubicBezTo>
                    <a:pt x="37217" y="44245"/>
                    <a:pt x="37241" y="44246"/>
                    <a:pt x="37264" y="44246"/>
                  </a:cubicBezTo>
                  <a:cubicBezTo>
                    <a:pt x="37938" y="44246"/>
                    <a:pt x="38564" y="43787"/>
                    <a:pt x="38628" y="43110"/>
                  </a:cubicBezTo>
                  <a:cubicBezTo>
                    <a:pt x="38762" y="41776"/>
                    <a:pt x="38928" y="40442"/>
                    <a:pt x="39095" y="39107"/>
                  </a:cubicBezTo>
                  <a:cubicBezTo>
                    <a:pt x="39195" y="38440"/>
                    <a:pt x="39262" y="37806"/>
                    <a:pt x="39362" y="37173"/>
                  </a:cubicBezTo>
                  <a:cubicBezTo>
                    <a:pt x="39395" y="36772"/>
                    <a:pt x="39462" y="36305"/>
                    <a:pt x="39529" y="35905"/>
                  </a:cubicBezTo>
                  <a:cubicBezTo>
                    <a:pt x="39729" y="35205"/>
                    <a:pt x="39462" y="34437"/>
                    <a:pt x="38695" y="34237"/>
                  </a:cubicBezTo>
                  <a:cubicBezTo>
                    <a:pt x="38528" y="34170"/>
                    <a:pt x="38361" y="34137"/>
                    <a:pt x="38128" y="34137"/>
                  </a:cubicBezTo>
                  <a:cubicBezTo>
                    <a:pt x="32590" y="33403"/>
                    <a:pt x="27353" y="30968"/>
                    <a:pt x="23217" y="27132"/>
                  </a:cubicBezTo>
                  <a:cubicBezTo>
                    <a:pt x="19047" y="23296"/>
                    <a:pt x="16212" y="18126"/>
                    <a:pt x="15111" y="12588"/>
                  </a:cubicBezTo>
                  <a:cubicBezTo>
                    <a:pt x="14511" y="9419"/>
                    <a:pt x="14411" y="6217"/>
                    <a:pt x="14911" y="2981"/>
                  </a:cubicBezTo>
                  <a:cubicBezTo>
                    <a:pt x="15011" y="2314"/>
                    <a:pt x="14444" y="1647"/>
                    <a:pt x="13777" y="1580"/>
                  </a:cubicBezTo>
                  <a:cubicBezTo>
                    <a:pt x="11876" y="1247"/>
                    <a:pt x="9908" y="947"/>
                    <a:pt x="7940" y="646"/>
                  </a:cubicBezTo>
                  <a:cubicBezTo>
                    <a:pt x="6972" y="480"/>
                    <a:pt x="6038" y="380"/>
                    <a:pt x="5071" y="246"/>
                  </a:cubicBezTo>
                  <a:cubicBezTo>
                    <a:pt x="4604" y="179"/>
                    <a:pt x="4204" y="113"/>
                    <a:pt x="3737" y="113"/>
                  </a:cubicBezTo>
                  <a:cubicBezTo>
                    <a:pt x="3225" y="36"/>
                    <a:pt x="2822" y="0"/>
                    <a:pt x="2503"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55"/>
            <p:cNvSpPr/>
            <p:nvPr/>
          </p:nvSpPr>
          <p:spPr>
            <a:xfrm>
              <a:off x="1132122" y="2832300"/>
              <a:ext cx="130331" cy="159814"/>
            </a:xfrm>
            <a:custGeom>
              <a:avLst/>
              <a:gdLst/>
              <a:ahLst/>
              <a:cxnLst/>
              <a:rect l="l" t="t" r="r" b="b"/>
              <a:pathLst>
                <a:path w="5505" h="6845" extrusionOk="0">
                  <a:moveTo>
                    <a:pt x="3776" y="0"/>
                  </a:moveTo>
                  <a:cubicBezTo>
                    <a:pt x="3228" y="0"/>
                    <a:pt x="2708" y="267"/>
                    <a:pt x="2402" y="791"/>
                  </a:cubicBezTo>
                  <a:cubicBezTo>
                    <a:pt x="1702" y="1959"/>
                    <a:pt x="1001" y="3159"/>
                    <a:pt x="301" y="4327"/>
                  </a:cubicBezTo>
                  <a:cubicBezTo>
                    <a:pt x="67" y="4727"/>
                    <a:pt x="0" y="5228"/>
                    <a:pt x="134" y="5628"/>
                  </a:cubicBezTo>
                  <a:cubicBezTo>
                    <a:pt x="234" y="5995"/>
                    <a:pt x="534" y="6428"/>
                    <a:pt x="868" y="6629"/>
                  </a:cubicBezTo>
                  <a:cubicBezTo>
                    <a:pt x="1137" y="6774"/>
                    <a:pt x="1429" y="6845"/>
                    <a:pt x="1717" y="6845"/>
                  </a:cubicBezTo>
                  <a:cubicBezTo>
                    <a:pt x="2285" y="6845"/>
                    <a:pt x="2837" y="6571"/>
                    <a:pt x="3169" y="6062"/>
                  </a:cubicBezTo>
                  <a:cubicBezTo>
                    <a:pt x="3870" y="4827"/>
                    <a:pt x="4537" y="3626"/>
                    <a:pt x="5204" y="2459"/>
                  </a:cubicBezTo>
                  <a:cubicBezTo>
                    <a:pt x="5404" y="2092"/>
                    <a:pt x="5504" y="1592"/>
                    <a:pt x="5371" y="1158"/>
                  </a:cubicBezTo>
                  <a:cubicBezTo>
                    <a:pt x="5304" y="791"/>
                    <a:pt x="5004" y="391"/>
                    <a:pt x="4637" y="224"/>
                  </a:cubicBezTo>
                  <a:cubicBezTo>
                    <a:pt x="4361" y="74"/>
                    <a:pt x="4064" y="0"/>
                    <a:pt x="377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55"/>
            <p:cNvSpPr/>
            <p:nvPr/>
          </p:nvSpPr>
          <p:spPr>
            <a:xfrm>
              <a:off x="1535637" y="3037656"/>
              <a:ext cx="130331" cy="159697"/>
            </a:xfrm>
            <a:custGeom>
              <a:avLst/>
              <a:gdLst/>
              <a:ahLst/>
              <a:cxnLst/>
              <a:rect l="l" t="t" r="r" b="b"/>
              <a:pathLst>
                <a:path w="5505" h="6840" extrusionOk="0">
                  <a:moveTo>
                    <a:pt x="3806" y="1"/>
                  </a:moveTo>
                  <a:cubicBezTo>
                    <a:pt x="3248" y="1"/>
                    <a:pt x="2714" y="268"/>
                    <a:pt x="2403" y="801"/>
                  </a:cubicBezTo>
                  <a:cubicBezTo>
                    <a:pt x="1702" y="1969"/>
                    <a:pt x="1002" y="3170"/>
                    <a:pt x="301" y="4337"/>
                  </a:cubicBezTo>
                  <a:cubicBezTo>
                    <a:pt x="68" y="4704"/>
                    <a:pt x="1" y="5205"/>
                    <a:pt x="134" y="5638"/>
                  </a:cubicBezTo>
                  <a:cubicBezTo>
                    <a:pt x="234" y="6005"/>
                    <a:pt x="535" y="6439"/>
                    <a:pt x="868" y="6639"/>
                  </a:cubicBezTo>
                  <a:cubicBezTo>
                    <a:pt x="1135" y="6772"/>
                    <a:pt x="1424" y="6839"/>
                    <a:pt x="1710" y="6839"/>
                  </a:cubicBezTo>
                  <a:cubicBezTo>
                    <a:pt x="2280" y="6839"/>
                    <a:pt x="2836" y="6572"/>
                    <a:pt x="3170" y="6038"/>
                  </a:cubicBezTo>
                  <a:cubicBezTo>
                    <a:pt x="3870" y="4838"/>
                    <a:pt x="4538" y="3637"/>
                    <a:pt x="5205" y="2469"/>
                  </a:cubicBezTo>
                  <a:cubicBezTo>
                    <a:pt x="5472" y="2036"/>
                    <a:pt x="5505" y="1602"/>
                    <a:pt x="5371" y="1168"/>
                  </a:cubicBezTo>
                  <a:cubicBezTo>
                    <a:pt x="5305" y="801"/>
                    <a:pt x="5005" y="368"/>
                    <a:pt x="4638" y="201"/>
                  </a:cubicBezTo>
                  <a:cubicBezTo>
                    <a:pt x="4371" y="68"/>
                    <a:pt x="4085" y="1"/>
                    <a:pt x="380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4" name="Google Shape;1614;p55"/>
            <p:cNvSpPr/>
            <p:nvPr/>
          </p:nvSpPr>
          <p:spPr>
            <a:xfrm>
              <a:off x="1107644" y="3063758"/>
              <a:ext cx="130331" cy="159837"/>
            </a:xfrm>
            <a:custGeom>
              <a:avLst/>
              <a:gdLst/>
              <a:ahLst/>
              <a:cxnLst/>
              <a:rect l="l" t="t" r="r" b="b"/>
              <a:pathLst>
                <a:path w="5505" h="6846" extrusionOk="0">
                  <a:moveTo>
                    <a:pt x="3788" y="1"/>
                  </a:moveTo>
                  <a:cubicBezTo>
                    <a:pt x="3242" y="1"/>
                    <a:pt x="2712" y="275"/>
                    <a:pt x="2402" y="784"/>
                  </a:cubicBezTo>
                  <a:cubicBezTo>
                    <a:pt x="1702" y="1985"/>
                    <a:pt x="1001" y="3186"/>
                    <a:pt x="267" y="4353"/>
                  </a:cubicBezTo>
                  <a:cubicBezTo>
                    <a:pt x="67" y="4720"/>
                    <a:pt x="0" y="5221"/>
                    <a:pt x="100" y="5621"/>
                  </a:cubicBezTo>
                  <a:cubicBezTo>
                    <a:pt x="234" y="6021"/>
                    <a:pt x="534" y="6422"/>
                    <a:pt x="868" y="6622"/>
                  </a:cubicBezTo>
                  <a:cubicBezTo>
                    <a:pt x="1144" y="6771"/>
                    <a:pt x="1444" y="6846"/>
                    <a:pt x="1740" y="6846"/>
                  </a:cubicBezTo>
                  <a:cubicBezTo>
                    <a:pt x="2300" y="6846"/>
                    <a:pt x="2842" y="6579"/>
                    <a:pt x="3169" y="6055"/>
                  </a:cubicBezTo>
                  <a:cubicBezTo>
                    <a:pt x="3870" y="4854"/>
                    <a:pt x="4537" y="3620"/>
                    <a:pt x="5204" y="2452"/>
                  </a:cubicBezTo>
                  <a:cubicBezTo>
                    <a:pt x="5404" y="2052"/>
                    <a:pt x="5504" y="1585"/>
                    <a:pt x="5371" y="1184"/>
                  </a:cubicBezTo>
                  <a:cubicBezTo>
                    <a:pt x="5271" y="784"/>
                    <a:pt x="5004" y="384"/>
                    <a:pt x="4604" y="217"/>
                  </a:cubicBezTo>
                  <a:cubicBezTo>
                    <a:pt x="4346" y="71"/>
                    <a:pt x="4065" y="1"/>
                    <a:pt x="3788"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55"/>
            <p:cNvSpPr/>
            <p:nvPr/>
          </p:nvSpPr>
          <p:spPr>
            <a:xfrm>
              <a:off x="1305057" y="3197323"/>
              <a:ext cx="128745" cy="159674"/>
            </a:xfrm>
            <a:custGeom>
              <a:avLst/>
              <a:gdLst/>
              <a:ahLst/>
              <a:cxnLst/>
              <a:rect l="l" t="t" r="r" b="b"/>
              <a:pathLst>
                <a:path w="5438" h="6839" extrusionOk="0">
                  <a:moveTo>
                    <a:pt x="3796" y="0"/>
                  </a:moveTo>
                  <a:cubicBezTo>
                    <a:pt x="3247" y="0"/>
                    <a:pt x="2714" y="267"/>
                    <a:pt x="2402" y="801"/>
                  </a:cubicBezTo>
                  <a:cubicBezTo>
                    <a:pt x="1702" y="1968"/>
                    <a:pt x="1001" y="3169"/>
                    <a:pt x="268" y="4336"/>
                  </a:cubicBezTo>
                  <a:cubicBezTo>
                    <a:pt x="67" y="4703"/>
                    <a:pt x="1" y="5204"/>
                    <a:pt x="101" y="5637"/>
                  </a:cubicBezTo>
                  <a:cubicBezTo>
                    <a:pt x="234" y="6004"/>
                    <a:pt x="534" y="6438"/>
                    <a:pt x="868" y="6638"/>
                  </a:cubicBezTo>
                  <a:cubicBezTo>
                    <a:pt x="1135" y="6772"/>
                    <a:pt x="1424" y="6838"/>
                    <a:pt x="1709" y="6838"/>
                  </a:cubicBezTo>
                  <a:cubicBezTo>
                    <a:pt x="2280" y="6838"/>
                    <a:pt x="2836" y="6571"/>
                    <a:pt x="3170" y="6038"/>
                  </a:cubicBezTo>
                  <a:cubicBezTo>
                    <a:pt x="3870" y="4837"/>
                    <a:pt x="4537" y="3636"/>
                    <a:pt x="5204" y="2468"/>
                  </a:cubicBezTo>
                  <a:cubicBezTo>
                    <a:pt x="5405" y="2035"/>
                    <a:pt x="5438" y="1601"/>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55"/>
            <p:cNvSpPr/>
            <p:nvPr/>
          </p:nvSpPr>
          <p:spPr>
            <a:xfrm>
              <a:off x="1523019" y="3283752"/>
              <a:ext cx="129526" cy="160024"/>
            </a:xfrm>
            <a:custGeom>
              <a:avLst/>
              <a:gdLst/>
              <a:ahLst/>
              <a:cxnLst/>
              <a:rect l="l" t="t" r="r" b="b"/>
              <a:pathLst>
                <a:path w="5471" h="6854" extrusionOk="0">
                  <a:moveTo>
                    <a:pt x="3805" y="1"/>
                  </a:moveTo>
                  <a:cubicBezTo>
                    <a:pt x="3247" y="1"/>
                    <a:pt x="2713" y="268"/>
                    <a:pt x="2402" y="801"/>
                  </a:cubicBezTo>
                  <a:cubicBezTo>
                    <a:pt x="1701" y="1969"/>
                    <a:pt x="1001" y="3170"/>
                    <a:pt x="300" y="4337"/>
                  </a:cubicBezTo>
                  <a:cubicBezTo>
                    <a:pt x="67" y="4704"/>
                    <a:pt x="0" y="5204"/>
                    <a:pt x="100" y="5638"/>
                  </a:cubicBezTo>
                  <a:cubicBezTo>
                    <a:pt x="234" y="6005"/>
                    <a:pt x="534" y="6439"/>
                    <a:pt x="868" y="6639"/>
                  </a:cubicBezTo>
                  <a:cubicBezTo>
                    <a:pt x="1134" y="6783"/>
                    <a:pt x="1423" y="6854"/>
                    <a:pt x="1709" y="6854"/>
                  </a:cubicBezTo>
                  <a:cubicBezTo>
                    <a:pt x="2280" y="6854"/>
                    <a:pt x="2836" y="6572"/>
                    <a:pt x="3169" y="6038"/>
                  </a:cubicBezTo>
                  <a:cubicBezTo>
                    <a:pt x="3870" y="4837"/>
                    <a:pt x="4537" y="3637"/>
                    <a:pt x="5204" y="2469"/>
                  </a:cubicBezTo>
                  <a:cubicBezTo>
                    <a:pt x="5404" y="2069"/>
                    <a:pt x="5471" y="1602"/>
                    <a:pt x="5371" y="1168"/>
                  </a:cubicBezTo>
                  <a:cubicBezTo>
                    <a:pt x="5304" y="801"/>
                    <a:pt x="5004" y="368"/>
                    <a:pt x="4637" y="201"/>
                  </a:cubicBezTo>
                  <a:cubicBezTo>
                    <a:pt x="4370" y="67"/>
                    <a:pt x="4085" y="1"/>
                    <a:pt x="3805"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55"/>
            <p:cNvSpPr/>
            <p:nvPr/>
          </p:nvSpPr>
          <p:spPr>
            <a:xfrm>
              <a:off x="1087900" y="3356967"/>
              <a:ext cx="130331" cy="159674"/>
            </a:xfrm>
            <a:custGeom>
              <a:avLst/>
              <a:gdLst/>
              <a:ahLst/>
              <a:cxnLst/>
              <a:rect l="l" t="t" r="r" b="b"/>
              <a:pathLst>
                <a:path w="5505" h="6839" extrusionOk="0">
                  <a:moveTo>
                    <a:pt x="3796" y="0"/>
                  </a:moveTo>
                  <a:cubicBezTo>
                    <a:pt x="3247" y="0"/>
                    <a:pt x="2713" y="267"/>
                    <a:pt x="2402" y="801"/>
                  </a:cubicBezTo>
                  <a:cubicBezTo>
                    <a:pt x="1702" y="1968"/>
                    <a:pt x="1001" y="3169"/>
                    <a:pt x="267" y="4337"/>
                  </a:cubicBezTo>
                  <a:cubicBezTo>
                    <a:pt x="67" y="4704"/>
                    <a:pt x="0" y="5204"/>
                    <a:pt x="101" y="5638"/>
                  </a:cubicBezTo>
                  <a:cubicBezTo>
                    <a:pt x="234" y="6005"/>
                    <a:pt x="534" y="6438"/>
                    <a:pt x="868" y="6638"/>
                  </a:cubicBezTo>
                  <a:cubicBezTo>
                    <a:pt x="1135" y="6772"/>
                    <a:pt x="1424" y="6839"/>
                    <a:pt x="1709" y="6839"/>
                  </a:cubicBezTo>
                  <a:cubicBezTo>
                    <a:pt x="2280" y="6839"/>
                    <a:pt x="2836" y="6572"/>
                    <a:pt x="3169" y="6038"/>
                  </a:cubicBezTo>
                  <a:cubicBezTo>
                    <a:pt x="3870" y="4837"/>
                    <a:pt x="4537" y="3636"/>
                    <a:pt x="5204" y="2469"/>
                  </a:cubicBezTo>
                  <a:cubicBezTo>
                    <a:pt x="5404" y="2035"/>
                    <a:pt x="5504" y="1535"/>
                    <a:pt x="5371" y="1168"/>
                  </a:cubicBezTo>
                  <a:cubicBezTo>
                    <a:pt x="5271" y="801"/>
                    <a:pt x="5004" y="367"/>
                    <a:pt x="4604" y="200"/>
                  </a:cubicBezTo>
                  <a:cubicBezTo>
                    <a:pt x="4348" y="67"/>
                    <a:pt x="4070" y="0"/>
                    <a:pt x="3796"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55"/>
            <p:cNvSpPr/>
            <p:nvPr/>
          </p:nvSpPr>
          <p:spPr>
            <a:xfrm>
              <a:off x="1305057" y="3465202"/>
              <a:ext cx="128745" cy="159697"/>
            </a:xfrm>
            <a:custGeom>
              <a:avLst/>
              <a:gdLst/>
              <a:ahLst/>
              <a:cxnLst/>
              <a:rect l="l" t="t" r="r" b="b"/>
              <a:pathLst>
                <a:path w="5438" h="6840" extrusionOk="0">
                  <a:moveTo>
                    <a:pt x="3796" y="1"/>
                  </a:moveTo>
                  <a:cubicBezTo>
                    <a:pt x="3247" y="1"/>
                    <a:pt x="2714" y="268"/>
                    <a:pt x="2402" y="802"/>
                  </a:cubicBezTo>
                  <a:cubicBezTo>
                    <a:pt x="1702" y="1969"/>
                    <a:pt x="1001" y="3170"/>
                    <a:pt x="268" y="4337"/>
                  </a:cubicBezTo>
                  <a:cubicBezTo>
                    <a:pt x="67" y="4704"/>
                    <a:pt x="1" y="5205"/>
                    <a:pt x="101" y="5638"/>
                  </a:cubicBezTo>
                  <a:cubicBezTo>
                    <a:pt x="234" y="6005"/>
                    <a:pt x="534" y="6406"/>
                    <a:pt x="868" y="6639"/>
                  </a:cubicBezTo>
                  <a:cubicBezTo>
                    <a:pt x="1135" y="6772"/>
                    <a:pt x="1424" y="6839"/>
                    <a:pt x="1709" y="6839"/>
                  </a:cubicBezTo>
                  <a:cubicBezTo>
                    <a:pt x="2280" y="6839"/>
                    <a:pt x="2836" y="6572"/>
                    <a:pt x="3170" y="6039"/>
                  </a:cubicBezTo>
                  <a:cubicBezTo>
                    <a:pt x="3870" y="4838"/>
                    <a:pt x="4537" y="3637"/>
                    <a:pt x="5204" y="2469"/>
                  </a:cubicBezTo>
                  <a:cubicBezTo>
                    <a:pt x="5405" y="2036"/>
                    <a:pt x="5438" y="1569"/>
                    <a:pt x="5371" y="1168"/>
                  </a:cubicBezTo>
                  <a:cubicBezTo>
                    <a:pt x="5271" y="802"/>
                    <a:pt x="5004" y="368"/>
                    <a:pt x="4604" y="201"/>
                  </a:cubicBezTo>
                  <a:cubicBezTo>
                    <a:pt x="4348" y="68"/>
                    <a:pt x="4070" y="1"/>
                    <a:pt x="3796"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55"/>
            <p:cNvSpPr/>
            <p:nvPr/>
          </p:nvSpPr>
          <p:spPr>
            <a:xfrm>
              <a:off x="1326387" y="2928628"/>
              <a:ext cx="130331" cy="159697"/>
            </a:xfrm>
            <a:custGeom>
              <a:avLst/>
              <a:gdLst/>
              <a:ahLst/>
              <a:cxnLst/>
              <a:rect l="l" t="t" r="r" b="b"/>
              <a:pathLst>
                <a:path w="5505" h="6840" extrusionOk="0">
                  <a:moveTo>
                    <a:pt x="3807" y="1"/>
                  </a:moveTo>
                  <a:cubicBezTo>
                    <a:pt x="3251" y="1"/>
                    <a:pt x="2724" y="268"/>
                    <a:pt x="2435" y="801"/>
                  </a:cubicBezTo>
                  <a:cubicBezTo>
                    <a:pt x="1702" y="1969"/>
                    <a:pt x="1001" y="3170"/>
                    <a:pt x="301" y="4337"/>
                  </a:cubicBezTo>
                  <a:cubicBezTo>
                    <a:pt x="100" y="4704"/>
                    <a:pt x="0" y="5205"/>
                    <a:pt x="134" y="5638"/>
                  </a:cubicBezTo>
                  <a:cubicBezTo>
                    <a:pt x="267" y="6005"/>
                    <a:pt x="534" y="6439"/>
                    <a:pt x="868" y="6639"/>
                  </a:cubicBezTo>
                  <a:cubicBezTo>
                    <a:pt x="1134" y="6772"/>
                    <a:pt x="1424" y="6839"/>
                    <a:pt x="1709" y="6839"/>
                  </a:cubicBezTo>
                  <a:cubicBezTo>
                    <a:pt x="2280" y="6839"/>
                    <a:pt x="2836" y="6572"/>
                    <a:pt x="3169" y="6038"/>
                  </a:cubicBezTo>
                  <a:cubicBezTo>
                    <a:pt x="3870" y="4838"/>
                    <a:pt x="4537" y="3637"/>
                    <a:pt x="5204" y="2469"/>
                  </a:cubicBezTo>
                  <a:cubicBezTo>
                    <a:pt x="5438" y="2036"/>
                    <a:pt x="5504" y="1602"/>
                    <a:pt x="5371" y="1168"/>
                  </a:cubicBezTo>
                  <a:cubicBezTo>
                    <a:pt x="5304" y="801"/>
                    <a:pt x="5004" y="368"/>
                    <a:pt x="4637" y="201"/>
                  </a:cubicBezTo>
                  <a:cubicBezTo>
                    <a:pt x="4370" y="68"/>
                    <a:pt x="4085" y="1"/>
                    <a:pt x="3807"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55"/>
            <p:cNvSpPr/>
            <p:nvPr/>
          </p:nvSpPr>
          <p:spPr>
            <a:xfrm>
              <a:off x="1742543" y="3143813"/>
              <a:ext cx="131112" cy="159814"/>
            </a:xfrm>
            <a:custGeom>
              <a:avLst/>
              <a:gdLst/>
              <a:ahLst/>
              <a:cxnLst/>
              <a:rect l="l" t="t" r="r" b="b"/>
              <a:pathLst>
                <a:path w="5538" h="6845" extrusionOk="0">
                  <a:moveTo>
                    <a:pt x="3785" y="0"/>
                  </a:moveTo>
                  <a:cubicBezTo>
                    <a:pt x="3247" y="0"/>
                    <a:pt x="2741" y="267"/>
                    <a:pt x="2436" y="791"/>
                  </a:cubicBezTo>
                  <a:cubicBezTo>
                    <a:pt x="1735" y="1958"/>
                    <a:pt x="1001" y="3159"/>
                    <a:pt x="301" y="4327"/>
                  </a:cubicBezTo>
                  <a:cubicBezTo>
                    <a:pt x="101" y="4727"/>
                    <a:pt x="1" y="5227"/>
                    <a:pt x="134" y="5628"/>
                  </a:cubicBezTo>
                  <a:cubicBezTo>
                    <a:pt x="267" y="5995"/>
                    <a:pt x="568" y="6428"/>
                    <a:pt x="901" y="6628"/>
                  </a:cubicBezTo>
                  <a:cubicBezTo>
                    <a:pt x="1159" y="6774"/>
                    <a:pt x="1447" y="6845"/>
                    <a:pt x="1734" y="6845"/>
                  </a:cubicBezTo>
                  <a:cubicBezTo>
                    <a:pt x="2300" y="6845"/>
                    <a:pt x="2860" y="6571"/>
                    <a:pt x="3169" y="6061"/>
                  </a:cubicBezTo>
                  <a:cubicBezTo>
                    <a:pt x="3903" y="4827"/>
                    <a:pt x="4570" y="3626"/>
                    <a:pt x="5238" y="2459"/>
                  </a:cubicBezTo>
                  <a:cubicBezTo>
                    <a:pt x="5471" y="2059"/>
                    <a:pt x="5538" y="1592"/>
                    <a:pt x="5404" y="1158"/>
                  </a:cubicBezTo>
                  <a:cubicBezTo>
                    <a:pt x="5304" y="791"/>
                    <a:pt x="5004" y="391"/>
                    <a:pt x="4637" y="224"/>
                  </a:cubicBezTo>
                  <a:cubicBezTo>
                    <a:pt x="4361" y="74"/>
                    <a:pt x="4068" y="0"/>
                    <a:pt x="378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55"/>
            <p:cNvSpPr/>
            <p:nvPr/>
          </p:nvSpPr>
          <p:spPr>
            <a:xfrm>
              <a:off x="749313" y="3984696"/>
              <a:ext cx="993814" cy="976036"/>
            </a:xfrm>
            <a:custGeom>
              <a:avLst/>
              <a:gdLst/>
              <a:ahLst/>
              <a:cxnLst/>
              <a:rect l="l" t="t" r="r" b="b"/>
              <a:pathLst>
                <a:path w="42999" h="42818" extrusionOk="0">
                  <a:moveTo>
                    <a:pt x="34205" y="0"/>
                  </a:moveTo>
                  <a:cubicBezTo>
                    <a:pt x="31818" y="0"/>
                    <a:pt x="29485" y="871"/>
                    <a:pt x="27521" y="2221"/>
                  </a:cubicBezTo>
                  <a:cubicBezTo>
                    <a:pt x="25352" y="3722"/>
                    <a:pt x="23518" y="5824"/>
                    <a:pt x="22250" y="8159"/>
                  </a:cubicBezTo>
                  <a:cubicBezTo>
                    <a:pt x="20883" y="10694"/>
                    <a:pt x="20149" y="13496"/>
                    <a:pt x="19548" y="16265"/>
                  </a:cubicBezTo>
                  <a:cubicBezTo>
                    <a:pt x="18381" y="21735"/>
                    <a:pt x="18181" y="27673"/>
                    <a:pt x="15545" y="32743"/>
                  </a:cubicBezTo>
                  <a:cubicBezTo>
                    <a:pt x="14211" y="35378"/>
                    <a:pt x="12143" y="37880"/>
                    <a:pt x="9541" y="39348"/>
                  </a:cubicBezTo>
                  <a:cubicBezTo>
                    <a:pt x="8635" y="39866"/>
                    <a:pt x="7628" y="40203"/>
                    <a:pt x="6614" y="40203"/>
                  </a:cubicBezTo>
                  <a:cubicBezTo>
                    <a:pt x="6322" y="40203"/>
                    <a:pt x="6029" y="40175"/>
                    <a:pt x="5738" y="40115"/>
                  </a:cubicBezTo>
                  <a:cubicBezTo>
                    <a:pt x="4304" y="39815"/>
                    <a:pt x="3003" y="38981"/>
                    <a:pt x="1836" y="38114"/>
                  </a:cubicBezTo>
                  <a:cubicBezTo>
                    <a:pt x="1674" y="37998"/>
                    <a:pt x="1480" y="37947"/>
                    <a:pt x="1284" y="37947"/>
                  </a:cubicBezTo>
                  <a:cubicBezTo>
                    <a:pt x="912" y="37947"/>
                    <a:pt x="531" y="38130"/>
                    <a:pt x="335" y="38414"/>
                  </a:cubicBezTo>
                  <a:cubicBezTo>
                    <a:pt x="1" y="38881"/>
                    <a:pt x="1" y="39548"/>
                    <a:pt x="401" y="39948"/>
                  </a:cubicBezTo>
                  <a:cubicBezTo>
                    <a:pt x="2098" y="41704"/>
                    <a:pt x="4487" y="42817"/>
                    <a:pt x="6939" y="42817"/>
                  </a:cubicBezTo>
                  <a:cubicBezTo>
                    <a:pt x="7283" y="42817"/>
                    <a:pt x="7629" y="42796"/>
                    <a:pt x="7973" y="42750"/>
                  </a:cubicBezTo>
                  <a:cubicBezTo>
                    <a:pt x="9308" y="42550"/>
                    <a:pt x="10575" y="41950"/>
                    <a:pt x="11676" y="41149"/>
                  </a:cubicBezTo>
                  <a:cubicBezTo>
                    <a:pt x="12843" y="40382"/>
                    <a:pt x="13944" y="39448"/>
                    <a:pt x="14845" y="38414"/>
                  </a:cubicBezTo>
                  <a:cubicBezTo>
                    <a:pt x="16680" y="36379"/>
                    <a:pt x="18047" y="33977"/>
                    <a:pt x="19015" y="31442"/>
                  </a:cubicBezTo>
                  <a:cubicBezTo>
                    <a:pt x="19982" y="28874"/>
                    <a:pt x="20516" y="26139"/>
                    <a:pt x="20916" y="23437"/>
                  </a:cubicBezTo>
                  <a:cubicBezTo>
                    <a:pt x="21750" y="18233"/>
                    <a:pt x="22317" y="12762"/>
                    <a:pt x="25219" y="8259"/>
                  </a:cubicBezTo>
                  <a:cubicBezTo>
                    <a:pt x="26487" y="6358"/>
                    <a:pt x="28188" y="4790"/>
                    <a:pt x="30256" y="3756"/>
                  </a:cubicBezTo>
                  <a:cubicBezTo>
                    <a:pt x="31454" y="3167"/>
                    <a:pt x="32738" y="2850"/>
                    <a:pt x="34033" y="2850"/>
                  </a:cubicBezTo>
                  <a:cubicBezTo>
                    <a:pt x="34867" y="2850"/>
                    <a:pt x="35704" y="2981"/>
                    <a:pt x="36527" y="3255"/>
                  </a:cubicBezTo>
                  <a:cubicBezTo>
                    <a:pt x="36827" y="3356"/>
                    <a:pt x="37061" y="3522"/>
                    <a:pt x="37394" y="3689"/>
                  </a:cubicBezTo>
                  <a:cubicBezTo>
                    <a:pt x="37494" y="3722"/>
                    <a:pt x="37594" y="3789"/>
                    <a:pt x="37695" y="3889"/>
                  </a:cubicBezTo>
                  <a:cubicBezTo>
                    <a:pt x="37728" y="3923"/>
                    <a:pt x="37828" y="3956"/>
                    <a:pt x="37861" y="4023"/>
                  </a:cubicBezTo>
                  <a:lnTo>
                    <a:pt x="37928" y="4089"/>
                  </a:lnTo>
                  <a:cubicBezTo>
                    <a:pt x="38428" y="4590"/>
                    <a:pt x="38662" y="4790"/>
                    <a:pt x="38929" y="5257"/>
                  </a:cubicBezTo>
                  <a:cubicBezTo>
                    <a:pt x="38995" y="5357"/>
                    <a:pt x="39062" y="5457"/>
                    <a:pt x="39096" y="5557"/>
                  </a:cubicBezTo>
                  <a:cubicBezTo>
                    <a:pt x="39096" y="5590"/>
                    <a:pt x="39262" y="5924"/>
                    <a:pt x="39262" y="5924"/>
                  </a:cubicBezTo>
                  <a:lnTo>
                    <a:pt x="39529" y="6691"/>
                  </a:lnTo>
                  <a:cubicBezTo>
                    <a:pt x="39563" y="6791"/>
                    <a:pt x="39596" y="6958"/>
                    <a:pt x="39596" y="7092"/>
                  </a:cubicBezTo>
                  <a:lnTo>
                    <a:pt x="39663" y="7358"/>
                  </a:lnTo>
                  <a:cubicBezTo>
                    <a:pt x="39696" y="7625"/>
                    <a:pt x="39696" y="7892"/>
                    <a:pt x="39696" y="8192"/>
                  </a:cubicBezTo>
                  <a:cubicBezTo>
                    <a:pt x="39663" y="9093"/>
                    <a:pt x="39329" y="10027"/>
                    <a:pt x="38562" y="10694"/>
                  </a:cubicBezTo>
                  <a:lnTo>
                    <a:pt x="38428" y="10794"/>
                  </a:lnTo>
                  <a:cubicBezTo>
                    <a:pt x="38328" y="10894"/>
                    <a:pt x="38162" y="11028"/>
                    <a:pt x="38028" y="11061"/>
                  </a:cubicBezTo>
                  <a:cubicBezTo>
                    <a:pt x="37995" y="11094"/>
                    <a:pt x="37895" y="11094"/>
                    <a:pt x="37861" y="11128"/>
                  </a:cubicBezTo>
                  <a:cubicBezTo>
                    <a:pt x="37861" y="11128"/>
                    <a:pt x="37528" y="11228"/>
                    <a:pt x="37494" y="11261"/>
                  </a:cubicBezTo>
                  <a:cubicBezTo>
                    <a:pt x="37428" y="11261"/>
                    <a:pt x="37428" y="11261"/>
                    <a:pt x="37394" y="11295"/>
                  </a:cubicBezTo>
                  <a:lnTo>
                    <a:pt x="37094" y="11295"/>
                  </a:lnTo>
                  <a:cubicBezTo>
                    <a:pt x="37027" y="11295"/>
                    <a:pt x="36927" y="11261"/>
                    <a:pt x="36861" y="11261"/>
                  </a:cubicBezTo>
                  <a:cubicBezTo>
                    <a:pt x="36761" y="11261"/>
                    <a:pt x="36694" y="11228"/>
                    <a:pt x="36594" y="11228"/>
                  </a:cubicBezTo>
                  <a:cubicBezTo>
                    <a:pt x="36594" y="11228"/>
                    <a:pt x="36560" y="11228"/>
                    <a:pt x="36560" y="11195"/>
                  </a:cubicBezTo>
                  <a:cubicBezTo>
                    <a:pt x="36323" y="11070"/>
                    <a:pt x="36068" y="11006"/>
                    <a:pt x="35818" y="11006"/>
                  </a:cubicBezTo>
                  <a:cubicBezTo>
                    <a:pt x="35400" y="11006"/>
                    <a:pt x="34997" y="11185"/>
                    <a:pt x="34726" y="11561"/>
                  </a:cubicBezTo>
                  <a:cubicBezTo>
                    <a:pt x="34325" y="12095"/>
                    <a:pt x="34259" y="12962"/>
                    <a:pt x="34859" y="13429"/>
                  </a:cubicBezTo>
                  <a:cubicBezTo>
                    <a:pt x="35493" y="13963"/>
                    <a:pt x="36160" y="14297"/>
                    <a:pt x="36994" y="14363"/>
                  </a:cubicBezTo>
                  <a:cubicBezTo>
                    <a:pt x="37056" y="14367"/>
                    <a:pt x="37118" y="14369"/>
                    <a:pt x="37181" y="14369"/>
                  </a:cubicBezTo>
                  <a:cubicBezTo>
                    <a:pt x="37725" y="14369"/>
                    <a:pt x="38290" y="14243"/>
                    <a:pt x="38829" y="14063"/>
                  </a:cubicBezTo>
                  <a:cubicBezTo>
                    <a:pt x="40063" y="13563"/>
                    <a:pt x="41164" y="12629"/>
                    <a:pt x="41764" y="11461"/>
                  </a:cubicBezTo>
                  <a:cubicBezTo>
                    <a:pt x="42998" y="9160"/>
                    <a:pt x="42832" y="6324"/>
                    <a:pt x="41664" y="4056"/>
                  </a:cubicBezTo>
                  <a:cubicBezTo>
                    <a:pt x="40330" y="1488"/>
                    <a:pt x="37628" y="220"/>
                    <a:pt x="34826" y="20"/>
                  </a:cubicBezTo>
                  <a:cubicBezTo>
                    <a:pt x="34619" y="7"/>
                    <a:pt x="34412" y="0"/>
                    <a:pt x="3420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2" name="Google Shape;1622;p55"/>
          <p:cNvGrpSpPr/>
          <p:nvPr/>
        </p:nvGrpSpPr>
        <p:grpSpPr>
          <a:xfrm rot="1027604">
            <a:off x="-125263" y="-242012"/>
            <a:ext cx="2297110" cy="2521878"/>
            <a:chOff x="-312899" y="-249103"/>
            <a:chExt cx="2297003" cy="2521761"/>
          </a:xfrm>
        </p:grpSpPr>
        <p:sp>
          <p:nvSpPr>
            <p:cNvPr id="1623" name="Google Shape;1623;p55"/>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55"/>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55"/>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55"/>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7" name="Google Shape;1627;p55"/>
          <p:cNvGrpSpPr/>
          <p:nvPr/>
        </p:nvGrpSpPr>
        <p:grpSpPr>
          <a:xfrm>
            <a:off x="7875050" y="-1263211"/>
            <a:ext cx="1127521" cy="6308060"/>
            <a:chOff x="6781875" y="-1122725"/>
            <a:chExt cx="1234287" cy="6905375"/>
          </a:xfrm>
        </p:grpSpPr>
        <p:sp>
          <p:nvSpPr>
            <p:cNvPr id="1628" name="Google Shape;1628;p55"/>
            <p:cNvSpPr/>
            <p:nvPr/>
          </p:nvSpPr>
          <p:spPr>
            <a:xfrm flipH="1">
              <a:off x="7467412" y="4005400"/>
              <a:ext cx="172650" cy="1420325"/>
            </a:xfrm>
            <a:custGeom>
              <a:avLst/>
              <a:gdLst/>
              <a:ahLst/>
              <a:cxnLst/>
              <a:rect l="l" t="t" r="r" b="b"/>
              <a:pathLst>
                <a:path w="6906" h="56813" extrusionOk="0">
                  <a:moveTo>
                    <a:pt x="5771" y="0"/>
                  </a:moveTo>
                  <a:cubicBezTo>
                    <a:pt x="5137" y="0"/>
                    <a:pt x="4403" y="34"/>
                    <a:pt x="3736" y="34"/>
                  </a:cubicBezTo>
                  <a:cubicBezTo>
                    <a:pt x="3169" y="34"/>
                    <a:pt x="2702" y="534"/>
                    <a:pt x="2669" y="1101"/>
                  </a:cubicBezTo>
                  <a:cubicBezTo>
                    <a:pt x="2535" y="3670"/>
                    <a:pt x="2402" y="6238"/>
                    <a:pt x="2435" y="8773"/>
                  </a:cubicBezTo>
                  <a:cubicBezTo>
                    <a:pt x="2402" y="10108"/>
                    <a:pt x="2335" y="11409"/>
                    <a:pt x="2268" y="12743"/>
                  </a:cubicBezTo>
                  <a:cubicBezTo>
                    <a:pt x="2102" y="16112"/>
                    <a:pt x="1935" y="19548"/>
                    <a:pt x="1735" y="22917"/>
                  </a:cubicBezTo>
                  <a:cubicBezTo>
                    <a:pt x="1368" y="29755"/>
                    <a:pt x="1068" y="36627"/>
                    <a:pt x="701" y="43465"/>
                  </a:cubicBezTo>
                  <a:cubicBezTo>
                    <a:pt x="501" y="47368"/>
                    <a:pt x="234" y="51237"/>
                    <a:pt x="34" y="55106"/>
                  </a:cubicBezTo>
                  <a:cubicBezTo>
                    <a:pt x="0" y="55707"/>
                    <a:pt x="534" y="56441"/>
                    <a:pt x="1101" y="56541"/>
                  </a:cubicBezTo>
                  <a:lnTo>
                    <a:pt x="2602" y="56774"/>
                  </a:lnTo>
                  <a:cubicBezTo>
                    <a:pt x="2724" y="56800"/>
                    <a:pt x="2846" y="56813"/>
                    <a:pt x="2966" y="56813"/>
                  </a:cubicBezTo>
                  <a:cubicBezTo>
                    <a:pt x="3304" y="56813"/>
                    <a:pt x="3623" y="56713"/>
                    <a:pt x="3870" y="56541"/>
                  </a:cubicBezTo>
                  <a:cubicBezTo>
                    <a:pt x="3892" y="56542"/>
                    <a:pt x="3915" y="56543"/>
                    <a:pt x="3938" y="56543"/>
                  </a:cubicBezTo>
                  <a:cubicBezTo>
                    <a:pt x="4415" y="56543"/>
                    <a:pt x="4873" y="56210"/>
                    <a:pt x="4937" y="55573"/>
                  </a:cubicBezTo>
                  <a:cubicBezTo>
                    <a:pt x="5171" y="53806"/>
                    <a:pt x="5104" y="52038"/>
                    <a:pt x="5204" y="50270"/>
                  </a:cubicBezTo>
                  <a:cubicBezTo>
                    <a:pt x="5237" y="48535"/>
                    <a:pt x="5337" y="46734"/>
                    <a:pt x="5404" y="44966"/>
                  </a:cubicBezTo>
                  <a:cubicBezTo>
                    <a:pt x="5537" y="41430"/>
                    <a:pt x="5704" y="37894"/>
                    <a:pt x="5771" y="34392"/>
                  </a:cubicBezTo>
                  <a:cubicBezTo>
                    <a:pt x="6038" y="27287"/>
                    <a:pt x="6271" y="20181"/>
                    <a:pt x="6505" y="13076"/>
                  </a:cubicBezTo>
                  <a:cubicBezTo>
                    <a:pt x="6605" y="9073"/>
                    <a:pt x="6772" y="5104"/>
                    <a:pt x="6872" y="1101"/>
                  </a:cubicBezTo>
                  <a:cubicBezTo>
                    <a:pt x="6905" y="501"/>
                    <a:pt x="6371" y="0"/>
                    <a:pt x="577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55"/>
            <p:cNvSpPr/>
            <p:nvPr/>
          </p:nvSpPr>
          <p:spPr>
            <a:xfrm flipH="1">
              <a:off x="7062962" y="4510675"/>
              <a:ext cx="953200" cy="1271975"/>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0" name="Google Shape;1630;p55"/>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55"/>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32" name="Google Shape;1632;p55"/>
          <p:cNvGrpSpPr/>
          <p:nvPr/>
        </p:nvGrpSpPr>
        <p:grpSpPr>
          <a:xfrm>
            <a:off x="1098367" y="1401331"/>
            <a:ext cx="2439379" cy="2777065"/>
            <a:chOff x="1356171" y="-617990"/>
            <a:chExt cx="5114172" cy="5822131"/>
          </a:xfrm>
        </p:grpSpPr>
        <p:grpSp>
          <p:nvGrpSpPr>
            <p:cNvPr id="1633" name="Google Shape;1633;p55"/>
            <p:cNvGrpSpPr/>
            <p:nvPr/>
          </p:nvGrpSpPr>
          <p:grpSpPr>
            <a:xfrm>
              <a:off x="1356171" y="-617990"/>
              <a:ext cx="5114172" cy="5822131"/>
              <a:chOff x="1448950" y="1857200"/>
              <a:chExt cx="2271350" cy="2585775"/>
            </a:xfrm>
          </p:grpSpPr>
          <p:sp>
            <p:nvSpPr>
              <p:cNvPr id="1634" name="Google Shape;1634;p55"/>
              <p:cNvSpPr/>
              <p:nvPr/>
            </p:nvSpPr>
            <p:spPr>
              <a:xfrm>
                <a:off x="2664025" y="1931525"/>
                <a:ext cx="261425" cy="6100"/>
              </a:xfrm>
              <a:custGeom>
                <a:avLst/>
                <a:gdLst/>
                <a:ahLst/>
                <a:cxnLst/>
                <a:rect l="l" t="t" r="r" b="b"/>
                <a:pathLst>
                  <a:path w="10457" h="244" extrusionOk="0">
                    <a:moveTo>
                      <a:pt x="5228" y="0"/>
                    </a:moveTo>
                    <a:cubicBezTo>
                      <a:pt x="2341" y="0"/>
                      <a:pt x="0" y="61"/>
                      <a:pt x="0" y="122"/>
                    </a:cubicBezTo>
                    <a:cubicBezTo>
                      <a:pt x="0" y="183"/>
                      <a:pt x="2341" y="244"/>
                      <a:pt x="5228" y="244"/>
                    </a:cubicBezTo>
                    <a:cubicBezTo>
                      <a:pt x="8116" y="244"/>
                      <a:pt x="10456" y="183"/>
                      <a:pt x="10456" y="122"/>
                    </a:cubicBezTo>
                    <a:cubicBezTo>
                      <a:pt x="10456" y="61"/>
                      <a:pt x="8116" y="0"/>
                      <a:pt x="5228"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5" name="Google Shape;1635;p55"/>
              <p:cNvSpPr/>
              <p:nvPr/>
            </p:nvSpPr>
            <p:spPr>
              <a:xfrm>
                <a:off x="2664025" y="1973325"/>
                <a:ext cx="261425" cy="5325"/>
              </a:xfrm>
              <a:custGeom>
                <a:avLst/>
                <a:gdLst/>
                <a:ahLst/>
                <a:cxnLst/>
                <a:rect l="l" t="t" r="r" b="b"/>
                <a:pathLst>
                  <a:path w="10457" h="213" extrusionOk="0">
                    <a:moveTo>
                      <a:pt x="5228" y="0"/>
                    </a:moveTo>
                    <a:cubicBezTo>
                      <a:pt x="2341" y="0"/>
                      <a:pt x="0" y="31"/>
                      <a:pt x="0" y="91"/>
                    </a:cubicBezTo>
                    <a:cubicBezTo>
                      <a:pt x="0" y="183"/>
                      <a:pt x="2341" y="213"/>
                      <a:pt x="5228" y="213"/>
                    </a:cubicBezTo>
                    <a:cubicBezTo>
                      <a:pt x="8116" y="213"/>
                      <a:pt x="10456" y="183"/>
                      <a:pt x="10456" y="91"/>
                    </a:cubicBezTo>
                    <a:cubicBezTo>
                      <a:pt x="10456" y="61"/>
                      <a:pt x="8116" y="0"/>
                      <a:pt x="5228"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6" name="Google Shape;1636;p55"/>
              <p:cNvSpPr/>
              <p:nvPr/>
            </p:nvSpPr>
            <p:spPr>
              <a:xfrm>
                <a:off x="2664025" y="2014350"/>
                <a:ext cx="261425" cy="6100"/>
              </a:xfrm>
              <a:custGeom>
                <a:avLst/>
                <a:gdLst/>
                <a:ahLst/>
                <a:cxnLst/>
                <a:rect l="l" t="t" r="r" b="b"/>
                <a:pathLst>
                  <a:path w="10457" h="244" extrusionOk="0">
                    <a:moveTo>
                      <a:pt x="5228" y="1"/>
                    </a:moveTo>
                    <a:cubicBezTo>
                      <a:pt x="2341" y="1"/>
                      <a:pt x="0" y="61"/>
                      <a:pt x="0" y="122"/>
                    </a:cubicBezTo>
                    <a:cubicBezTo>
                      <a:pt x="0" y="183"/>
                      <a:pt x="2341" y="244"/>
                      <a:pt x="5228" y="244"/>
                    </a:cubicBezTo>
                    <a:cubicBezTo>
                      <a:pt x="8116" y="244"/>
                      <a:pt x="10456" y="183"/>
                      <a:pt x="10456" y="122"/>
                    </a:cubicBezTo>
                    <a:cubicBezTo>
                      <a:pt x="10456" y="61"/>
                      <a:pt x="8116" y="1"/>
                      <a:pt x="5228"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7" name="Google Shape;1637;p55"/>
              <p:cNvSpPr/>
              <p:nvPr/>
            </p:nvSpPr>
            <p:spPr>
              <a:xfrm>
                <a:off x="2308375" y="3943700"/>
                <a:ext cx="749300" cy="41825"/>
              </a:xfrm>
              <a:custGeom>
                <a:avLst/>
                <a:gdLst/>
                <a:ahLst/>
                <a:cxnLst/>
                <a:rect l="l" t="t" r="r" b="b"/>
                <a:pathLst>
                  <a:path w="29972" h="1673" extrusionOk="0">
                    <a:moveTo>
                      <a:pt x="1" y="1"/>
                    </a:moveTo>
                    <a:lnTo>
                      <a:pt x="1" y="1673"/>
                    </a:lnTo>
                    <a:lnTo>
                      <a:pt x="29971" y="1673"/>
                    </a:lnTo>
                    <a:lnTo>
                      <a:pt x="29971"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8" name="Google Shape;1638;p55"/>
              <p:cNvSpPr/>
              <p:nvPr/>
            </p:nvSpPr>
            <p:spPr>
              <a:xfrm>
                <a:off x="2270400" y="2513600"/>
                <a:ext cx="50175" cy="1918750"/>
              </a:xfrm>
              <a:custGeom>
                <a:avLst/>
                <a:gdLst/>
                <a:ahLst/>
                <a:cxnLst/>
                <a:rect l="l" t="t" r="r" b="b"/>
                <a:pathLst>
                  <a:path w="2007" h="76750" extrusionOk="0">
                    <a:moveTo>
                      <a:pt x="1003" y="0"/>
                    </a:moveTo>
                    <a:cubicBezTo>
                      <a:pt x="426" y="0"/>
                      <a:pt x="0" y="456"/>
                      <a:pt x="0" y="1034"/>
                    </a:cubicBezTo>
                    <a:lnTo>
                      <a:pt x="0" y="75716"/>
                    </a:lnTo>
                    <a:cubicBezTo>
                      <a:pt x="0" y="76293"/>
                      <a:pt x="426" y="76749"/>
                      <a:pt x="1003" y="76749"/>
                    </a:cubicBezTo>
                    <a:cubicBezTo>
                      <a:pt x="1550" y="76749"/>
                      <a:pt x="2006" y="76293"/>
                      <a:pt x="2006" y="75716"/>
                    </a:cubicBezTo>
                    <a:lnTo>
                      <a:pt x="2006" y="1034"/>
                    </a:lnTo>
                    <a:cubicBezTo>
                      <a:pt x="2006" y="456"/>
                      <a:pt x="1550" y="0"/>
                      <a:pt x="100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9" name="Google Shape;1639;p55"/>
              <p:cNvSpPr/>
              <p:nvPr/>
            </p:nvSpPr>
            <p:spPr>
              <a:xfrm>
                <a:off x="3040175" y="2492325"/>
                <a:ext cx="50175" cy="1940025"/>
              </a:xfrm>
              <a:custGeom>
                <a:avLst/>
                <a:gdLst/>
                <a:ahLst/>
                <a:cxnLst/>
                <a:rect l="l" t="t" r="r" b="b"/>
                <a:pathLst>
                  <a:path w="2007" h="77601" extrusionOk="0">
                    <a:moveTo>
                      <a:pt x="1003" y="0"/>
                    </a:moveTo>
                    <a:cubicBezTo>
                      <a:pt x="456" y="0"/>
                      <a:pt x="0" y="456"/>
                      <a:pt x="0" y="1034"/>
                    </a:cubicBezTo>
                    <a:lnTo>
                      <a:pt x="0" y="76567"/>
                    </a:lnTo>
                    <a:cubicBezTo>
                      <a:pt x="0" y="77144"/>
                      <a:pt x="456" y="77600"/>
                      <a:pt x="1003" y="77600"/>
                    </a:cubicBezTo>
                    <a:cubicBezTo>
                      <a:pt x="1550" y="77600"/>
                      <a:pt x="2006" y="77144"/>
                      <a:pt x="2006" y="76567"/>
                    </a:cubicBezTo>
                    <a:lnTo>
                      <a:pt x="2006" y="1034"/>
                    </a:lnTo>
                    <a:cubicBezTo>
                      <a:pt x="2006" y="456"/>
                      <a:pt x="1550" y="0"/>
                      <a:pt x="100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0" name="Google Shape;1640;p55"/>
              <p:cNvSpPr/>
              <p:nvPr/>
            </p:nvSpPr>
            <p:spPr>
              <a:xfrm>
                <a:off x="2189850" y="2581225"/>
                <a:ext cx="1022075" cy="392125"/>
              </a:xfrm>
              <a:custGeom>
                <a:avLst/>
                <a:gdLst/>
                <a:ahLst/>
                <a:cxnLst/>
                <a:rect l="l" t="t" r="r" b="b"/>
                <a:pathLst>
                  <a:path w="40883" h="15685" extrusionOk="0">
                    <a:moveTo>
                      <a:pt x="3040" y="1"/>
                    </a:moveTo>
                    <a:cubicBezTo>
                      <a:pt x="1338" y="1"/>
                      <a:pt x="0" y="1368"/>
                      <a:pt x="0" y="3040"/>
                    </a:cubicBezTo>
                    <a:lnTo>
                      <a:pt x="0" y="12645"/>
                    </a:lnTo>
                    <a:cubicBezTo>
                      <a:pt x="0" y="14317"/>
                      <a:pt x="1338" y="15685"/>
                      <a:pt x="3040" y="15685"/>
                    </a:cubicBezTo>
                    <a:lnTo>
                      <a:pt x="37843" y="15685"/>
                    </a:lnTo>
                    <a:cubicBezTo>
                      <a:pt x="39515" y="15685"/>
                      <a:pt x="40882" y="14317"/>
                      <a:pt x="40882" y="12645"/>
                    </a:cubicBezTo>
                    <a:lnTo>
                      <a:pt x="40882" y="3040"/>
                    </a:lnTo>
                    <a:cubicBezTo>
                      <a:pt x="40882" y="1368"/>
                      <a:pt x="39515" y="1"/>
                      <a:pt x="378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1" name="Google Shape;1641;p55"/>
              <p:cNvSpPr/>
              <p:nvPr/>
            </p:nvSpPr>
            <p:spPr>
              <a:xfrm>
                <a:off x="2197450" y="2580475"/>
                <a:ext cx="441525" cy="294825"/>
              </a:xfrm>
              <a:custGeom>
                <a:avLst/>
                <a:gdLst/>
                <a:ahLst/>
                <a:cxnLst/>
                <a:rect l="l" t="t" r="r" b="b"/>
                <a:pathLst>
                  <a:path w="17661" h="11793" extrusionOk="0">
                    <a:moveTo>
                      <a:pt x="17478" y="0"/>
                    </a:moveTo>
                    <a:cubicBezTo>
                      <a:pt x="17569" y="274"/>
                      <a:pt x="17630" y="578"/>
                      <a:pt x="17630" y="912"/>
                    </a:cubicBezTo>
                    <a:cubicBezTo>
                      <a:pt x="17569" y="1733"/>
                      <a:pt x="17204" y="2523"/>
                      <a:pt x="16596" y="3070"/>
                    </a:cubicBezTo>
                    <a:cubicBezTo>
                      <a:pt x="15867" y="3860"/>
                      <a:pt x="14651" y="4286"/>
                      <a:pt x="13283" y="4529"/>
                    </a:cubicBezTo>
                    <a:cubicBezTo>
                      <a:pt x="11915" y="4772"/>
                      <a:pt x="10335" y="4803"/>
                      <a:pt x="8876" y="5502"/>
                    </a:cubicBezTo>
                    <a:cubicBezTo>
                      <a:pt x="8146" y="5836"/>
                      <a:pt x="7538" y="6353"/>
                      <a:pt x="7082" y="6991"/>
                    </a:cubicBezTo>
                    <a:cubicBezTo>
                      <a:pt x="6657" y="7599"/>
                      <a:pt x="6262" y="8207"/>
                      <a:pt x="5927" y="8876"/>
                    </a:cubicBezTo>
                    <a:cubicBezTo>
                      <a:pt x="5623" y="9453"/>
                      <a:pt x="5228" y="9970"/>
                      <a:pt x="4772" y="10426"/>
                    </a:cubicBezTo>
                    <a:cubicBezTo>
                      <a:pt x="4347" y="10821"/>
                      <a:pt x="3860" y="11125"/>
                      <a:pt x="3344" y="11368"/>
                    </a:cubicBezTo>
                    <a:cubicBezTo>
                      <a:pt x="2707" y="11613"/>
                      <a:pt x="2051" y="11759"/>
                      <a:pt x="1391" y="11759"/>
                    </a:cubicBezTo>
                    <a:cubicBezTo>
                      <a:pt x="1231" y="11759"/>
                      <a:pt x="1072" y="11751"/>
                      <a:pt x="912" y="11733"/>
                    </a:cubicBezTo>
                    <a:cubicBezTo>
                      <a:pt x="699" y="11733"/>
                      <a:pt x="456" y="11703"/>
                      <a:pt x="243" y="11642"/>
                    </a:cubicBezTo>
                    <a:lnTo>
                      <a:pt x="0" y="11581"/>
                    </a:lnTo>
                    <a:lnTo>
                      <a:pt x="0" y="11581"/>
                    </a:lnTo>
                    <a:cubicBezTo>
                      <a:pt x="304" y="11672"/>
                      <a:pt x="608" y="11763"/>
                      <a:pt x="912" y="11763"/>
                    </a:cubicBezTo>
                    <a:cubicBezTo>
                      <a:pt x="1088" y="11783"/>
                      <a:pt x="1265" y="11793"/>
                      <a:pt x="1443" y="11793"/>
                    </a:cubicBezTo>
                    <a:cubicBezTo>
                      <a:pt x="2093" y="11793"/>
                      <a:pt x="2747" y="11661"/>
                      <a:pt x="3344" y="11399"/>
                    </a:cubicBezTo>
                    <a:cubicBezTo>
                      <a:pt x="3891" y="11186"/>
                      <a:pt x="4377" y="10851"/>
                      <a:pt x="4803" y="10456"/>
                    </a:cubicBezTo>
                    <a:cubicBezTo>
                      <a:pt x="5289" y="10000"/>
                      <a:pt x="5684" y="9453"/>
                      <a:pt x="5988" y="8876"/>
                    </a:cubicBezTo>
                    <a:cubicBezTo>
                      <a:pt x="6353" y="8237"/>
                      <a:pt x="6718" y="7630"/>
                      <a:pt x="7143" y="7022"/>
                    </a:cubicBezTo>
                    <a:cubicBezTo>
                      <a:pt x="7569" y="6383"/>
                      <a:pt x="8177" y="5867"/>
                      <a:pt x="8906" y="5563"/>
                    </a:cubicBezTo>
                    <a:cubicBezTo>
                      <a:pt x="10365" y="4864"/>
                      <a:pt x="11915" y="4803"/>
                      <a:pt x="13283" y="4560"/>
                    </a:cubicBezTo>
                    <a:cubicBezTo>
                      <a:pt x="14651" y="4347"/>
                      <a:pt x="15897" y="3860"/>
                      <a:pt x="16627" y="3101"/>
                    </a:cubicBezTo>
                    <a:cubicBezTo>
                      <a:pt x="17235" y="2523"/>
                      <a:pt x="17599" y="1733"/>
                      <a:pt x="17660" y="882"/>
                    </a:cubicBezTo>
                    <a:cubicBezTo>
                      <a:pt x="17660" y="639"/>
                      <a:pt x="17630" y="426"/>
                      <a:pt x="17569" y="213"/>
                    </a:cubicBezTo>
                    <a:cubicBezTo>
                      <a:pt x="17508" y="61"/>
                      <a:pt x="17478" y="0"/>
                      <a:pt x="174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55"/>
              <p:cNvSpPr/>
              <p:nvPr/>
            </p:nvSpPr>
            <p:spPr>
              <a:xfrm>
                <a:off x="2194400" y="2577425"/>
                <a:ext cx="172525" cy="164925"/>
              </a:xfrm>
              <a:custGeom>
                <a:avLst/>
                <a:gdLst/>
                <a:ahLst/>
                <a:cxnLst/>
                <a:rect l="l" t="t" r="r" b="b"/>
                <a:pathLst>
                  <a:path w="6901" h="6597" extrusionOk="0">
                    <a:moveTo>
                      <a:pt x="6475" y="1"/>
                    </a:moveTo>
                    <a:lnTo>
                      <a:pt x="6475" y="1"/>
                    </a:lnTo>
                    <a:cubicBezTo>
                      <a:pt x="6509" y="46"/>
                      <a:pt x="6539" y="92"/>
                      <a:pt x="6566" y="137"/>
                    </a:cubicBezTo>
                    <a:lnTo>
                      <a:pt x="6566" y="137"/>
                    </a:lnTo>
                    <a:cubicBezTo>
                      <a:pt x="6555" y="107"/>
                      <a:pt x="6545" y="81"/>
                      <a:pt x="6536" y="61"/>
                    </a:cubicBezTo>
                    <a:cubicBezTo>
                      <a:pt x="6505" y="31"/>
                      <a:pt x="6505" y="31"/>
                      <a:pt x="6475" y="1"/>
                    </a:cubicBezTo>
                    <a:close/>
                    <a:moveTo>
                      <a:pt x="6566" y="137"/>
                    </a:moveTo>
                    <a:cubicBezTo>
                      <a:pt x="6589" y="201"/>
                      <a:pt x="6616" y="283"/>
                      <a:pt x="6657" y="365"/>
                    </a:cubicBezTo>
                    <a:cubicBezTo>
                      <a:pt x="6779" y="730"/>
                      <a:pt x="6840" y="1095"/>
                      <a:pt x="6840" y="1490"/>
                    </a:cubicBezTo>
                    <a:cubicBezTo>
                      <a:pt x="6840" y="2068"/>
                      <a:pt x="6688" y="2645"/>
                      <a:pt x="6414" y="3162"/>
                    </a:cubicBezTo>
                    <a:cubicBezTo>
                      <a:pt x="6080" y="3770"/>
                      <a:pt x="5624" y="4317"/>
                      <a:pt x="5077" y="4773"/>
                    </a:cubicBezTo>
                    <a:cubicBezTo>
                      <a:pt x="4499" y="5198"/>
                      <a:pt x="3891" y="5533"/>
                      <a:pt x="3223" y="5776"/>
                    </a:cubicBezTo>
                    <a:cubicBezTo>
                      <a:pt x="2675" y="5958"/>
                      <a:pt x="2128" y="6141"/>
                      <a:pt x="1551" y="6262"/>
                    </a:cubicBezTo>
                    <a:cubicBezTo>
                      <a:pt x="1064" y="6384"/>
                      <a:pt x="669" y="6445"/>
                      <a:pt x="426" y="6505"/>
                    </a:cubicBezTo>
                    <a:lnTo>
                      <a:pt x="92" y="6566"/>
                    </a:lnTo>
                    <a:cubicBezTo>
                      <a:pt x="61" y="6566"/>
                      <a:pt x="31" y="6596"/>
                      <a:pt x="1" y="6596"/>
                    </a:cubicBezTo>
                    <a:lnTo>
                      <a:pt x="92" y="6596"/>
                    </a:lnTo>
                    <a:lnTo>
                      <a:pt x="426" y="6566"/>
                    </a:lnTo>
                    <a:cubicBezTo>
                      <a:pt x="669" y="6505"/>
                      <a:pt x="1064" y="6445"/>
                      <a:pt x="1551" y="6323"/>
                    </a:cubicBezTo>
                    <a:cubicBezTo>
                      <a:pt x="2128" y="6201"/>
                      <a:pt x="2675" y="6049"/>
                      <a:pt x="3223" y="5867"/>
                    </a:cubicBezTo>
                    <a:cubicBezTo>
                      <a:pt x="3891" y="5624"/>
                      <a:pt x="4530" y="5259"/>
                      <a:pt x="5107" y="4834"/>
                    </a:cubicBezTo>
                    <a:cubicBezTo>
                      <a:pt x="5685" y="4408"/>
                      <a:pt x="6141" y="3831"/>
                      <a:pt x="6475" y="3192"/>
                    </a:cubicBezTo>
                    <a:cubicBezTo>
                      <a:pt x="6748" y="2675"/>
                      <a:pt x="6900" y="2098"/>
                      <a:pt x="6900" y="1520"/>
                    </a:cubicBezTo>
                    <a:cubicBezTo>
                      <a:pt x="6900" y="1125"/>
                      <a:pt x="6809" y="730"/>
                      <a:pt x="6688" y="365"/>
                    </a:cubicBezTo>
                    <a:cubicBezTo>
                      <a:pt x="6650" y="289"/>
                      <a:pt x="6612" y="213"/>
                      <a:pt x="6566" y="137"/>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3" name="Google Shape;1643;p55"/>
              <p:cNvSpPr/>
              <p:nvPr/>
            </p:nvSpPr>
            <p:spPr>
              <a:xfrm>
                <a:off x="2326625" y="2759900"/>
                <a:ext cx="290300" cy="201300"/>
              </a:xfrm>
              <a:custGeom>
                <a:avLst/>
                <a:gdLst/>
                <a:ahLst/>
                <a:cxnLst/>
                <a:rect l="l" t="t" r="r" b="b"/>
                <a:pathLst>
                  <a:path w="11612" h="8052" extrusionOk="0">
                    <a:moveTo>
                      <a:pt x="9210" y="3219"/>
                    </a:moveTo>
                    <a:cubicBezTo>
                      <a:pt x="9180" y="3462"/>
                      <a:pt x="9089" y="3705"/>
                      <a:pt x="8937" y="3918"/>
                    </a:cubicBezTo>
                    <a:cubicBezTo>
                      <a:pt x="8754" y="4222"/>
                      <a:pt x="8420" y="4404"/>
                      <a:pt x="8055" y="4434"/>
                    </a:cubicBezTo>
                    <a:cubicBezTo>
                      <a:pt x="7934" y="4434"/>
                      <a:pt x="7812" y="4434"/>
                      <a:pt x="7691" y="4404"/>
                    </a:cubicBezTo>
                    <a:lnTo>
                      <a:pt x="7691" y="4404"/>
                    </a:lnTo>
                    <a:lnTo>
                      <a:pt x="7751" y="4434"/>
                    </a:lnTo>
                    <a:cubicBezTo>
                      <a:pt x="7843" y="4434"/>
                      <a:pt x="7934" y="4465"/>
                      <a:pt x="8025" y="4465"/>
                    </a:cubicBezTo>
                    <a:cubicBezTo>
                      <a:pt x="8390" y="4434"/>
                      <a:pt x="8724" y="4252"/>
                      <a:pt x="8937" y="3948"/>
                    </a:cubicBezTo>
                    <a:cubicBezTo>
                      <a:pt x="9119" y="3735"/>
                      <a:pt x="9210" y="3492"/>
                      <a:pt x="9210" y="3219"/>
                    </a:cubicBezTo>
                    <a:close/>
                    <a:moveTo>
                      <a:pt x="8274" y="0"/>
                    </a:moveTo>
                    <a:cubicBezTo>
                      <a:pt x="7973" y="0"/>
                      <a:pt x="7675" y="38"/>
                      <a:pt x="7387" y="118"/>
                    </a:cubicBezTo>
                    <a:cubicBezTo>
                      <a:pt x="6384" y="392"/>
                      <a:pt x="5441" y="878"/>
                      <a:pt x="4621" y="1516"/>
                    </a:cubicBezTo>
                    <a:cubicBezTo>
                      <a:pt x="2827" y="2854"/>
                      <a:pt x="1399" y="4647"/>
                      <a:pt x="517" y="6684"/>
                    </a:cubicBezTo>
                    <a:cubicBezTo>
                      <a:pt x="304" y="7140"/>
                      <a:pt x="152" y="7565"/>
                      <a:pt x="0" y="8051"/>
                    </a:cubicBezTo>
                    <a:cubicBezTo>
                      <a:pt x="0" y="8051"/>
                      <a:pt x="61" y="7930"/>
                      <a:pt x="152" y="7687"/>
                    </a:cubicBezTo>
                    <a:cubicBezTo>
                      <a:pt x="213" y="7474"/>
                      <a:pt x="335" y="7109"/>
                      <a:pt x="548" y="6714"/>
                    </a:cubicBezTo>
                    <a:cubicBezTo>
                      <a:pt x="1064" y="5498"/>
                      <a:pt x="1794" y="4404"/>
                      <a:pt x="2675" y="3401"/>
                    </a:cubicBezTo>
                    <a:cubicBezTo>
                      <a:pt x="3283" y="2732"/>
                      <a:pt x="3952" y="2124"/>
                      <a:pt x="4681" y="1577"/>
                    </a:cubicBezTo>
                    <a:cubicBezTo>
                      <a:pt x="5502" y="939"/>
                      <a:pt x="6444" y="453"/>
                      <a:pt x="7447" y="209"/>
                    </a:cubicBezTo>
                    <a:cubicBezTo>
                      <a:pt x="7736" y="129"/>
                      <a:pt x="8025" y="91"/>
                      <a:pt x="8314" y="91"/>
                    </a:cubicBezTo>
                    <a:cubicBezTo>
                      <a:pt x="8572" y="91"/>
                      <a:pt x="8830" y="122"/>
                      <a:pt x="9089" y="179"/>
                    </a:cubicBezTo>
                    <a:cubicBezTo>
                      <a:pt x="9666" y="301"/>
                      <a:pt x="10183" y="605"/>
                      <a:pt x="10578" y="1030"/>
                    </a:cubicBezTo>
                    <a:cubicBezTo>
                      <a:pt x="11368" y="2003"/>
                      <a:pt x="11551" y="3340"/>
                      <a:pt x="11034" y="4495"/>
                    </a:cubicBezTo>
                    <a:cubicBezTo>
                      <a:pt x="10487" y="5589"/>
                      <a:pt x="9484" y="6440"/>
                      <a:pt x="8298" y="6775"/>
                    </a:cubicBezTo>
                    <a:cubicBezTo>
                      <a:pt x="7927" y="6878"/>
                      <a:pt x="7527" y="6939"/>
                      <a:pt x="7128" y="6939"/>
                    </a:cubicBezTo>
                    <a:cubicBezTo>
                      <a:pt x="6939" y="6939"/>
                      <a:pt x="6751" y="6926"/>
                      <a:pt x="6566" y="6896"/>
                    </a:cubicBezTo>
                    <a:cubicBezTo>
                      <a:pt x="6019" y="6805"/>
                      <a:pt x="5502" y="6562"/>
                      <a:pt x="5107" y="6167"/>
                    </a:cubicBezTo>
                    <a:cubicBezTo>
                      <a:pt x="4712" y="5772"/>
                      <a:pt x="4499" y="5285"/>
                      <a:pt x="4438" y="4769"/>
                    </a:cubicBezTo>
                    <a:cubicBezTo>
                      <a:pt x="4438" y="4252"/>
                      <a:pt x="4560" y="3766"/>
                      <a:pt x="4833" y="3340"/>
                    </a:cubicBezTo>
                    <a:cubicBezTo>
                      <a:pt x="5289" y="2550"/>
                      <a:pt x="6049" y="1972"/>
                      <a:pt x="6931" y="1729"/>
                    </a:cubicBezTo>
                    <a:cubicBezTo>
                      <a:pt x="7097" y="1681"/>
                      <a:pt x="7266" y="1657"/>
                      <a:pt x="7432" y="1657"/>
                    </a:cubicBezTo>
                    <a:cubicBezTo>
                      <a:pt x="7993" y="1657"/>
                      <a:pt x="8531" y="1922"/>
                      <a:pt x="8906" y="2367"/>
                    </a:cubicBezTo>
                    <a:cubicBezTo>
                      <a:pt x="9089" y="2611"/>
                      <a:pt x="9210" y="2915"/>
                      <a:pt x="9210" y="3219"/>
                    </a:cubicBezTo>
                    <a:cubicBezTo>
                      <a:pt x="9210" y="2915"/>
                      <a:pt x="9119" y="2580"/>
                      <a:pt x="8937" y="2337"/>
                    </a:cubicBezTo>
                    <a:cubicBezTo>
                      <a:pt x="8533" y="1861"/>
                      <a:pt x="7961" y="1609"/>
                      <a:pt x="7367" y="1609"/>
                    </a:cubicBezTo>
                    <a:cubicBezTo>
                      <a:pt x="7202" y="1609"/>
                      <a:pt x="7035" y="1629"/>
                      <a:pt x="6870" y="1668"/>
                    </a:cubicBezTo>
                    <a:cubicBezTo>
                      <a:pt x="5988" y="1942"/>
                      <a:pt x="5229" y="2519"/>
                      <a:pt x="4742" y="3310"/>
                    </a:cubicBezTo>
                    <a:cubicBezTo>
                      <a:pt x="4469" y="3735"/>
                      <a:pt x="4317" y="4252"/>
                      <a:pt x="4347" y="4769"/>
                    </a:cubicBezTo>
                    <a:cubicBezTo>
                      <a:pt x="4377" y="5316"/>
                      <a:pt x="4621" y="5833"/>
                      <a:pt x="5016" y="6197"/>
                    </a:cubicBezTo>
                    <a:cubicBezTo>
                      <a:pt x="5441" y="6623"/>
                      <a:pt x="5958" y="6896"/>
                      <a:pt x="6536" y="6957"/>
                    </a:cubicBezTo>
                    <a:cubicBezTo>
                      <a:pt x="6754" y="6990"/>
                      <a:pt x="6968" y="7007"/>
                      <a:pt x="7180" y="7007"/>
                    </a:cubicBezTo>
                    <a:cubicBezTo>
                      <a:pt x="7558" y="7007"/>
                      <a:pt x="7928" y="6953"/>
                      <a:pt x="8298" y="6836"/>
                    </a:cubicBezTo>
                    <a:cubicBezTo>
                      <a:pt x="9514" y="6501"/>
                      <a:pt x="10548" y="5650"/>
                      <a:pt x="11095" y="4495"/>
                    </a:cubicBezTo>
                    <a:cubicBezTo>
                      <a:pt x="11612" y="3340"/>
                      <a:pt x="11429" y="1972"/>
                      <a:pt x="10609" y="969"/>
                    </a:cubicBezTo>
                    <a:cubicBezTo>
                      <a:pt x="10213" y="513"/>
                      <a:pt x="9666" y="209"/>
                      <a:pt x="9089" y="88"/>
                    </a:cubicBezTo>
                    <a:cubicBezTo>
                      <a:pt x="8816" y="30"/>
                      <a:pt x="8543" y="0"/>
                      <a:pt x="827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4" name="Google Shape;1644;p55"/>
              <p:cNvSpPr/>
              <p:nvPr/>
            </p:nvSpPr>
            <p:spPr>
              <a:xfrm>
                <a:off x="2582700" y="2583500"/>
                <a:ext cx="269800" cy="385300"/>
              </a:xfrm>
              <a:custGeom>
                <a:avLst/>
                <a:gdLst/>
                <a:ahLst/>
                <a:cxnLst/>
                <a:rect l="l" t="t" r="r" b="b"/>
                <a:pathLst>
                  <a:path w="10792" h="15412" extrusionOk="0">
                    <a:moveTo>
                      <a:pt x="10791" y="1"/>
                    </a:moveTo>
                    <a:cubicBezTo>
                      <a:pt x="10609" y="1"/>
                      <a:pt x="10396" y="1"/>
                      <a:pt x="10214" y="31"/>
                    </a:cubicBezTo>
                    <a:cubicBezTo>
                      <a:pt x="9454" y="153"/>
                      <a:pt x="8755" y="335"/>
                      <a:pt x="8086" y="670"/>
                    </a:cubicBezTo>
                    <a:cubicBezTo>
                      <a:pt x="7083" y="1125"/>
                      <a:pt x="6171" y="1764"/>
                      <a:pt x="5411" y="2584"/>
                    </a:cubicBezTo>
                    <a:cubicBezTo>
                      <a:pt x="4499" y="3588"/>
                      <a:pt x="3891" y="4803"/>
                      <a:pt x="3588" y="6141"/>
                    </a:cubicBezTo>
                    <a:cubicBezTo>
                      <a:pt x="3253" y="7539"/>
                      <a:pt x="3192" y="8907"/>
                      <a:pt x="2980" y="10123"/>
                    </a:cubicBezTo>
                    <a:cubicBezTo>
                      <a:pt x="2828" y="11217"/>
                      <a:pt x="2524" y="12250"/>
                      <a:pt x="2037" y="13223"/>
                    </a:cubicBezTo>
                    <a:cubicBezTo>
                      <a:pt x="1703" y="13892"/>
                      <a:pt x="1247" y="14469"/>
                      <a:pt x="670" y="14955"/>
                    </a:cubicBezTo>
                    <a:cubicBezTo>
                      <a:pt x="518" y="15077"/>
                      <a:pt x="335" y="15199"/>
                      <a:pt x="183" y="15290"/>
                    </a:cubicBezTo>
                    <a:cubicBezTo>
                      <a:pt x="62" y="15351"/>
                      <a:pt x="1" y="15411"/>
                      <a:pt x="1" y="15411"/>
                    </a:cubicBezTo>
                    <a:lnTo>
                      <a:pt x="183" y="15320"/>
                    </a:lnTo>
                    <a:cubicBezTo>
                      <a:pt x="366" y="15199"/>
                      <a:pt x="518" y="15107"/>
                      <a:pt x="700" y="14986"/>
                    </a:cubicBezTo>
                    <a:cubicBezTo>
                      <a:pt x="1277" y="14500"/>
                      <a:pt x="1733" y="13922"/>
                      <a:pt x="2068" y="13253"/>
                    </a:cubicBezTo>
                    <a:cubicBezTo>
                      <a:pt x="2584" y="12281"/>
                      <a:pt x="2888" y="11217"/>
                      <a:pt x="3040" y="10123"/>
                    </a:cubicBezTo>
                    <a:cubicBezTo>
                      <a:pt x="3253" y="8907"/>
                      <a:pt x="3344" y="7539"/>
                      <a:pt x="3679" y="6171"/>
                    </a:cubicBezTo>
                    <a:cubicBezTo>
                      <a:pt x="3952" y="4834"/>
                      <a:pt x="4560" y="3648"/>
                      <a:pt x="5472" y="2645"/>
                    </a:cubicBezTo>
                    <a:cubicBezTo>
                      <a:pt x="6202" y="1825"/>
                      <a:pt x="7083" y="1156"/>
                      <a:pt x="8086" y="700"/>
                    </a:cubicBezTo>
                    <a:cubicBezTo>
                      <a:pt x="8755" y="396"/>
                      <a:pt x="9454" y="183"/>
                      <a:pt x="10183" y="62"/>
                    </a:cubicBezTo>
                    <a:cubicBezTo>
                      <a:pt x="10396" y="31"/>
                      <a:pt x="10579" y="31"/>
                      <a:pt x="1079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55"/>
              <p:cNvSpPr/>
              <p:nvPr/>
            </p:nvSpPr>
            <p:spPr>
              <a:xfrm>
                <a:off x="2660975" y="2582750"/>
                <a:ext cx="487125" cy="383775"/>
              </a:xfrm>
              <a:custGeom>
                <a:avLst/>
                <a:gdLst/>
                <a:ahLst/>
                <a:cxnLst/>
                <a:rect l="l" t="t" r="r" b="b"/>
                <a:pathLst>
                  <a:path w="19485" h="15351" extrusionOk="0">
                    <a:moveTo>
                      <a:pt x="19484" y="0"/>
                    </a:moveTo>
                    <a:lnTo>
                      <a:pt x="19302" y="183"/>
                    </a:lnTo>
                    <a:cubicBezTo>
                      <a:pt x="19119" y="365"/>
                      <a:pt x="18937" y="548"/>
                      <a:pt x="18724" y="730"/>
                    </a:cubicBezTo>
                    <a:cubicBezTo>
                      <a:pt x="17934" y="1307"/>
                      <a:pt x="17022" y="1703"/>
                      <a:pt x="16080" y="1885"/>
                    </a:cubicBezTo>
                    <a:cubicBezTo>
                      <a:pt x="14651" y="2159"/>
                      <a:pt x="13192" y="2341"/>
                      <a:pt x="11733" y="2402"/>
                    </a:cubicBezTo>
                    <a:cubicBezTo>
                      <a:pt x="10882" y="2462"/>
                      <a:pt x="10031" y="2584"/>
                      <a:pt x="9180" y="2736"/>
                    </a:cubicBezTo>
                    <a:cubicBezTo>
                      <a:pt x="8268" y="2918"/>
                      <a:pt x="7387" y="3222"/>
                      <a:pt x="6566" y="3678"/>
                    </a:cubicBezTo>
                    <a:cubicBezTo>
                      <a:pt x="5016" y="4590"/>
                      <a:pt x="3709" y="5897"/>
                      <a:pt x="2827" y="7447"/>
                    </a:cubicBezTo>
                    <a:cubicBezTo>
                      <a:pt x="2067" y="8724"/>
                      <a:pt x="1460" y="10061"/>
                      <a:pt x="1034" y="11460"/>
                    </a:cubicBezTo>
                    <a:cubicBezTo>
                      <a:pt x="669" y="12645"/>
                      <a:pt x="426" y="13618"/>
                      <a:pt x="244" y="14286"/>
                    </a:cubicBezTo>
                    <a:cubicBezTo>
                      <a:pt x="183" y="14621"/>
                      <a:pt x="122" y="14894"/>
                      <a:pt x="61" y="15077"/>
                    </a:cubicBezTo>
                    <a:cubicBezTo>
                      <a:pt x="1" y="15259"/>
                      <a:pt x="1" y="15350"/>
                      <a:pt x="1" y="15350"/>
                    </a:cubicBezTo>
                    <a:cubicBezTo>
                      <a:pt x="1" y="15350"/>
                      <a:pt x="31" y="15259"/>
                      <a:pt x="92" y="15077"/>
                    </a:cubicBezTo>
                    <a:lnTo>
                      <a:pt x="274" y="14317"/>
                    </a:lnTo>
                    <a:cubicBezTo>
                      <a:pt x="457" y="13648"/>
                      <a:pt x="730" y="12675"/>
                      <a:pt x="1095" y="11490"/>
                    </a:cubicBezTo>
                    <a:cubicBezTo>
                      <a:pt x="1520" y="10092"/>
                      <a:pt x="2128" y="8754"/>
                      <a:pt x="2888" y="7508"/>
                    </a:cubicBezTo>
                    <a:cubicBezTo>
                      <a:pt x="3770" y="5958"/>
                      <a:pt x="5077" y="4681"/>
                      <a:pt x="6596" y="3769"/>
                    </a:cubicBezTo>
                    <a:cubicBezTo>
                      <a:pt x="8268" y="2827"/>
                      <a:pt x="10122" y="2645"/>
                      <a:pt x="11733" y="2493"/>
                    </a:cubicBezTo>
                    <a:cubicBezTo>
                      <a:pt x="13192" y="2432"/>
                      <a:pt x="14651" y="2250"/>
                      <a:pt x="16080" y="1976"/>
                    </a:cubicBezTo>
                    <a:cubicBezTo>
                      <a:pt x="17053" y="1794"/>
                      <a:pt x="17964" y="1368"/>
                      <a:pt x="18724" y="760"/>
                    </a:cubicBezTo>
                    <a:cubicBezTo>
                      <a:pt x="18937" y="608"/>
                      <a:pt x="19150" y="396"/>
                      <a:pt x="19302" y="213"/>
                    </a:cubicBezTo>
                    <a:lnTo>
                      <a:pt x="1948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55"/>
              <p:cNvSpPr/>
              <p:nvPr/>
            </p:nvSpPr>
            <p:spPr>
              <a:xfrm>
                <a:off x="2784850" y="2603275"/>
                <a:ext cx="406550" cy="356550"/>
              </a:xfrm>
              <a:custGeom>
                <a:avLst/>
                <a:gdLst/>
                <a:ahLst/>
                <a:cxnLst/>
                <a:rect l="l" t="t" r="r" b="b"/>
                <a:pathLst>
                  <a:path w="16262" h="14262" extrusionOk="0">
                    <a:moveTo>
                      <a:pt x="16262" y="0"/>
                    </a:moveTo>
                    <a:lnTo>
                      <a:pt x="16231" y="122"/>
                    </a:lnTo>
                    <a:cubicBezTo>
                      <a:pt x="16231" y="243"/>
                      <a:pt x="16201" y="365"/>
                      <a:pt x="16171" y="486"/>
                    </a:cubicBezTo>
                    <a:cubicBezTo>
                      <a:pt x="16049" y="942"/>
                      <a:pt x="15836" y="1368"/>
                      <a:pt x="15563" y="1763"/>
                    </a:cubicBezTo>
                    <a:cubicBezTo>
                      <a:pt x="15137" y="2371"/>
                      <a:pt x="14590" y="2888"/>
                      <a:pt x="13982" y="3313"/>
                    </a:cubicBezTo>
                    <a:cubicBezTo>
                      <a:pt x="13131" y="3830"/>
                      <a:pt x="12219" y="4255"/>
                      <a:pt x="11277" y="4499"/>
                    </a:cubicBezTo>
                    <a:cubicBezTo>
                      <a:pt x="10213" y="4833"/>
                      <a:pt x="9028" y="5076"/>
                      <a:pt x="7812" y="5502"/>
                    </a:cubicBezTo>
                    <a:cubicBezTo>
                      <a:pt x="5046" y="6474"/>
                      <a:pt x="2645" y="8298"/>
                      <a:pt x="973" y="10699"/>
                    </a:cubicBezTo>
                    <a:cubicBezTo>
                      <a:pt x="730" y="11034"/>
                      <a:pt x="517" y="11368"/>
                      <a:pt x="334" y="11702"/>
                    </a:cubicBezTo>
                    <a:cubicBezTo>
                      <a:pt x="122" y="12067"/>
                      <a:pt x="30" y="12493"/>
                      <a:pt x="0" y="12888"/>
                    </a:cubicBezTo>
                    <a:cubicBezTo>
                      <a:pt x="30" y="13313"/>
                      <a:pt x="243" y="13739"/>
                      <a:pt x="638" y="13952"/>
                    </a:cubicBezTo>
                    <a:cubicBezTo>
                      <a:pt x="932" y="14165"/>
                      <a:pt x="1318" y="14261"/>
                      <a:pt x="1696" y="14261"/>
                    </a:cubicBezTo>
                    <a:cubicBezTo>
                      <a:pt x="1749" y="14261"/>
                      <a:pt x="1802" y="14259"/>
                      <a:pt x="1854" y="14256"/>
                    </a:cubicBezTo>
                    <a:cubicBezTo>
                      <a:pt x="2432" y="14164"/>
                      <a:pt x="3009" y="13982"/>
                      <a:pt x="3556" y="13709"/>
                    </a:cubicBezTo>
                    <a:cubicBezTo>
                      <a:pt x="4103" y="13496"/>
                      <a:pt x="4620" y="13222"/>
                      <a:pt x="5137" y="12949"/>
                    </a:cubicBezTo>
                    <a:cubicBezTo>
                      <a:pt x="7933" y="11368"/>
                      <a:pt x="10243" y="9119"/>
                      <a:pt x="11915" y="6414"/>
                    </a:cubicBezTo>
                    <a:lnTo>
                      <a:pt x="11946" y="6353"/>
                    </a:lnTo>
                    <a:lnTo>
                      <a:pt x="11885" y="6353"/>
                    </a:lnTo>
                    <a:cubicBezTo>
                      <a:pt x="10335" y="6383"/>
                      <a:pt x="8815" y="6748"/>
                      <a:pt x="7417" y="7447"/>
                    </a:cubicBezTo>
                    <a:cubicBezTo>
                      <a:pt x="6353" y="7964"/>
                      <a:pt x="5380" y="8693"/>
                      <a:pt x="4559" y="9544"/>
                    </a:cubicBezTo>
                    <a:cubicBezTo>
                      <a:pt x="4012" y="10091"/>
                      <a:pt x="3556" y="10699"/>
                      <a:pt x="3161" y="11368"/>
                    </a:cubicBezTo>
                    <a:cubicBezTo>
                      <a:pt x="2918" y="11824"/>
                      <a:pt x="2796" y="12098"/>
                      <a:pt x="2796" y="12098"/>
                    </a:cubicBezTo>
                    <a:cubicBezTo>
                      <a:pt x="2796" y="12098"/>
                      <a:pt x="2827" y="12037"/>
                      <a:pt x="2888" y="11915"/>
                    </a:cubicBezTo>
                    <a:cubicBezTo>
                      <a:pt x="2948" y="11794"/>
                      <a:pt x="3040" y="11611"/>
                      <a:pt x="3192" y="11368"/>
                    </a:cubicBezTo>
                    <a:cubicBezTo>
                      <a:pt x="3587" y="10730"/>
                      <a:pt x="4043" y="10122"/>
                      <a:pt x="4590" y="9575"/>
                    </a:cubicBezTo>
                    <a:cubicBezTo>
                      <a:pt x="5411" y="8724"/>
                      <a:pt x="6383" y="8025"/>
                      <a:pt x="7447" y="7508"/>
                    </a:cubicBezTo>
                    <a:cubicBezTo>
                      <a:pt x="8795" y="6819"/>
                      <a:pt x="10290" y="6455"/>
                      <a:pt x="11817" y="6444"/>
                    </a:cubicBezTo>
                    <a:lnTo>
                      <a:pt x="11817" y="6444"/>
                    </a:lnTo>
                    <a:cubicBezTo>
                      <a:pt x="10759" y="8153"/>
                      <a:pt x="9435" y="9711"/>
                      <a:pt x="7873" y="10973"/>
                    </a:cubicBezTo>
                    <a:cubicBezTo>
                      <a:pt x="6991" y="11702"/>
                      <a:pt x="6049" y="12341"/>
                      <a:pt x="5076" y="12888"/>
                    </a:cubicBezTo>
                    <a:cubicBezTo>
                      <a:pt x="4559" y="13131"/>
                      <a:pt x="4043" y="13405"/>
                      <a:pt x="3526" y="13648"/>
                    </a:cubicBezTo>
                    <a:cubicBezTo>
                      <a:pt x="2979" y="13921"/>
                      <a:pt x="2401" y="14073"/>
                      <a:pt x="1824" y="14164"/>
                    </a:cubicBezTo>
                    <a:cubicBezTo>
                      <a:pt x="1771" y="14168"/>
                      <a:pt x="1718" y="14170"/>
                      <a:pt x="1666" y="14170"/>
                    </a:cubicBezTo>
                    <a:cubicBezTo>
                      <a:pt x="1300" y="14170"/>
                      <a:pt x="958" y="14077"/>
                      <a:pt x="638" y="13891"/>
                    </a:cubicBezTo>
                    <a:cubicBezTo>
                      <a:pt x="304" y="13678"/>
                      <a:pt x="91" y="13283"/>
                      <a:pt x="61" y="12888"/>
                    </a:cubicBezTo>
                    <a:cubicBezTo>
                      <a:pt x="91" y="12493"/>
                      <a:pt x="182" y="12098"/>
                      <a:pt x="395" y="11763"/>
                    </a:cubicBezTo>
                    <a:cubicBezTo>
                      <a:pt x="578" y="11398"/>
                      <a:pt x="790" y="11064"/>
                      <a:pt x="1034" y="10730"/>
                    </a:cubicBezTo>
                    <a:cubicBezTo>
                      <a:pt x="1885" y="9484"/>
                      <a:pt x="2979" y="8389"/>
                      <a:pt x="4195" y="7508"/>
                    </a:cubicBezTo>
                    <a:cubicBezTo>
                      <a:pt x="5289" y="6687"/>
                      <a:pt x="6535" y="6018"/>
                      <a:pt x="7812" y="5562"/>
                    </a:cubicBezTo>
                    <a:cubicBezTo>
                      <a:pt x="9058" y="5137"/>
                      <a:pt x="10243" y="4894"/>
                      <a:pt x="11277" y="4559"/>
                    </a:cubicBezTo>
                    <a:cubicBezTo>
                      <a:pt x="12250" y="4286"/>
                      <a:pt x="13161" y="3891"/>
                      <a:pt x="13982" y="3344"/>
                    </a:cubicBezTo>
                    <a:cubicBezTo>
                      <a:pt x="14620" y="2948"/>
                      <a:pt x="15168" y="2401"/>
                      <a:pt x="15623" y="1793"/>
                    </a:cubicBezTo>
                    <a:cubicBezTo>
                      <a:pt x="15897" y="1398"/>
                      <a:pt x="16079" y="973"/>
                      <a:pt x="16201" y="517"/>
                    </a:cubicBezTo>
                    <a:cubicBezTo>
                      <a:pt x="16231" y="395"/>
                      <a:pt x="16262" y="243"/>
                      <a:pt x="16262" y="122"/>
                    </a:cubicBezTo>
                    <a:lnTo>
                      <a:pt x="1626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55"/>
              <p:cNvSpPr/>
              <p:nvPr/>
            </p:nvSpPr>
            <p:spPr>
              <a:xfrm>
                <a:off x="2955825" y="2724850"/>
                <a:ext cx="253825" cy="246975"/>
              </a:xfrm>
              <a:custGeom>
                <a:avLst/>
                <a:gdLst/>
                <a:ahLst/>
                <a:cxnLst/>
                <a:rect l="l" t="t" r="r" b="b"/>
                <a:pathLst>
                  <a:path w="10153" h="9879" extrusionOk="0">
                    <a:moveTo>
                      <a:pt x="10152" y="0"/>
                    </a:moveTo>
                    <a:cubicBezTo>
                      <a:pt x="10152" y="0"/>
                      <a:pt x="10122" y="61"/>
                      <a:pt x="10061" y="152"/>
                    </a:cubicBezTo>
                    <a:cubicBezTo>
                      <a:pt x="10031" y="244"/>
                      <a:pt x="9970" y="365"/>
                      <a:pt x="9909" y="517"/>
                    </a:cubicBezTo>
                    <a:cubicBezTo>
                      <a:pt x="9848" y="699"/>
                      <a:pt x="9757" y="912"/>
                      <a:pt x="9636" y="1155"/>
                    </a:cubicBezTo>
                    <a:cubicBezTo>
                      <a:pt x="9544" y="1399"/>
                      <a:pt x="9423" y="1672"/>
                      <a:pt x="9271" y="1946"/>
                    </a:cubicBezTo>
                    <a:cubicBezTo>
                      <a:pt x="8906" y="2645"/>
                      <a:pt x="8481" y="3314"/>
                      <a:pt x="8055" y="3921"/>
                    </a:cubicBezTo>
                    <a:cubicBezTo>
                      <a:pt x="7477" y="4681"/>
                      <a:pt x="6870" y="5411"/>
                      <a:pt x="6170" y="6080"/>
                    </a:cubicBezTo>
                    <a:cubicBezTo>
                      <a:pt x="5502" y="6748"/>
                      <a:pt x="4742" y="7326"/>
                      <a:pt x="3982" y="7873"/>
                    </a:cubicBezTo>
                    <a:cubicBezTo>
                      <a:pt x="3313" y="8298"/>
                      <a:pt x="2645" y="8694"/>
                      <a:pt x="1945" y="9028"/>
                    </a:cubicBezTo>
                    <a:cubicBezTo>
                      <a:pt x="1368" y="9332"/>
                      <a:pt x="882" y="9545"/>
                      <a:pt x="517" y="9666"/>
                    </a:cubicBezTo>
                    <a:lnTo>
                      <a:pt x="152" y="9818"/>
                    </a:lnTo>
                    <a:lnTo>
                      <a:pt x="152" y="9818"/>
                    </a:lnTo>
                    <a:lnTo>
                      <a:pt x="547" y="9697"/>
                    </a:lnTo>
                    <a:cubicBezTo>
                      <a:pt x="1034" y="9514"/>
                      <a:pt x="1520" y="9301"/>
                      <a:pt x="2006" y="9089"/>
                    </a:cubicBezTo>
                    <a:cubicBezTo>
                      <a:pt x="3556" y="8329"/>
                      <a:pt x="5015" y="7326"/>
                      <a:pt x="6262" y="6140"/>
                    </a:cubicBezTo>
                    <a:cubicBezTo>
                      <a:pt x="6930" y="5472"/>
                      <a:pt x="7569" y="4742"/>
                      <a:pt x="8116" y="3982"/>
                    </a:cubicBezTo>
                    <a:cubicBezTo>
                      <a:pt x="8572" y="3344"/>
                      <a:pt x="8967" y="2675"/>
                      <a:pt x="9332" y="1976"/>
                    </a:cubicBezTo>
                    <a:cubicBezTo>
                      <a:pt x="9484" y="1703"/>
                      <a:pt x="9605" y="1399"/>
                      <a:pt x="9696" y="1155"/>
                    </a:cubicBezTo>
                    <a:cubicBezTo>
                      <a:pt x="9818" y="912"/>
                      <a:pt x="9909" y="730"/>
                      <a:pt x="9970" y="548"/>
                    </a:cubicBezTo>
                    <a:lnTo>
                      <a:pt x="10122" y="152"/>
                    </a:lnTo>
                    <a:cubicBezTo>
                      <a:pt x="10122" y="92"/>
                      <a:pt x="10152" y="61"/>
                      <a:pt x="10152" y="0"/>
                    </a:cubicBezTo>
                    <a:close/>
                    <a:moveTo>
                      <a:pt x="152" y="9818"/>
                    </a:moveTo>
                    <a:lnTo>
                      <a:pt x="76" y="9849"/>
                    </a:lnTo>
                    <a:lnTo>
                      <a:pt x="76" y="9849"/>
                    </a:lnTo>
                    <a:cubicBezTo>
                      <a:pt x="99" y="9841"/>
                      <a:pt x="122" y="9833"/>
                      <a:pt x="152" y="9818"/>
                    </a:cubicBezTo>
                    <a:close/>
                    <a:moveTo>
                      <a:pt x="76" y="9849"/>
                    </a:moveTo>
                    <a:cubicBezTo>
                      <a:pt x="53" y="9856"/>
                      <a:pt x="31" y="9864"/>
                      <a:pt x="0" y="9879"/>
                    </a:cubicBezTo>
                    <a:lnTo>
                      <a:pt x="76" y="9849"/>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8" name="Google Shape;1648;p55"/>
              <p:cNvSpPr/>
              <p:nvPr/>
            </p:nvSpPr>
            <p:spPr>
              <a:xfrm>
                <a:off x="2146525" y="2361625"/>
                <a:ext cx="767525" cy="832850"/>
              </a:xfrm>
              <a:custGeom>
                <a:avLst/>
                <a:gdLst/>
                <a:ahLst/>
                <a:cxnLst/>
                <a:rect l="l" t="t" r="r" b="b"/>
                <a:pathLst>
                  <a:path w="30701" h="33314" extrusionOk="0">
                    <a:moveTo>
                      <a:pt x="17721" y="0"/>
                    </a:moveTo>
                    <a:cubicBezTo>
                      <a:pt x="17721" y="0"/>
                      <a:pt x="13588" y="1368"/>
                      <a:pt x="11156" y="2280"/>
                    </a:cubicBezTo>
                    <a:cubicBezTo>
                      <a:pt x="8724" y="3222"/>
                      <a:pt x="6171" y="12219"/>
                      <a:pt x="5715" y="14225"/>
                    </a:cubicBezTo>
                    <a:cubicBezTo>
                      <a:pt x="5411" y="15654"/>
                      <a:pt x="1" y="33314"/>
                      <a:pt x="1" y="33314"/>
                    </a:cubicBezTo>
                    <a:lnTo>
                      <a:pt x="27722" y="32645"/>
                    </a:lnTo>
                    <a:lnTo>
                      <a:pt x="30700" y="4833"/>
                    </a:lnTo>
                    <a:lnTo>
                      <a:pt x="29211" y="4286"/>
                    </a:lnTo>
                    <a:cubicBezTo>
                      <a:pt x="28380" y="4628"/>
                      <a:pt x="27508" y="4794"/>
                      <a:pt x="26643" y="4794"/>
                    </a:cubicBezTo>
                    <a:cubicBezTo>
                      <a:pt x="24821" y="4794"/>
                      <a:pt x="23032" y="4056"/>
                      <a:pt x="21734" y="2675"/>
                    </a:cubicBezTo>
                    <a:lnTo>
                      <a:pt x="19667" y="456"/>
                    </a:lnTo>
                    <a:lnTo>
                      <a:pt x="17721"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9" name="Google Shape;1649;p55"/>
              <p:cNvSpPr/>
              <p:nvPr/>
            </p:nvSpPr>
            <p:spPr>
              <a:xfrm>
                <a:off x="2312950" y="2422300"/>
                <a:ext cx="341975" cy="599225"/>
              </a:xfrm>
              <a:custGeom>
                <a:avLst/>
                <a:gdLst/>
                <a:ahLst/>
                <a:cxnLst/>
                <a:rect l="l" t="t" r="r" b="b"/>
                <a:pathLst>
                  <a:path w="13679" h="23969" extrusionOk="0">
                    <a:moveTo>
                      <a:pt x="4456" y="0"/>
                    </a:moveTo>
                    <a:cubicBezTo>
                      <a:pt x="4381" y="0"/>
                      <a:pt x="4304" y="2"/>
                      <a:pt x="4225" y="5"/>
                    </a:cubicBezTo>
                    <a:cubicBezTo>
                      <a:pt x="4225" y="5"/>
                      <a:pt x="0" y="1464"/>
                      <a:pt x="0" y="5233"/>
                    </a:cubicBezTo>
                    <a:cubicBezTo>
                      <a:pt x="0" y="7877"/>
                      <a:pt x="365" y="12923"/>
                      <a:pt x="791" y="15112"/>
                    </a:cubicBezTo>
                    <a:cubicBezTo>
                      <a:pt x="1216" y="17178"/>
                      <a:pt x="4043" y="22862"/>
                      <a:pt x="5320" y="23622"/>
                    </a:cubicBezTo>
                    <a:cubicBezTo>
                      <a:pt x="5767" y="23883"/>
                      <a:pt x="6443" y="23968"/>
                      <a:pt x="7138" y="23968"/>
                    </a:cubicBezTo>
                    <a:cubicBezTo>
                      <a:pt x="8473" y="23968"/>
                      <a:pt x="9879" y="23653"/>
                      <a:pt x="9879" y="23653"/>
                    </a:cubicBezTo>
                    <a:cubicBezTo>
                      <a:pt x="9879" y="23653"/>
                      <a:pt x="12067" y="21434"/>
                      <a:pt x="12219" y="19489"/>
                    </a:cubicBezTo>
                    <a:cubicBezTo>
                      <a:pt x="12371" y="17543"/>
                      <a:pt x="13678" y="9944"/>
                      <a:pt x="13678" y="9944"/>
                    </a:cubicBezTo>
                    <a:lnTo>
                      <a:pt x="7690" y="7026"/>
                    </a:lnTo>
                    <a:cubicBezTo>
                      <a:pt x="7690" y="7026"/>
                      <a:pt x="9580" y="0"/>
                      <a:pt x="445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55"/>
              <p:cNvSpPr/>
              <p:nvPr/>
            </p:nvSpPr>
            <p:spPr>
              <a:xfrm>
                <a:off x="2841825" y="2480175"/>
                <a:ext cx="341225" cy="541825"/>
              </a:xfrm>
              <a:custGeom>
                <a:avLst/>
                <a:gdLst/>
                <a:ahLst/>
                <a:cxnLst/>
                <a:rect l="l" t="t" r="r" b="b"/>
                <a:pathLst>
                  <a:path w="13649" h="21673" extrusionOk="0">
                    <a:moveTo>
                      <a:pt x="2098" y="0"/>
                    </a:moveTo>
                    <a:cubicBezTo>
                      <a:pt x="2108" y="2"/>
                      <a:pt x="2118" y="4"/>
                      <a:pt x="2128" y="6"/>
                    </a:cubicBezTo>
                    <a:lnTo>
                      <a:pt x="2128" y="6"/>
                    </a:lnTo>
                    <a:lnTo>
                      <a:pt x="2128" y="0"/>
                    </a:lnTo>
                    <a:close/>
                    <a:moveTo>
                      <a:pt x="2128" y="6"/>
                    </a:moveTo>
                    <a:lnTo>
                      <a:pt x="1" y="13617"/>
                    </a:lnTo>
                    <a:lnTo>
                      <a:pt x="5502" y="21611"/>
                    </a:lnTo>
                    <a:lnTo>
                      <a:pt x="11946" y="21672"/>
                    </a:lnTo>
                    <a:cubicBezTo>
                      <a:pt x="11946" y="21672"/>
                      <a:pt x="13648" y="17812"/>
                      <a:pt x="13192" y="15411"/>
                    </a:cubicBezTo>
                    <a:cubicBezTo>
                      <a:pt x="12767" y="13009"/>
                      <a:pt x="10183" y="6322"/>
                      <a:pt x="10183" y="6322"/>
                    </a:cubicBezTo>
                    <a:lnTo>
                      <a:pt x="4773" y="8298"/>
                    </a:lnTo>
                    <a:lnTo>
                      <a:pt x="4530" y="2857"/>
                    </a:lnTo>
                    <a:cubicBezTo>
                      <a:pt x="4469" y="1469"/>
                      <a:pt x="3480" y="291"/>
                      <a:pt x="2128" y="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1" name="Google Shape;1651;p55"/>
              <p:cNvSpPr/>
              <p:nvPr/>
            </p:nvSpPr>
            <p:spPr>
              <a:xfrm>
                <a:off x="2431500" y="2597175"/>
                <a:ext cx="74475" cy="228775"/>
              </a:xfrm>
              <a:custGeom>
                <a:avLst/>
                <a:gdLst/>
                <a:ahLst/>
                <a:cxnLst/>
                <a:rect l="l" t="t" r="r" b="b"/>
                <a:pathLst>
                  <a:path w="2979" h="9151" extrusionOk="0">
                    <a:moveTo>
                      <a:pt x="2979" y="1"/>
                    </a:moveTo>
                    <a:lnTo>
                      <a:pt x="2979" y="1"/>
                    </a:lnTo>
                    <a:cubicBezTo>
                      <a:pt x="2918" y="123"/>
                      <a:pt x="2857" y="244"/>
                      <a:pt x="2827" y="366"/>
                    </a:cubicBezTo>
                    <a:lnTo>
                      <a:pt x="2462" y="1338"/>
                    </a:lnTo>
                    <a:cubicBezTo>
                      <a:pt x="2189" y="2159"/>
                      <a:pt x="1793" y="3284"/>
                      <a:pt x="1398" y="4530"/>
                    </a:cubicBezTo>
                    <a:cubicBezTo>
                      <a:pt x="973" y="5806"/>
                      <a:pt x="608" y="6931"/>
                      <a:pt x="365" y="7782"/>
                    </a:cubicBezTo>
                    <a:cubicBezTo>
                      <a:pt x="243" y="8208"/>
                      <a:pt x="122" y="8542"/>
                      <a:pt x="61" y="8755"/>
                    </a:cubicBezTo>
                    <a:cubicBezTo>
                      <a:pt x="30" y="8876"/>
                      <a:pt x="0" y="8998"/>
                      <a:pt x="0" y="9150"/>
                    </a:cubicBezTo>
                    <a:cubicBezTo>
                      <a:pt x="61" y="9028"/>
                      <a:pt x="91" y="8907"/>
                      <a:pt x="122" y="8785"/>
                    </a:cubicBezTo>
                    <a:lnTo>
                      <a:pt x="486" y="7813"/>
                    </a:lnTo>
                    <a:lnTo>
                      <a:pt x="1550" y="4591"/>
                    </a:lnTo>
                    <a:cubicBezTo>
                      <a:pt x="1976" y="3344"/>
                      <a:pt x="2341" y="2220"/>
                      <a:pt x="2584" y="1369"/>
                    </a:cubicBezTo>
                    <a:cubicBezTo>
                      <a:pt x="2766" y="943"/>
                      <a:pt x="2888" y="487"/>
                      <a:pt x="29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2" name="Google Shape;1652;p55"/>
              <p:cNvSpPr/>
              <p:nvPr/>
            </p:nvSpPr>
            <p:spPr>
              <a:xfrm>
                <a:off x="2312950" y="2580475"/>
                <a:ext cx="348800" cy="459900"/>
              </a:xfrm>
              <a:custGeom>
                <a:avLst/>
                <a:gdLst/>
                <a:ahLst/>
                <a:cxnLst/>
                <a:rect l="l" t="t" r="r" b="b"/>
                <a:pathLst>
                  <a:path w="13952" h="18396" extrusionOk="0">
                    <a:moveTo>
                      <a:pt x="7690" y="699"/>
                    </a:moveTo>
                    <a:lnTo>
                      <a:pt x="7713" y="707"/>
                    </a:lnTo>
                    <a:lnTo>
                      <a:pt x="7713" y="707"/>
                    </a:lnTo>
                    <a:cubicBezTo>
                      <a:pt x="7698" y="699"/>
                      <a:pt x="7690" y="699"/>
                      <a:pt x="7690" y="699"/>
                    </a:cubicBezTo>
                    <a:close/>
                    <a:moveTo>
                      <a:pt x="31" y="0"/>
                    </a:moveTo>
                    <a:cubicBezTo>
                      <a:pt x="31" y="31"/>
                      <a:pt x="0" y="61"/>
                      <a:pt x="0" y="91"/>
                    </a:cubicBezTo>
                    <a:lnTo>
                      <a:pt x="0" y="426"/>
                    </a:lnTo>
                    <a:cubicBezTo>
                      <a:pt x="0" y="730"/>
                      <a:pt x="31" y="1186"/>
                      <a:pt x="61" y="1763"/>
                    </a:cubicBezTo>
                    <a:cubicBezTo>
                      <a:pt x="92" y="2918"/>
                      <a:pt x="213" y="4560"/>
                      <a:pt x="487" y="6626"/>
                    </a:cubicBezTo>
                    <a:cubicBezTo>
                      <a:pt x="608" y="7721"/>
                      <a:pt x="821" y="8845"/>
                      <a:pt x="1064" y="9940"/>
                    </a:cubicBezTo>
                    <a:cubicBezTo>
                      <a:pt x="1216" y="10517"/>
                      <a:pt x="1399" y="11125"/>
                      <a:pt x="1581" y="11733"/>
                    </a:cubicBezTo>
                    <a:cubicBezTo>
                      <a:pt x="1794" y="12341"/>
                      <a:pt x="2006" y="12979"/>
                      <a:pt x="2280" y="13617"/>
                    </a:cubicBezTo>
                    <a:cubicBezTo>
                      <a:pt x="2523" y="14256"/>
                      <a:pt x="2827" y="14894"/>
                      <a:pt x="3192" y="15502"/>
                    </a:cubicBezTo>
                    <a:cubicBezTo>
                      <a:pt x="3557" y="16140"/>
                      <a:pt x="4013" y="16718"/>
                      <a:pt x="4529" y="17235"/>
                    </a:cubicBezTo>
                    <a:cubicBezTo>
                      <a:pt x="5107" y="17782"/>
                      <a:pt x="5806" y="18146"/>
                      <a:pt x="6566" y="18298"/>
                    </a:cubicBezTo>
                    <a:cubicBezTo>
                      <a:pt x="6894" y="18364"/>
                      <a:pt x="7228" y="18396"/>
                      <a:pt x="7566" y="18396"/>
                    </a:cubicBezTo>
                    <a:cubicBezTo>
                      <a:pt x="8009" y="18396"/>
                      <a:pt x="8458" y="18341"/>
                      <a:pt x="8906" y="18238"/>
                    </a:cubicBezTo>
                    <a:cubicBezTo>
                      <a:pt x="9636" y="18055"/>
                      <a:pt x="10304" y="17599"/>
                      <a:pt x="10791" y="16991"/>
                    </a:cubicBezTo>
                    <a:cubicBezTo>
                      <a:pt x="11247" y="16414"/>
                      <a:pt x="11642" y="15776"/>
                      <a:pt x="11946" y="15107"/>
                    </a:cubicBezTo>
                    <a:cubicBezTo>
                      <a:pt x="12493" y="13830"/>
                      <a:pt x="12888" y="12493"/>
                      <a:pt x="13070" y="11095"/>
                    </a:cubicBezTo>
                    <a:cubicBezTo>
                      <a:pt x="13526" y="8481"/>
                      <a:pt x="13770" y="6110"/>
                      <a:pt x="13952" y="4104"/>
                    </a:cubicBezTo>
                    <a:lnTo>
                      <a:pt x="13952" y="4043"/>
                    </a:lnTo>
                    <a:lnTo>
                      <a:pt x="13922" y="4012"/>
                    </a:lnTo>
                    <a:lnTo>
                      <a:pt x="9362" y="1581"/>
                    </a:lnTo>
                    <a:lnTo>
                      <a:pt x="8116" y="912"/>
                    </a:lnTo>
                    <a:lnTo>
                      <a:pt x="7782" y="730"/>
                    </a:lnTo>
                    <a:lnTo>
                      <a:pt x="7713" y="707"/>
                    </a:lnTo>
                    <a:lnTo>
                      <a:pt x="7713" y="707"/>
                    </a:lnTo>
                    <a:cubicBezTo>
                      <a:pt x="7728" y="715"/>
                      <a:pt x="7751" y="730"/>
                      <a:pt x="7782" y="760"/>
                    </a:cubicBezTo>
                    <a:lnTo>
                      <a:pt x="8116" y="943"/>
                    </a:lnTo>
                    <a:lnTo>
                      <a:pt x="9332" y="1642"/>
                    </a:lnTo>
                    <a:lnTo>
                      <a:pt x="13823" y="4143"/>
                    </a:lnTo>
                    <a:lnTo>
                      <a:pt x="13823" y="4143"/>
                    </a:lnTo>
                    <a:cubicBezTo>
                      <a:pt x="13612" y="6135"/>
                      <a:pt x="13369" y="8511"/>
                      <a:pt x="12888" y="11064"/>
                    </a:cubicBezTo>
                    <a:cubicBezTo>
                      <a:pt x="12706" y="12432"/>
                      <a:pt x="12311" y="13769"/>
                      <a:pt x="11763" y="15016"/>
                    </a:cubicBezTo>
                    <a:cubicBezTo>
                      <a:pt x="11460" y="15684"/>
                      <a:pt x="11095" y="16292"/>
                      <a:pt x="10669" y="16870"/>
                    </a:cubicBezTo>
                    <a:cubicBezTo>
                      <a:pt x="10183" y="17447"/>
                      <a:pt x="9575" y="17873"/>
                      <a:pt x="8845" y="18055"/>
                    </a:cubicBezTo>
                    <a:cubicBezTo>
                      <a:pt x="8444" y="18156"/>
                      <a:pt x="8033" y="18201"/>
                      <a:pt x="7618" y="18201"/>
                    </a:cubicBezTo>
                    <a:cubicBezTo>
                      <a:pt x="7279" y="18201"/>
                      <a:pt x="6938" y="18171"/>
                      <a:pt x="6596" y="18116"/>
                    </a:cubicBezTo>
                    <a:cubicBezTo>
                      <a:pt x="5867" y="17964"/>
                      <a:pt x="5198" y="17599"/>
                      <a:pt x="4681" y="17083"/>
                    </a:cubicBezTo>
                    <a:cubicBezTo>
                      <a:pt x="4165" y="16596"/>
                      <a:pt x="3709" y="16019"/>
                      <a:pt x="3374" y="15411"/>
                    </a:cubicBezTo>
                    <a:cubicBezTo>
                      <a:pt x="3010" y="14803"/>
                      <a:pt x="2706" y="14195"/>
                      <a:pt x="2462" y="13557"/>
                    </a:cubicBezTo>
                    <a:cubicBezTo>
                      <a:pt x="2189" y="12918"/>
                      <a:pt x="1976" y="12310"/>
                      <a:pt x="1763" y="11703"/>
                    </a:cubicBezTo>
                    <a:cubicBezTo>
                      <a:pt x="1581" y="11095"/>
                      <a:pt x="1368" y="10487"/>
                      <a:pt x="1247" y="9909"/>
                    </a:cubicBezTo>
                    <a:cubicBezTo>
                      <a:pt x="973" y="8815"/>
                      <a:pt x="760" y="7721"/>
                      <a:pt x="639" y="6596"/>
                    </a:cubicBezTo>
                    <a:cubicBezTo>
                      <a:pt x="365" y="4560"/>
                      <a:pt x="213" y="2918"/>
                      <a:pt x="152" y="1763"/>
                    </a:cubicBezTo>
                    <a:cubicBezTo>
                      <a:pt x="92" y="1216"/>
                      <a:pt x="61" y="760"/>
                      <a:pt x="61" y="456"/>
                    </a:cubicBezTo>
                    <a:cubicBezTo>
                      <a:pt x="31" y="304"/>
                      <a:pt x="31" y="183"/>
                      <a:pt x="31" y="91"/>
                    </a:cubicBezTo>
                    <a:cubicBezTo>
                      <a:pt x="31" y="61"/>
                      <a:pt x="31" y="31"/>
                      <a:pt x="3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3" name="Google Shape;1653;p55"/>
              <p:cNvSpPr/>
              <p:nvPr/>
            </p:nvSpPr>
            <p:spPr>
              <a:xfrm>
                <a:off x="2461125" y="2482450"/>
                <a:ext cx="55500" cy="89675"/>
              </a:xfrm>
              <a:custGeom>
                <a:avLst/>
                <a:gdLst/>
                <a:ahLst/>
                <a:cxnLst/>
                <a:rect l="l" t="t" r="r" b="b"/>
                <a:pathLst>
                  <a:path w="2220" h="3587" extrusionOk="0">
                    <a:moveTo>
                      <a:pt x="1" y="0"/>
                    </a:moveTo>
                    <a:lnTo>
                      <a:pt x="1" y="0"/>
                    </a:lnTo>
                    <a:cubicBezTo>
                      <a:pt x="1125" y="912"/>
                      <a:pt x="1885" y="2158"/>
                      <a:pt x="2219" y="3587"/>
                    </a:cubicBezTo>
                    <a:cubicBezTo>
                      <a:pt x="2159" y="2067"/>
                      <a:pt x="1308" y="73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4" name="Google Shape;1654;p55"/>
              <p:cNvSpPr/>
              <p:nvPr/>
            </p:nvSpPr>
            <p:spPr>
              <a:xfrm>
                <a:off x="2841075" y="2575150"/>
                <a:ext cx="63850" cy="590450"/>
              </a:xfrm>
              <a:custGeom>
                <a:avLst/>
                <a:gdLst/>
                <a:ahLst/>
                <a:cxnLst/>
                <a:rect l="l" t="t" r="r" b="b"/>
                <a:pathLst>
                  <a:path w="2554" h="23618" extrusionOk="0">
                    <a:moveTo>
                      <a:pt x="2523" y="0"/>
                    </a:moveTo>
                    <a:cubicBezTo>
                      <a:pt x="2493" y="92"/>
                      <a:pt x="2493" y="183"/>
                      <a:pt x="2493" y="244"/>
                    </a:cubicBezTo>
                    <a:cubicBezTo>
                      <a:pt x="2462" y="426"/>
                      <a:pt x="2432" y="669"/>
                      <a:pt x="2402" y="943"/>
                    </a:cubicBezTo>
                    <a:cubicBezTo>
                      <a:pt x="2341" y="1581"/>
                      <a:pt x="2250" y="2432"/>
                      <a:pt x="2158" y="3466"/>
                    </a:cubicBezTo>
                    <a:cubicBezTo>
                      <a:pt x="1915" y="5624"/>
                      <a:pt x="1581" y="8572"/>
                      <a:pt x="1216" y="11824"/>
                    </a:cubicBezTo>
                    <a:cubicBezTo>
                      <a:pt x="851" y="15046"/>
                      <a:pt x="547" y="17995"/>
                      <a:pt x="304" y="20153"/>
                    </a:cubicBezTo>
                    <a:cubicBezTo>
                      <a:pt x="183" y="21186"/>
                      <a:pt x="122" y="22068"/>
                      <a:pt x="61" y="22676"/>
                    </a:cubicBezTo>
                    <a:cubicBezTo>
                      <a:pt x="31" y="22949"/>
                      <a:pt x="0" y="23192"/>
                      <a:pt x="0" y="23375"/>
                    </a:cubicBezTo>
                    <a:cubicBezTo>
                      <a:pt x="0" y="23435"/>
                      <a:pt x="0" y="23527"/>
                      <a:pt x="0" y="23618"/>
                    </a:cubicBezTo>
                    <a:cubicBezTo>
                      <a:pt x="31" y="23527"/>
                      <a:pt x="31" y="23466"/>
                      <a:pt x="31" y="23375"/>
                    </a:cubicBezTo>
                    <a:cubicBezTo>
                      <a:pt x="61" y="23192"/>
                      <a:pt x="92" y="22980"/>
                      <a:pt x="122" y="22676"/>
                    </a:cubicBezTo>
                    <a:cubicBezTo>
                      <a:pt x="213" y="22068"/>
                      <a:pt x="304" y="21217"/>
                      <a:pt x="456" y="20153"/>
                    </a:cubicBezTo>
                    <a:cubicBezTo>
                      <a:pt x="699" y="18025"/>
                      <a:pt x="1064" y="15107"/>
                      <a:pt x="1429" y="11824"/>
                    </a:cubicBezTo>
                    <a:cubicBezTo>
                      <a:pt x="1794" y="8572"/>
                      <a:pt x="2098" y="5624"/>
                      <a:pt x="2280" y="3466"/>
                    </a:cubicBezTo>
                    <a:cubicBezTo>
                      <a:pt x="2402" y="2402"/>
                      <a:pt x="2462" y="1551"/>
                      <a:pt x="2493" y="943"/>
                    </a:cubicBezTo>
                    <a:cubicBezTo>
                      <a:pt x="2523" y="639"/>
                      <a:pt x="2523" y="426"/>
                      <a:pt x="2523" y="244"/>
                    </a:cubicBezTo>
                    <a:cubicBezTo>
                      <a:pt x="2554" y="152"/>
                      <a:pt x="2554" y="92"/>
                      <a:pt x="25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5" name="Google Shape;1655;p55"/>
              <p:cNvSpPr/>
              <p:nvPr/>
            </p:nvSpPr>
            <p:spPr>
              <a:xfrm>
                <a:off x="2948225" y="2642025"/>
                <a:ext cx="140600" cy="298650"/>
              </a:xfrm>
              <a:custGeom>
                <a:avLst/>
                <a:gdLst/>
                <a:ahLst/>
                <a:cxnLst/>
                <a:rect l="l" t="t" r="r" b="b"/>
                <a:pathLst>
                  <a:path w="5624" h="11946" extrusionOk="0">
                    <a:moveTo>
                      <a:pt x="5623" y="0"/>
                    </a:moveTo>
                    <a:lnTo>
                      <a:pt x="5623" y="0"/>
                    </a:lnTo>
                    <a:cubicBezTo>
                      <a:pt x="5471" y="31"/>
                      <a:pt x="5319" y="61"/>
                      <a:pt x="5198" y="122"/>
                    </a:cubicBezTo>
                    <a:lnTo>
                      <a:pt x="4012" y="547"/>
                    </a:lnTo>
                    <a:lnTo>
                      <a:pt x="61" y="2067"/>
                    </a:lnTo>
                    <a:lnTo>
                      <a:pt x="0" y="2067"/>
                    </a:lnTo>
                    <a:lnTo>
                      <a:pt x="0" y="2158"/>
                    </a:lnTo>
                    <a:cubicBezTo>
                      <a:pt x="61" y="2766"/>
                      <a:pt x="152" y="3435"/>
                      <a:pt x="243" y="4104"/>
                    </a:cubicBezTo>
                    <a:cubicBezTo>
                      <a:pt x="517" y="6292"/>
                      <a:pt x="760" y="8237"/>
                      <a:pt x="973" y="9666"/>
                    </a:cubicBezTo>
                    <a:cubicBezTo>
                      <a:pt x="1064" y="10335"/>
                      <a:pt x="1125" y="10912"/>
                      <a:pt x="1186" y="11338"/>
                    </a:cubicBezTo>
                    <a:cubicBezTo>
                      <a:pt x="1216" y="11551"/>
                      <a:pt x="1246" y="11733"/>
                      <a:pt x="1307" y="11946"/>
                    </a:cubicBezTo>
                    <a:cubicBezTo>
                      <a:pt x="1307" y="11733"/>
                      <a:pt x="1307" y="11520"/>
                      <a:pt x="1277" y="11338"/>
                    </a:cubicBezTo>
                    <a:lnTo>
                      <a:pt x="1094" y="9636"/>
                    </a:lnTo>
                    <a:cubicBezTo>
                      <a:pt x="942" y="8207"/>
                      <a:pt x="699" y="6262"/>
                      <a:pt x="426" y="4104"/>
                    </a:cubicBezTo>
                    <a:cubicBezTo>
                      <a:pt x="338" y="3428"/>
                      <a:pt x="278" y="2809"/>
                      <a:pt x="192" y="2192"/>
                    </a:cubicBezTo>
                    <a:lnTo>
                      <a:pt x="192" y="2192"/>
                    </a:lnTo>
                    <a:lnTo>
                      <a:pt x="4073" y="669"/>
                    </a:lnTo>
                    <a:lnTo>
                      <a:pt x="5198" y="183"/>
                    </a:lnTo>
                    <a:cubicBezTo>
                      <a:pt x="5350" y="122"/>
                      <a:pt x="5471" y="61"/>
                      <a:pt x="562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6" name="Google Shape;1656;p55"/>
              <p:cNvSpPr/>
              <p:nvPr/>
            </p:nvSpPr>
            <p:spPr>
              <a:xfrm>
                <a:off x="2424650" y="2597175"/>
                <a:ext cx="81325" cy="209775"/>
              </a:xfrm>
              <a:custGeom>
                <a:avLst/>
                <a:gdLst/>
                <a:ahLst/>
                <a:cxnLst/>
                <a:rect l="l" t="t" r="r" b="b"/>
                <a:pathLst>
                  <a:path w="3253" h="8391" extrusionOk="0">
                    <a:moveTo>
                      <a:pt x="3253" y="1"/>
                    </a:moveTo>
                    <a:lnTo>
                      <a:pt x="3253" y="1"/>
                    </a:lnTo>
                    <a:cubicBezTo>
                      <a:pt x="2037" y="1399"/>
                      <a:pt x="1368" y="3709"/>
                      <a:pt x="700" y="5411"/>
                    </a:cubicBezTo>
                    <a:cubicBezTo>
                      <a:pt x="365" y="6202"/>
                      <a:pt x="1" y="7721"/>
                      <a:pt x="517" y="8390"/>
                    </a:cubicBezTo>
                    <a:cubicBezTo>
                      <a:pt x="517" y="8390"/>
                      <a:pt x="943" y="6445"/>
                      <a:pt x="1216" y="5715"/>
                    </a:cubicBezTo>
                    <a:cubicBezTo>
                      <a:pt x="1824" y="4044"/>
                      <a:pt x="2645" y="1673"/>
                      <a:pt x="325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7" name="Google Shape;1657;p55"/>
              <p:cNvSpPr/>
              <p:nvPr/>
            </p:nvSpPr>
            <p:spPr>
              <a:xfrm>
                <a:off x="2345625" y="2845675"/>
                <a:ext cx="288775" cy="244475"/>
              </a:xfrm>
              <a:custGeom>
                <a:avLst/>
                <a:gdLst/>
                <a:ahLst/>
                <a:cxnLst/>
                <a:rect l="l" t="t" r="r" b="b"/>
                <a:pathLst>
                  <a:path w="11551" h="9779" extrusionOk="0">
                    <a:moveTo>
                      <a:pt x="0" y="0"/>
                    </a:moveTo>
                    <a:lnTo>
                      <a:pt x="0" y="0"/>
                    </a:lnTo>
                    <a:cubicBezTo>
                      <a:pt x="335" y="1307"/>
                      <a:pt x="0" y="0"/>
                      <a:pt x="183" y="1338"/>
                    </a:cubicBezTo>
                    <a:cubicBezTo>
                      <a:pt x="426" y="3161"/>
                      <a:pt x="730" y="4985"/>
                      <a:pt x="1581" y="6596"/>
                    </a:cubicBezTo>
                    <a:cubicBezTo>
                      <a:pt x="2432" y="8207"/>
                      <a:pt x="3982" y="9545"/>
                      <a:pt x="5776" y="9757"/>
                    </a:cubicBezTo>
                    <a:cubicBezTo>
                      <a:pt x="5916" y="9771"/>
                      <a:pt x="6055" y="9778"/>
                      <a:pt x="6195" y="9778"/>
                    </a:cubicBezTo>
                    <a:cubicBezTo>
                      <a:pt x="7870" y="9778"/>
                      <a:pt x="9474" y="8790"/>
                      <a:pt x="10456" y="7386"/>
                    </a:cubicBezTo>
                    <a:cubicBezTo>
                      <a:pt x="11490" y="5897"/>
                      <a:pt x="11551" y="3435"/>
                      <a:pt x="11490" y="1642"/>
                    </a:cubicBezTo>
                    <a:lnTo>
                      <a:pt x="11490" y="1642"/>
                    </a:lnTo>
                    <a:cubicBezTo>
                      <a:pt x="10730" y="3617"/>
                      <a:pt x="10031" y="6627"/>
                      <a:pt x="8025" y="7447"/>
                    </a:cubicBezTo>
                    <a:cubicBezTo>
                      <a:pt x="7415" y="7702"/>
                      <a:pt x="6808" y="7829"/>
                      <a:pt x="6216" y="7829"/>
                    </a:cubicBezTo>
                    <a:cubicBezTo>
                      <a:pt x="4479" y="7829"/>
                      <a:pt x="2882" y="6729"/>
                      <a:pt x="1794" y="4529"/>
                    </a:cubicBezTo>
                    <a:lnTo>
                      <a:pt x="0"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8" name="Google Shape;1658;p55"/>
              <p:cNvSpPr/>
              <p:nvPr/>
            </p:nvSpPr>
            <p:spPr>
              <a:xfrm>
                <a:off x="2874500" y="2642025"/>
                <a:ext cx="35750" cy="277375"/>
              </a:xfrm>
              <a:custGeom>
                <a:avLst/>
                <a:gdLst/>
                <a:ahLst/>
                <a:cxnLst/>
                <a:rect l="l" t="t" r="r" b="b"/>
                <a:pathLst>
                  <a:path w="1430" h="11095" extrusionOk="0">
                    <a:moveTo>
                      <a:pt x="913" y="0"/>
                    </a:moveTo>
                    <a:lnTo>
                      <a:pt x="821" y="274"/>
                    </a:lnTo>
                    <a:lnTo>
                      <a:pt x="1" y="9058"/>
                    </a:lnTo>
                    <a:lnTo>
                      <a:pt x="1429" y="11095"/>
                    </a:lnTo>
                    <a:cubicBezTo>
                      <a:pt x="1429" y="11095"/>
                      <a:pt x="943" y="365"/>
                      <a:pt x="913"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9" name="Google Shape;1659;p55"/>
              <p:cNvSpPr/>
              <p:nvPr/>
            </p:nvSpPr>
            <p:spPr>
              <a:xfrm>
                <a:off x="2597150" y="1898175"/>
                <a:ext cx="495475" cy="305425"/>
              </a:xfrm>
              <a:custGeom>
                <a:avLst/>
                <a:gdLst/>
                <a:ahLst/>
                <a:cxnLst/>
                <a:rect l="l" t="t" r="r" b="b"/>
                <a:pathLst>
                  <a:path w="19819" h="12217" extrusionOk="0">
                    <a:moveTo>
                      <a:pt x="10451" y="1"/>
                    </a:moveTo>
                    <a:cubicBezTo>
                      <a:pt x="8537" y="1"/>
                      <a:pt x="6485" y="396"/>
                      <a:pt x="4681" y="1334"/>
                    </a:cubicBezTo>
                    <a:cubicBezTo>
                      <a:pt x="0" y="3736"/>
                      <a:pt x="395" y="10727"/>
                      <a:pt x="395" y="10727"/>
                    </a:cubicBezTo>
                    <a:lnTo>
                      <a:pt x="1277" y="12216"/>
                    </a:lnTo>
                    <a:lnTo>
                      <a:pt x="16748" y="11547"/>
                    </a:lnTo>
                    <a:cubicBezTo>
                      <a:pt x="16748" y="11547"/>
                      <a:pt x="19818" y="6502"/>
                      <a:pt x="16900" y="2246"/>
                    </a:cubicBezTo>
                    <a:cubicBezTo>
                      <a:pt x="15982" y="924"/>
                      <a:pt x="13376" y="1"/>
                      <a:pt x="104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0" name="Google Shape;1660;p55"/>
              <p:cNvSpPr/>
              <p:nvPr/>
            </p:nvSpPr>
            <p:spPr>
              <a:xfrm>
                <a:off x="2635900" y="1935325"/>
                <a:ext cx="397450" cy="669475"/>
              </a:xfrm>
              <a:custGeom>
                <a:avLst/>
                <a:gdLst/>
                <a:ahLst/>
                <a:cxnLst/>
                <a:rect l="l" t="t" r="r" b="b"/>
                <a:pathLst>
                  <a:path w="15898" h="26779" extrusionOk="0">
                    <a:moveTo>
                      <a:pt x="8207" y="0"/>
                    </a:moveTo>
                    <a:cubicBezTo>
                      <a:pt x="7903" y="0"/>
                      <a:pt x="7569" y="0"/>
                      <a:pt x="7265" y="31"/>
                    </a:cubicBezTo>
                    <a:cubicBezTo>
                      <a:pt x="3770" y="426"/>
                      <a:pt x="1034" y="3314"/>
                      <a:pt x="821" y="6839"/>
                    </a:cubicBezTo>
                    <a:cubicBezTo>
                      <a:pt x="608" y="9697"/>
                      <a:pt x="365" y="13526"/>
                      <a:pt x="426" y="14651"/>
                    </a:cubicBezTo>
                    <a:cubicBezTo>
                      <a:pt x="517" y="15533"/>
                      <a:pt x="517" y="16384"/>
                      <a:pt x="426" y="17235"/>
                    </a:cubicBezTo>
                    <a:lnTo>
                      <a:pt x="152" y="21642"/>
                    </a:lnTo>
                    <a:cubicBezTo>
                      <a:pt x="1" y="24226"/>
                      <a:pt x="1915" y="26475"/>
                      <a:pt x="4469" y="26749"/>
                    </a:cubicBezTo>
                    <a:cubicBezTo>
                      <a:pt x="4653" y="26769"/>
                      <a:pt x="4836" y="26779"/>
                      <a:pt x="5016" y="26779"/>
                    </a:cubicBezTo>
                    <a:cubicBezTo>
                      <a:pt x="7518" y="26779"/>
                      <a:pt x="9622" y="24864"/>
                      <a:pt x="9849" y="22341"/>
                    </a:cubicBezTo>
                    <a:lnTo>
                      <a:pt x="10031" y="20061"/>
                    </a:lnTo>
                    <a:cubicBezTo>
                      <a:pt x="13040" y="19940"/>
                      <a:pt x="14651" y="17174"/>
                      <a:pt x="15138" y="13739"/>
                    </a:cubicBezTo>
                    <a:cubicBezTo>
                      <a:pt x="15472" y="11794"/>
                      <a:pt x="15654" y="9818"/>
                      <a:pt x="15685" y="7812"/>
                    </a:cubicBezTo>
                    <a:lnTo>
                      <a:pt x="15685" y="7690"/>
                    </a:lnTo>
                    <a:cubicBezTo>
                      <a:pt x="15897" y="3678"/>
                      <a:pt x="12828" y="244"/>
                      <a:pt x="881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1" name="Google Shape;1661;p55"/>
              <p:cNvSpPr/>
              <p:nvPr/>
            </p:nvSpPr>
            <p:spPr>
              <a:xfrm>
                <a:off x="2569475" y="2161225"/>
                <a:ext cx="86200" cy="123250"/>
              </a:xfrm>
              <a:custGeom>
                <a:avLst/>
                <a:gdLst/>
                <a:ahLst/>
                <a:cxnLst/>
                <a:rect l="l" t="t" r="r" b="b"/>
                <a:pathLst>
                  <a:path w="3448" h="4930" extrusionOk="0">
                    <a:moveTo>
                      <a:pt x="2136" y="1"/>
                    </a:moveTo>
                    <a:cubicBezTo>
                      <a:pt x="1255" y="1"/>
                      <a:pt x="238" y="405"/>
                      <a:pt x="135" y="2211"/>
                    </a:cubicBezTo>
                    <a:cubicBezTo>
                      <a:pt x="1" y="4550"/>
                      <a:pt x="1713" y="4930"/>
                      <a:pt x="2637" y="4930"/>
                    </a:cubicBezTo>
                    <a:cubicBezTo>
                      <a:pt x="2973" y="4930"/>
                      <a:pt x="3205" y="4880"/>
                      <a:pt x="3205" y="4855"/>
                    </a:cubicBezTo>
                    <a:cubicBezTo>
                      <a:pt x="3205" y="4764"/>
                      <a:pt x="3448" y="265"/>
                      <a:pt x="3448" y="265"/>
                    </a:cubicBezTo>
                    <a:cubicBezTo>
                      <a:pt x="3408" y="239"/>
                      <a:pt x="2813" y="1"/>
                      <a:pt x="2136"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2" name="Google Shape;1662;p55"/>
              <p:cNvSpPr/>
              <p:nvPr/>
            </p:nvSpPr>
            <p:spPr>
              <a:xfrm>
                <a:off x="2593350" y="2186850"/>
                <a:ext cx="34225" cy="70225"/>
              </a:xfrm>
              <a:custGeom>
                <a:avLst/>
                <a:gdLst/>
                <a:ahLst/>
                <a:cxnLst/>
                <a:rect l="l" t="t" r="r" b="b"/>
                <a:pathLst>
                  <a:path w="1369" h="2809" extrusionOk="0">
                    <a:moveTo>
                      <a:pt x="851" y="0"/>
                    </a:moveTo>
                    <a:cubicBezTo>
                      <a:pt x="578" y="31"/>
                      <a:pt x="335" y="213"/>
                      <a:pt x="244" y="456"/>
                    </a:cubicBezTo>
                    <a:cubicBezTo>
                      <a:pt x="92" y="730"/>
                      <a:pt x="0" y="1034"/>
                      <a:pt x="0" y="1338"/>
                    </a:cubicBezTo>
                    <a:cubicBezTo>
                      <a:pt x="0" y="2006"/>
                      <a:pt x="274" y="2614"/>
                      <a:pt x="730" y="2766"/>
                    </a:cubicBezTo>
                    <a:cubicBezTo>
                      <a:pt x="798" y="2794"/>
                      <a:pt x="873" y="2809"/>
                      <a:pt x="950" y="2809"/>
                    </a:cubicBezTo>
                    <a:cubicBezTo>
                      <a:pt x="1046" y="2809"/>
                      <a:pt x="1146" y="2786"/>
                      <a:pt x="1247" y="2736"/>
                    </a:cubicBezTo>
                    <a:cubicBezTo>
                      <a:pt x="1338" y="2645"/>
                      <a:pt x="1368" y="2554"/>
                      <a:pt x="1338" y="2554"/>
                    </a:cubicBezTo>
                    <a:lnTo>
                      <a:pt x="1338" y="2554"/>
                    </a:lnTo>
                    <a:cubicBezTo>
                      <a:pt x="1338" y="2554"/>
                      <a:pt x="1277" y="2584"/>
                      <a:pt x="1186" y="2645"/>
                    </a:cubicBezTo>
                    <a:cubicBezTo>
                      <a:pt x="1125" y="2660"/>
                      <a:pt x="1057" y="2668"/>
                      <a:pt x="984" y="2668"/>
                    </a:cubicBezTo>
                    <a:cubicBezTo>
                      <a:pt x="912" y="2668"/>
                      <a:pt x="836" y="2660"/>
                      <a:pt x="760" y="2645"/>
                    </a:cubicBezTo>
                    <a:cubicBezTo>
                      <a:pt x="456" y="2493"/>
                      <a:pt x="183" y="1946"/>
                      <a:pt x="213" y="1368"/>
                    </a:cubicBezTo>
                    <a:cubicBezTo>
                      <a:pt x="213" y="1095"/>
                      <a:pt x="274" y="821"/>
                      <a:pt x="426" y="578"/>
                    </a:cubicBezTo>
                    <a:cubicBezTo>
                      <a:pt x="487" y="365"/>
                      <a:pt x="639" y="213"/>
                      <a:pt x="851" y="152"/>
                    </a:cubicBezTo>
                    <a:cubicBezTo>
                      <a:pt x="871" y="148"/>
                      <a:pt x="891" y="146"/>
                      <a:pt x="910" y="146"/>
                    </a:cubicBezTo>
                    <a:cubicBezTo>
                      <a:pt x="1034" y="146"/>
                      <a:pt x="1133" y="229"/>
                      <a:pt x="1186" y="335"/>
                    </a:cubicBezTo>
                    <a:cubicBezTo>
                      <a:pt x="1216" y="426"/>
                      <a:pt x="1186" y="487"/>
                      <a:pt x="1216" y="487"/>
                    </a:cubicBezTo>
                    <a:cubicBezTo>
                      <a:pt x="1221" y="492"/>
                      <a:pt x="1226" y="494"/>
                      <a:pt x="1231" y="494"/>
                    </a:cubicBezTo>
                    <a:cubicBezTo>
                      <a:pt x="1256" y="494"/>
                      <a:pt x="1277" y="431"/>
                      <a:pt x="1277" y="304"/>
                    </a:cubicBezTo>
                    <a:cubicBezTo>
                      <a:pt x="1247" y="243"/>
                      <a:pt x="1216" y="152"/>
                      <a:pt x="1155" y="92"/>
                    </a:cubicBezTo>
                    <a:cubicBezTo>
                      <a:pt x="1064" y="31"/>
                      <a:pt x="943" y="0"/>
                      <a:pt x="85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3" name="Google Shape;1663;p55"/>
              <p:cNvSpPr/>
              <p:nvPr/>
            </p:nvSpPr>
            <p:spPr>
              <a:xfrm>
                <a:off x="2922375" y="2133475"/>
                <a:ext cx="70700" cy="21775"/>
              </a:xfrm>
              <a:custGeom>
                <a:avLst/>
                <a:gdLst/>
                <a:ahLst/>
                <a:cxnLst/>
                <a:rect l="l" t="t" r="r" b="b"/>
                <a:pathLst>
                  <a:path w="2828" h="871" extrusionOk="0">
                    <a:moveTo>
                      <a:pt x="1303" y="0"/>
                    </a:moveTo>
                    <a:cubicBezTo>
                      <a:pt x="971" y="0"/>
                      <a:pt x="647" y="72"/>
                      <a:pt x="365" y="251"/>
                    </a:cubicBezTo>
                    <a:cubicBezTo>
                      <a:pt x="92" y="403"/>
                      <a:pt x="1" y="555"/>
                      <a:pt x="31" y="585"/>
                    </a:cubicBezTo>
                    <a:cubicBezTo>
                      <a:pt x="45" y="604"/>
                      <a:pt x="71" y="612"/>
                      <a:pt x="108" y="612"/>
                    </a:cubicBezTo>
                    <a:cubicBezTo>
                      <a:pt x="286" y="612"/>
                      <a:pt x="715" y="426"/>
                      <a:pt x="1248" y="426"/>
                    </a:cubicBezTo>
                    <a:cubicBezTo>
                      <a:pt x="1307" y="426"/>
                      <a:pt x="1368" y="428"/>
                      <a:pt x="1429" y="433"/>
                    </a:cubicBezTo>
                    <a:cubicBezTo>
                      <a:pt x="2121" y="488"/>
                      <a:pt x="2585" y="871"/>
                      <a:pt x="2732" y="871"/>
                    </a:cubicBezTo>
                    <a:cubicBezTo>
                      <a:pt x="2747" y="871"/>
                      <a:pt x="2758" y="867"/>
                      <a:pt x="2767" y="859"/>
                    </a:cubicBezTo>
                    <a:cubicBezTo>
                      <a:pt x="2827" y="828"/>
                      <a:pt x="2767" y="646"/>
                      <a:pt x="2554" y="464"/>
                    </a:cubicBezTo>
                    <a:cubicBezTo>
                      <a:pt x="2250" y="190"/>
                      <a:pt x="1885" y="38"/>
                      <a:pt x="1490" y="8"/>
                    </a:cubicBezTo>
                    <a:cubicBezTo>
                      <a:pt x="1428" y="3"/>
                      <a:pt x="1365" y="0"/>
                      <a:pt x="13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4" name="Google Shape;1664;p55"/>
              <p:cNvSpPr/>
              <p:nvPr/>
            </p:nvSpPr>
            <p:spPr>
              <a:xfrm>
                <a:off x="2746075" y="2125875"/>
                <a:ext cx="71475" cy="21775"/>
              </a:xfrm>
              <a:custGeom>
                <a:avLst/>
                <a:gdLst/>
                <a:ahLst/>
                <a:cxnLst/>
                <a:rect l="l" t="t" r="r" b="b"/>
                <a:pathLst>
                  <a:path w="2859" h="871" extrusionOk="0">
                    <a:moveTo>
                      <a:pt x="1362" y="0"/>
                    </a:moveTo>
                    <a:cubicBezTo>
                      <a:pt x="1023" y="0"/>
                      <a:pt x="677" y="72"/>
                      <a:pt x="396" y="251"/>
                    </a:cubicBezTo>
                    <a:cubicBezTo>
                      <a:pt x="153" y="403"/>
                      <a:pt x="1" y="494"/>
                      <a:pt x="62" y="585"/>
                    </a:cubicBezTo>
                    <a:cubicBezTo>
                      <a:pt x="74" y="597"/>
                      <a:pt x="94" y="602"/>
                      <a:pt x="123" y="602"/>
                    </a:cubicBezTo>
                    <a:cubicBezTo>
                      <a:pt x="289" y="602"/>
                      <a:pt x="724" y="425"/>
                      <a:pt x="1285" y="425"/>
                    </a:cubicBezTo>
                    <a:cubicBezTo>
                      <a:pt x="1352" y="425"/>
                      <a:pt x="1420" y="428"/>
                      <a:pt x="1490" y="433"/>
                    </a:cubicBezTo>
                    <a:cubicBezTo>
                      <a:pt x="2154" y="489"/>
                      <a:pt x="2616" y="871"/>
                      <a:pt x="2786" y="871"/>
                    </a:cubicBezTo>
                    <a:cubicBezTo>
                      <a:pt x="2803" y="871"/>
                      <a:pt x="2817" y="867"/>
                      <a:pt x="2828" y="859"/>
                    </a:cubicBezTo>
                    <a:cubicBezTo>
                      <a:pt x="2858" y="828"/>
                      <a:pt x="2797" y="646"/>
                      <a:pt x="2585" y="464"/>
                    </a:cubicBezTo>
                    <a:cubicBezTo>
                      <a:pt x="2311" y="190"/>
                      <a:pt x="1916" y="38"/>
                      <a:pt x="1551" y="8"/>
                    </a:cubicBezTo>
                    <a:cubicBezTo>
                      <a:pt x="1489" y="3"/>
                      <a:pt x="1425" y="0"/>
                      <a:pt x="136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5" name="Google Shape;1665;p55"/>
              <p:cNvSpPr/>
              <p:nvPr/>
            </p:nvSpPr>
            <p:spPr>
              <a:xfrm>
                <a:off x="2745325" y="2076650"/>
                <a:ext cx="72975" cy="24150"/>
              </a:xfrm>
              <a:custGeom>
                <a:avLst/>
                <a:gdLst/>
                <a:ahLst/>
                <a:cxnLst/>
                <a:rect l="l" t="t" r="r" b="b"/>
                <a:pathLst>
                  <a:path w="2919" h="966" extrusionOk="0">
                    <a:moveTo>
                      <a:pt x="1732" y="1"/>
                    </a:moveTo>
                    <a:cubicBezTo>
                      <a:pt x="1601" y="1"/>
                      <a:pt x="1470" y="11"/>
                      <a:pt x="1338" y="31"/>
                    </a:cubicBezTo>
                    <a:cubicBezTo>
                      <a:pt x="943" y="92"/>
                      <a:pt x="578" y="244"/>
                      <a:pt x="274" y="487"/>
                    </a:cubicBezTo>
                    <a:cubicBezTo>
                      <a:pt x="61" y="670"/>
                      <a:pt x="1" y="822"/>
                      <a:pt x="61" y="913"/>
                    </a:cubicBezTo>
                    <a:cubicBezTo>
                      <a:pt x="99" y="950"/>
                      <a:pt x="162" y="966"/>
                      <a:pt x="246" y="966"/>
                    </a:cubicBezTo>
                    <a:cubicBezTo>
                      <a:pt x="505" y="966"/>
                      <a:pt x="963" y="822"/>
                      <a:pt x="1490" y="730"/>
                    </a:cubicBezTo>
                    <a:cubicBezTo>
                      <a:pt x="2189" y="609"/>
                      <a:pt x="2827" y="670"/>
                      <a:pt x="2888" y="487"/>
                    </a:cubicBezTo>
                    <a:cubicBezTo>
                      <a:pt x="2918" y="396"/>
                      <a:pt x="2797" y="244"/>
                      <a:pt x="2493" y="123"/>
                    </a:cubicBezTo>
                    <a:cubicBezTo>
                      <a:pt x="2250" y="42"/>
                      <a:pt x="1993" y="1"/>
                      <a:pt x="1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6" name="Google Shape;1666;p55"/>
              <p:cNvSpPr/>
              <p:nvPr/>
            </p:nvSpPr>
            <p:spPr>
              <a:xfrm>
                <a:off x="2923150" y="2082775"/>
                <a:ext cx="73725" cy="24600"/>
              </a:xfrm>
              <a:custGeom>
                <a:avLst/>
                <a:gdLst/>
                <a:ahLst/>
                <a:cxnLst/>
                <a:rect l="l" t="t" r="r" b="b"/>
                <a:pathLst>
                  <a:path w="2949" h="984" extrusionOk="0">
                    <a:moveTo>
                      <a:pt x="752" y="1"/>
                    </a:moveTo>
                    <a:cubicBezTo>
                      <a:pt x="502" y="1"/>
                      <a:pt x="307" y="40"/>
                      <a:pt x="213" y="121"/>
                    </a:cubicBezTo>
                    <a:cubicBezTo>
                      <a:pt x="0" y="303"/>
                      <a:pt x="395" y="607"/>
                      <a:pt x="1094" y="820"/>
                    </a:cubicBezTo>
                    <a:cubicBezTo>
                      <a:pt x="1457" y="930"/>
                      <a:pt x="1829" y="983"/>
                      <a:pt x="2131" y="983"/>
                    </a:cubicBezTo>
                    <a:cubicBezTo>
                      <a:pt x="2412" y="983"/>
                      <a:pt x="2633" y="938"/>
                      <a:pt x="2736" y="850"/>
                    </a:cubicBezTo>
                    <a:cubicBezTo>
                      <a:pt x="2948" y="698"/>
                      <a:pt x="2553" y="364"/>
                      <a:pt x="1854" y="182"/>
                    </a:cubicBezTo>
                    <a:cubicBezTo>
                      <a:pt x="1465" y="63"/>
                      <a:pt x="1065" y="1"/>
                      <a:pt x="75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7" name="Google Shape;1667;p55"/>
              <p:cNvSpPr/>
              <p:nvPr/>
            </p:nvSpPr>
            <p:spPr>
              <a:xfrm>
                <a:off x="2805350" y="2280300"/>
                <a:ext cx="34225" cy="31950"/>
              </a:xfrm>
              <a:custGeom>
                <a:avLst/>
                <a:gdLst/>
                <a:ahLst/>
                <a:cxnLst/>
                <a:rect l="l" t="t" r="r" b="b"/>
                <a:pathLst>
                  <a:path w="1369" h="1278" extrusionOk="0">
                    <a:moveTo>
                      <a:pt x="92" y="1"/>
                    </a:moveTo>
                    <a:cubicBezTo>
                      <a:pt x="31" y="1"/>
                      <a:pt x="1" y="123"/>
                      <a:pt x="1" y="305"/>
                    </a:cubicBezTo>
                    <a:cubicBezTo>
                      <a:pt x="31" y="579"/>
                      <a:pt x="153" y="822"/>
                      <a:pt x="335" y="1004"/>
                    </a:cubicBezTo>
                    <a:cubicBezTo>
                      <a:pt x="548" y="1186"/>
                      <a:pt x="791" y="1278"/>
                      <a:pt x="1065" y="1278"/>
                    </a:cubicBezTo>
                    <a:cubicBezTo>
                      <a:pt x="1277" y="1278"/>
                      <a:pt x="1369" y="1186"/>
                      <a:pt x="1369" y="1156"/>
                    </a:cubicBezTo>
                    <a:cubicBezTo>
                      <a:pt x="1338" y="1065"/>
                      <a:pt x="913" y="1095"/>
                      <a:pt x="578" y="761"/>
                    </a:cubicBezTo>
                    <a:cubicBezTo>
                      <a:pt x="214" y="427"/>
                      <a:pt x="122" y="1"/>
                      <a:pt x="9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55"/>
              <p:cNvSpPr/>
              <p:nvPr/>
            </p:nvSpPr>
            <p:spPr>
              <a:xfrm>
                <a:off x="2769650" y="2411775"/>
                <a:ext cx="117050" cy="50925"/>
              </a:xfrm>
              <a:custGeom>
                <a:avLst/>
                <a:gdLst/>
                <a:ahLst/>
                <a:cxnLst/>
                <a:rect l="l" t="t" r="r" b="b"/>
                <a:pathLst>
                  <a:path w="4682" h="2037" extrusionOk="0">
                    <a:moveTo>
                      <a:pt x="0" y="0"/>
                    </a:moveTo>
                    <a:cubicBezTo>
                      <a:pt x="0" y="1"/>
                      <a:pt x="517" y="1885"/>
                      <a:pt x="4590" y="2037"/>
                    </a:cubicBezTo>
                    <a:lnTo>
                      <a:pt x="4681" y="1003"/>
                    </a:lnTo>
                    <a:cubicBezTo>
                      <a:pt x="4681" y="1003"/>
                      <a:pt x="851" y="760"/>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55"/>
              <p:cNvSpPr/>
              <p:nvPr/>
            </p:nvSpPr>
            <p:spPr>
              <a:xfrm>
                <a:off x="2931500" y="2166225"/>
                <a:ext cx="34975" cy="31050"/>
              </a:xfrm>
              <a:custGeom>
                <a:avLst/>
                <a:gdLst/>
                <a:ahLst/>
                <a:cxnLst/>
                <a:rect l="l" t="t" r="r" b="b"/>
                <a:pathLst>
                  <a:path w="1399" h="1242" extrusionOk="0">
                    <a:moveTo>
                      <a:pt x="629" y="0"/>
                    </a:moveTo>
                    <a:cubicBezTo>
                      <a:pt x="366" y="0"/>
                      <a:pt x="135" y="191"/>
                      <a:pt x="61" y="461"/>
                    </a:cubicBezTo>
                    <a:cubicBezTo>
                      <a:pt x="0" y="825"/>
                      <a:pt x="213" y="1160"/>
                      <a:pt x="578" y="1220"/>
                    </a:cubicBezTo>
                    <a:cubicBezTo>
                      <a:pt x="631" y="1235"/>
                      <a:pt x="683" y="1242"/>
                      <a:pt x="735" y="1242"/>
                    </a:cubicBezTo>
                    <a:cubicBezTo>
                      <a:pt x="1012" y="1242"/>
                      <a:pt x="1261" y="1046"/>
                      <a:pt x="1338" y="765"/>
                    </a:cubicBezTo>
                    <a:cubicBezTo>
                      <a:pt x="1399" y="430"/>
                      <a:pt x="1155" y="96"/>
                      <a:pt x="821" y="35"/>
                    </a:cubicBezTo>
                    <a:cubicBezTo>
                      <a:pt x="756" y="11"/>
                      <a:pt x="692" y="0"/>
                      <a:pt x="62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55"/>
              <p:cNvSpPr/>
              <p:nvPr/>
            </p:nvSpPr>
            <p:spPr>
              <a:xfrm>
                <a:off x="2765075" y="2155925"/>
                <a:ext cx="34975" cy="32000"/>
              </a:xfrm>
              <a:custGeom>
                <a:avLst/>
                <a:gdLst/>
                <a:ahLst/>
                <a:cxnLst/>
                <a:rect l="l" t="t" r="r" b="b"/>
                <a:pathLst>
                  <a:path w="1399" h="1280" extrusionOk="0">
                    <a:moveTo>
                      <a:pt x="666" y="0"/>
                    </a:moveTo>
                    <a:cubicBezTo>
                      <a:pt x="389" y="0"/>
                      <a:pt x="139" y="200"/>
                      <a:pt x="62" y="508"/>
                    </a:cubicBezTo>
                    <a:cubicBezTo>
                      <a:pt x="1" y="842"/>
                      <a:pt x="214" y="1177"/>
                      <a:pt x="578" y="1268"/>
                    </a:cubicBezTo>
                    <a:cubicBezTo>
                      <a:pt x="621" y="1275"/>
                      <a:pt x="663" y="1279"/>
                      <a:pt x="705" y="1279"/>
                    </a:cubicBezTo>
                    <a:cubicBezTo>
                      <a:pt x="994" y="1279"/>
                      <a:pt x="1259" y="1100"/>
                      <a:pt x="1338" y="781"/>
                    </a:cubicBezTo>
                    <a:cubicBezTo>
                      <a:pt x="1399" y="447"/>
                      <a:pt x="1186" y="113"/>
                      <a:pt x="821" y="22"/>
                    </a:cubicBezTo>
                    <a:cubicBezTo>
                      <a:pt x="769" y="7"/>
                      <a:pt x="717" y="0"/>
                      <a:pt x="6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55"/>
              <p:cNvSpPr/>
              <p:nvPr/>
            </p:nvSpPr>
            <p:spPr>
              <a:xfrm>
                <a:off x="2860825" y="2189875"/>
                <a:ext cx="34975" cy="68225"/>
              </a:xfrm>
              <a:custGeom>
                <a:avLst/>
                <a:gdLst/>
                <a:ahLst/>
                <a:cxnLst/>
                <a:rect l="l" t="t" r="r" b="b"/>
                <a:pathLst>
                  <a:path w="1399" h="2729" extrusionOk="0">
                    <a:moveTo>
                      <a:pt x="460" y="0"/>
                    </a:moveTo>
                    <a:cubicBezTo>
                      <a:pt x="459" y="0"/>
                      <a:pt x="458" y="0"/>
                      <a:pt x="457" y="1"/>
                    </a:cubicBezTo>
                    <a:cubicBezTo>
                      <a:pt x="365" y="31"/>
                      <a:pt x="578" y="852"/>
                      <a:pt x="943" y="1855"/>
                    </a:cubicBezTo>
                    <a:cubicBezTo>
                      <a:pt x="973" y="2007"/>
                      <a:pt x="1034" y="2098"/>
                      <a:pt x="1064" y="2220"/>
                    </a:cubicBezTo>
                    <a:cubicBezTo>
                      <a:pt x="1095" y="2250"/>
                      <a:pt x="1095" y="2311"/>
                      <a:pt x="1095" y="2341"/>
                    </a:cubicBezTo>
                    <a:cubicBezTo>
                      <a:pt x="1095" y="2341"/>
                      <a:pt x="1095" y="2341"/>
                      <a:pt x="1064" y="2372"/>
                    </a:cubicBezTo>
                    <a:cubicBezTo>
                      <a:pt x="973" y="2402"/>
                      <a:pt x="913" y="2433"/>
                      <a:pt x="821" y="2463"/>
                    </a:cubicBezTo>
                    <a:cubicBezTo>
                      <a:pt x="730" y="2493"/>
                      <a:pt x="639" y="2493"/>
                      <a:pt x="548" y="2524"/>
                    </a:cubicBezTo>
                    <a:cubicBezTo>
                      <a:pt x="345" y="2524"/>
                      <a:pt x="170" y="2497"/>
                      <a:pt x="75" y="2497"/>
                    </a:cubicBezTo>
                    <a:cubicBezTo>
                      <a:pt x="28" y="2497"/>
                      <a:pt x="1" y="2503"/>
                      <a:pt x="1" y="2524"/>
                    </a:cubicBezTo>
                    <a:cubicBezTo>
                      <a:pt x="1" y="2554"/>
                      <a:pt x="213" y="2676"/>
                      <a:pt x="548" y="2706"/>
                    </a:cubicBezTo>
                    <a:cubicBezTo>
                      <a:pt x="593" y="2721"/>
                      <a:pt x="647" y="2729"/>
                      <a:pt x="700" y="2729"/>
                    </a:cubicBezTo>
                    <a:cubicBezTo>
                      <a:pt x="753" y="2729"/>
                      <a:pt x="806" y="2721"/>
                      <a:pt x="852" y="2706"/>
                    </a:cubicBezTo>
                    <a:lnTo>
                      <a:pt x="1034" y="2676"/>
                    </a:lnTo>
                    <a:cubicBezTo>
                      <a:pt x="1095" y="2676"/>
                      <a:pt x="1156" y="2645"/>
                      <a:pt x="1216" y="2615"/>
                    </a:cubicBezTo>
                    <a:cubicBezTo>
                      <a:pt x="1308" y="2554"/>
                      <a:pt x="1368" y="2463"/>
                      <a:pt x="1399" y="2372"/>
                    </a:cubicBezTo>
                    <a:cubicBezTo>
                      <a:pt x="1399" y="2281"/>
                      <a:pt x="1399" y="2189"/>
                      <a:pt x="1368" y="2129"/>
                    </a:cubicBezTo>
                    <a:lnTo>
                      <a:pt x="1216" y="1733"/>
                    </a:lnTo>
                    <a:cubicBezTo>
                      <a:pt x="888" y="779"/>
                      <a:pt x="531" y="0"/>
                      <a:pt x="4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55"/>
              <p:cNvSpPr/>
              <p:nvPr/>
            </p:nvSpPr>
            <p:spPr>
              <a:xfrm>
                <a:off x="3034850" y="4211200"/>
                <a:ext cx="142125" cy="106400"/>
              </a:xfrm>
              <a:custGeom>
                <a:avLst/>
                <a:gdLst/>
                <a:ahLst/>
                <a:cxnLst/>
                <a:rect l="l" t="t" r="r" b="b"/>
                <a:pathLst>
                  <a:path w="5685" h="4256" extrusionOk="0">
                    <a:moveTo>
                      <a:pt x="0" y="0"/>
                    </a:moveTo>
                    <a:lnTo>
                      <a:pt x="91" y="1034"/>
                    </a:lnTo>
                    <a:lnTo>
                      <a:pt x="1216" y="3192"/>
                    </a:lnTo>
                    <a:lnTo>
                      <a:pt x="3678" y="4256"/>
                    </a:lnTo>
                    <a:lnTo>
                      <a:pt x="5532" y="2553"/>
                    </a:lnTo>
                    <a:lnTo>
                      <a:pt x="5684" y="61"/>
                    </a:lnTo>
                    <a:lnTo>
                      <a:pt x="0"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55"/>
              <p:cNvSpPr/>
              <p:nvPr/>
            </p:nvSpPr>
            <p:spPr>
              <a:xfrm>
                <a:off x="2103975" y="3153150"/>
                <a:ext cx="912650" cy="790575"/>
              </a:xfrm>
              <a:custGeom>
                <a:avLst/>
                <a:gdLst/>
                <a:ahLst/>
                <a:cxnLst/>
                <a:rect l="l" t="t" r="r" b="b"/>
                <a:pathLst>
                  <a:path w="36506" h="31623" extrusionOk="0">
                    <a:moveTo>
                      <a:pt x="26126" y="0"/>
                    </a:moveTo>
                    <a:cubicBezTo>
                      <a:pt x="25854" y="0"/>
                      <a:pt x="25575" y="4"/>
                      <a:pt x="25290" y="12"/>
                    </a:cubicBezTo>
                    <a:cubicBezTo>
                      <a:pt x="19697" y="163"/>
                      <a:pt x="3162" y="1683"/>
                      <a:pt x="3162" y="1683"/>
                    </a:cubicBezTo>
                    <a:cubicBezTo>
                      <a:pt x="3162" y="1683"/>
                      <a:pt x="1" y="11653"/>
                      <a:pt x="3162" y="15149"/>
                    </a:cubicBezTo>
                    <a:cubicBezTo>
                      <a:pt x="4090" y="16167"/>
                      <a:pt x="6229" y="16526"/>
                      <a:pt x="8786" y="16526"/>
                    </a:cubicBezTo>
                    <a:cubicBezTo>
                      <a:pt x="14932" y="16526"/>
                      <a:pt x="23496" y="14450"/>
                      <a:pt x="23496" y="14449"/>
                    </a:cubicBezTo>
                    <a:lnTo>
                      <a:pt x="23496" y="14449"/>
                    </a:lnTo>
                    <a:lnTo>
                      <a:pt x="21399" y="31623"/>
                    </a:lnTo>
                    <a:lnTo>
                      <a:pt x="33405" y="31623"/>
                    </a:lnTo>
                    <a:cubicBezTo>
                      <a:pt x="33405" y="31623"/>
                      <a:pt x="36506" y="6425"/>
                      <a:pt x="36050" y="4632"/>
                    </a:cubicBezTo>
                    <a:cubicBezTo>
                      <a:pt x="35322" y="1953"/>
                      <a:pt x="32308" y="0"/>
                      <a:pt x="2612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55"/>
              <p:cNvSpPr/>
              <p:nvPr/>
            </p:nvSpPr>
            <p:spPr>
              <a:xfrm>
                <a:off x="2939100" y="3316050"/>
                <a:ext cx="300175" cy="896675"/>
              </a:xfrm>
              <a:custGeom>
                <a:avLst/>
                <a:gdLst/>
                <a:ahLst/>
                <a:cxnLst/>
                <a:rect l="l" t="t" r="r" b="b"/>
                <a:pathLst>
                  <a:path w="12007" h="35867" extrusionOk="0">
                    <a:moveTo>
                      <a:pt x="1855" y="0"/>
                    </a:moveTo>
                    <a:lnTo>
                      <a:pt x="0" y="16870"/>
                    </a:lnTo>
                    <a:lnTo>
                      <a:pt x="1824" y="35867"/>
                    </a:lnTo>
                    <a:lnTo>
                      <a:pt x="12007" y="35867"/>
                    </a:lnTo>
                    <a:cubicBezTo>
                      <a:pt x="12007" y="35867"/>
                      <a:pt x="9453" y="7721"/>
                      <a:pt x="8937" y="4377"/>
                    </a:cubicBezTo>
                    <a:cubicBezTo>
                      <a:pt x="8329" y="578"/>
                      <a:pt x="1855" y="0"/>
                      <a:pt x="185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55"/>
              <p:cNvSpPr/>
              <p:nvPr/>
            </p:nvSpPr>
            <p:spPr>
              <a:xfrm>
                <a:off x="3006725" y="4235500"/>
                <a:ext cx="359450" cy="206725"/>
              </a:xfrm>
              <a:custGeom>
                <a:avLst/>
                <a:gdLst/>
                <a:ahLst/>
                <a:cxnLst/>
                <a:rect l="l" t="t" r="r" b="b"/>
                <a:pathLst>
                  <a:path w="14378" h="8269" extrusionOk="0">
                    <a:moveTo>
                      <a:pt x="1216" y="1"/>
                    </a:moveTo>
                    <a:lnTo>
                      <a:pt x="1" y="4773"/>
                    </a:lnTo>
                    <a:lnTo>
                      <a:pt x="14135" y="8268"/>
                    </a:lnTo>
                    <a:cubicBezTo>
                      <a:pt x="14378" y="6901"/>
                      <a:pt x="6627" y="1581"/>
                      <a:pt x="6627" y="1581"/>
                    </a:cubicBezTo>
                    <a:cubicBezTo>
                      <a:pt x="6627" y="1581"/>
                      <a:pt x="6007" y="1739"/>
                      <a:pt x="5242" y="1739"/>
                    </a:cubicBezTo>
                    <a:cubicBezTo>
                      <a:pt x="4749" y="1739"/>
                      <a:pt x="4197" y="1674"/>
                      <a:pt x="3709" y="1460"/>
                    </a:cubicBezTo>
                    <a:cubicBezTo>
                      <a:pt x="2979" y="1125"/>
                      <a:pt x="2280" y="670"/>
                      <a:pt x="1703" y="122"/>
                    </a:cubicBezTo>
                    <a:lnTo>
                      <a:pt x="121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55"/>
              <p:cNvSpPr/>
              <p:nvPr/>
            </p:nvSpPr>
            <p:spPr>
              <a:xfrm>
                <a:off x="3050800" y="4285600"/>
                <a:ext cx="28150" cy="28200"/>
              </a:xfrm>
              <a:custGeom>
                <a:avLst/>
                <a:gdLst/>
                <a:ahLst/>
                <a:cxnLst/>
                <a:rect l="l" t="t" r="r" b="b"/>
                <a:pathLst>
                  <a:path w="1126" h="1128" extrusionOk="0">
                    <a:moveTo>
                      <a:pt x="543" y="0"/>
                    </a:moveTo>
                    <a:cubicBezTo>
                      <a:pt x="525" y="0"/>
                      <a:pt x="506" y="1"/>
                      <a:pt x="487" y="3"/>
                    </a:cubicBezTo>
                    <a:lnTo>
                      <a:pt x="548" y="3"/>
                    </a:lnTo>
                    <a:cubicBezTo>
                      <a:pt x="244" y="33"/>
                      <a:pt x="1" y="276"/>
                      <a:pt x="1" y="580"/>
                    </a:cubicBezTo>
                    <a:cubicBezTo>
                      <a:pt x="1" y="854"/>
                      <a:pt x="244" y="1128"/>
                      <a:pt x="548" y="1128"/>
                    </a:cubicBezTo>
                    <a:cubicBezTo>
                      <a:pt x="852" y="1097"/>
                      <a:pt x="1125" y="854"/>
                      <a:pt x="1125" y="520"/>
                    </a:cubicBezTo>
                    <a:cubicBezTo>
                      <a:pt x="1097" y="233"/>
                      <a:pt x="852" y="0"/>
                      <a:pt x="543"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55"/>
              <p:cNvSpPr/>
              <p:nvPr/>
            </p:nvSpPr>
            <p:spPr>
              <a:xfrm>
                <a:off x="3007500" y="4326700"/>
                <a:ext cx="357150" cy="116275"/>
              </a:xfrm>
              <a:custGeom>
                <a:avLst/>
                <a:gdLst/>
                <a:ahLst/>
                <a:cxnLst/>
                <a:rect l="l" t="t" r="r" b="b"/>
                <a:pathLst>
                  <a:path w="14286" h="4651" extrusionOk="0">
                    <a:moveTo>
                      <a:pt x="274" y="0"/>
                    </a:moveTo>
                    <a:lnTo>
                      <a:pt x="0" y="1125"/>
                    </a:lnTo>
                    <a:lnTo>
                      <a:pt x="14104" y="4651"/>
                    </a:lnTo>
                    <a:cubicBezTo>
                      <a:pt x="14286" y="4225"/>
                      <a:pt x="13739" y="3800"/>
                      <a:pt x="13739" y="3800"/>
                    </a:cubicBezTo>
                    <a:lnTo>
                      <a:pt x="274"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55"/>
              <p:cNvSpPr/>
              <p:nvPr/>
            </p:nvSpPr>
            <p:spPr>
              <a:xfrm>
                <a:off x="3169350" y="4291025"/>
                <a:ext cx="38550" cy="16000"/>
              </a:xfrm>
              <a:custGeom>
                <a:avLst/>
                <a:gdLst/>
                <a:ahLst/>
                <a:cxnLst/>
                <a:rect l="l" t="t" r="r" b="b"/>
                <a:pathLst>
                  <a:path w="1542" h="640" extrusionOk="0">
                    <a:moveTo>
                      <a:pt x="1050" y="0"/>
                    </a:moveTo>
                    <a:cubicBezTo>
                      <a:pt x="935" y="0"/>
                      <a:pt x="806" y="17"/>
                      <a:pt x="669" y="59"/>
                    </a:cubicBezTo>
                    <a:cubicBezTo>
                      <a:pt x="183" y="211"/>
                      <a:pt x="0" y="607"/>
                      <a:pt x="31" y="637"/>
                    </a:cubicBezTo>
                    <a:cubicBezTo>
                      <a:pt x="35" y="639"/>
                      <a:pt x="40" y="640"/>
                      <a:pt x="45" y="640"/>
                    </a:cubicBezTo>
                    <a:cubicBezTo>
                      <a:pt x="128" y="640"/>
                      <a:pt x="391" y="445"/>
                      <a:pt x="760" y="303"/>
                    </a:cubicBezTo>
                    <a:cubicBezTo>
                      <a:pt x="1125" y="151"/>
                      <a:pt x="1520" y="211"/>
                      <a:pt x="1520" y="151"/>
                    </a:cubicBezTo>
                    <a:cubicBezTo>
                      <a:pt x="1542" y="107"/>
                      <a:pt x="1344" y="0"/>
                      <a:pt x="105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55"/>
              <p:cNvSpPr/>
              <p:nvPr/>
            </p:nvSpPr>
            <p:spPr>
              <a:xfrm>
                <a:off x="3209625" y="4317800"/>
                <a:ext cx="30750" cy="22650"/>
              </a:xfrm>
              <a:custGeom>
                <a:avLst/>
                <a:gdLst/>
                <a:ahLst/>
                <a:cxnLst/>
                <a:rect l="l" t="t" r="r" b="b"/>
                <a:pathLst>
                  <a:path w="1230" h="906" extrusionOk="0">
                    <a:moveTo>
                      <a:pt x="1046" y="0"/>
                    </a:moveTo>
                    <a:cubicBezTo>
                      <a:pt x="895" y="0"/>
                      <a:pt x="665" y="47"/>
                      <a:pt x="456" y="204"/>
                    </a:cubicBezTo>
                    <a:cubicBezTo>
                      <a:pt x="61" y="478"/>
                      <a:pt x="0" y="903"/>
                      <a:pt x="61" y="903"/>
                    </a:cubicBezTo>
                    <a:cubicBezTo>
                      <a:pt x="65" y="905"/>
                      <a:pt x="70" y="906"/>
                      <a:pt x="74" y="906"/>
                    </a:cubicBezTo>
                    <a:cubicBezTo>
                      <a:pt x="164" y="906"/>
                      <a:pt x="288" y="620"/>
                      <a:pt x="578" y="417"/>
                    </a:cubicBezTo>
                    <a:cubicBezTo>
                      <a:pt x="912" y="174"/>
                      <a:pt x="1216" y="144"/>
                      <a:pt x="1216" y="52"/>
                    </a:cubicBezTo>
                    <a:cubicBezTo>
                      <a:pt x="1229" y="26"/>
                      <a:pt x="1159" y="0"/>
                      <a:pt x="104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55"/>
              <p:cNvSpPr/>
              <p:nvPr/>
            </p:nvSpPr>
            <p:spPr>
              <a:xfrm>
                <a:off x="3248375" y="4342200"/>
                <a:ext cx="23575" cy="26375"/>
              </a:xfrm>
              <a:custGeom>
                <a:avLst/>
                <a:gdLst/>
                <a:ahLst/>
                <a:cxnLst/>
                <a:rect l="l" t="t" r="r" b="b"/>
                <a:pathLst>
                  <a:path w="943" h="1055" extrusionOk="0">
                    <a:moveTo>
                      <a:pt x="875" y="1"/>
                    </a:moveTo>
                    <a:cubicBezTo>
                      <a:pt x="775" y="1"/>
                      <a:pt x="495" y="108"/>
                      <a:pt x="274" y="353"/>
                    </a:cubicBezTo>
                    <a:cubicBezTo>
                      <a:pt x="0" y="687"/>
                      <a:pt x="0" y="1052"/>
                      <a:pt x="92" y="1052"/>
                    </a:cubicBezTo>
                    <a:cubicBezTo>
                      <a:pt x="94" y="1053"/>
                      <a:pt x="97" y="1054"/>
                      <a:pt x="100" y="1054"/>
                    </a:cubicBezTo>
                    <a:cubicBezTo>
                      <a:pt x="161" y="1054"/>
                      <a:pt x="254" y="766"/>
                      <a:pt x="456" y="505"/>
                    </a:cubicBezTo>
                    <a:cubicBezTo>
                      <a:pt x="669" y="231"/>
                      <a:pt x="943" y="79"/>
                      <a:pt x="912" y="19"/>
                    </a:cubicBezTo>
                    <a:cubicBezTo>
                      <a:pt x="912" y="7"/>
                      <a:pt x="899" y="1"/>
                      <a:pt x="87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55"/>
              <p:cNvSpPr/>
              <p:nvPr/>
            </p:nvSpPr>
            <p:spPr>
              <a:xfrm>
                <a:off x="2695175" y="3944475"/>
                <a:ext cx="162650" cy="139850"/>
              </a:xfrm>
              <a:custGeom>
                <a:avLst/>
                <a:gdLst/>
                <a:ahLst/>
                <a:cxnLst/>
                <a:rect l="l" t="t" r="r" b="b"/>
                <a:pathLst>
                  <a:path w="6506" h="5594" extrusionOk="0">
                    <a:moveTo>
                      <a:pt x="0" y="0"/>
                    </a:moveTo>
                    <a:lnTo>
                      <a:pt x="0" y="3648"/>
                    </a:lnTo>
                    <a:lnTo>
                      <a:pt x="3921" y="5593"/>
                    </a:lnTo>
                    <a:lnTo>
                      <a:pt x="5684" y="3739"/>
                    </a:lnTo>
                    <a:lnTo>
                      <a:pt x="650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55"/>
              <p:cNvSpPr/>
              <p:nvPr/>
            </p:nvSpPr>
            <p:spPr>
              <a:xfrm>
                <a:off x="2691375" y="4027300"/>
                <a:ext cx="363250" cy="136800"/>
              </a:xfrm>
              <a:custGeom>
                <a:avLst/>
                <a:gdLst/>
                <a:ahLst/>
                <a:cxnLst/>
                <a:rect l="l" t="t" r="r" b="b"/>
                <a:pathLst>
                  <a:path w="14530" h="5472" extrusionOk="0">
                    <a:moveTo>
                      <a:pt x="183" y="0"/>
                    </a:moveTo>
                    <a:lnTo>
                      <a:pt x="0" y="4925"/>
                    </a:lnTo>
                    <a:lnTo>
                      <a:pt x="14530" y="5472"/>
                    </a:lnTo>
                    <a:cubicBezTo>
                      <a:pt x="14499" y="4073"/>
                      <a:pt x="5836" y="456"/>
                      <a:pt x="5836" y="456"/>
                    </a:cubicBezTo>
                    <a:cubicBezTo>
                      <a:pt x="5836" y="456"/>
                      <a:pt x="4760" y="984"/>
                      <a:pt x="3627" y="984"/>
                    </a:cubicBezTo>
                    <a:cubicBezTo>
                      <a:pt x="3401" y="984"/>
                      <a:pt x="3172" y="963"/>
                      <a:pt x="2949" y="912"/>
                    </a:cubicBezTo>
                    <a:cubicBezTo>
                      <a:pt x="2159" y="730"/>
                      <a:pt x="1399" y="456"/>
                      <a:pt x="700" y="31"/>
                    </a:cubicBezTo>
                    <a:lnTo>
                      <a:pt x="18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55"/>
              <p:cNvSpPr/>
              <p:nvPr/>
            </p:nvSpPr>
            <p:spPr>
              <a:xfrm>
                <a:off x="2721000" y="4070600"/>
                <a:ext cx="30425" cy="28225"/>
              </a:xfrm>
              <a:custGeom>
                <a:avLst/>
                <a:gdLst/>
                <a:ahLst/>
                <a:cxnLst/>
                <a:rect l="l" t="t" r="r" b="b"/>
                <a:pathLst>
                  <a:path w="1217" h="1129" extrusionOk="0">
                    <a:moveTo>
                      <a:pt x="487" y="1"/>
                    </a:moveTo>
                    <a:lnTo>
                      <a:pt x="487" y="1"/>
                    </a:lnTo>
                    <a:cubicBezTo>
                      <a:pt x="183" y="92"/>
                      <a:pt x="1" y="366"/>
                      <a:pt x="62" y="670"/>
                    </a:cubicBezTo>
                    <a:cubicBezTo>
                      <a:pt x="118" y="952"/>
                      <a:pt x="357" y="1129"/>
                      <a:pt x="634" y="1129"/>
                    </a:cubicBezTo>
                    <a:cubicBezTo>
                      <a:pt x="656" y="1129"/>
                      <a:pt x="678" y="1128"/>
                      <a:pt x="700" y="1126"/>
                    </a:cubicBezTo>
                    <a:cubicBezTo>
                      <a:pt x="1004" y="1034"/>
                      <a:pt x="1217" y="730"/>
                      <a:pt x="1156" y="396"/>
                    </a:cubicBezTo>
                    <a:cubicBezTo>
                      <a:pt x="1081" y="171"/>
                      <a:pt x="841" y="8"/>
                      <a:pt x="589" y="8"/>
                    </a:cubicBezTo>
                    <a:cubicBezTo>
                      <a:pt x="535" y="8"/>
                      <a:pt x="480" y="15"/>
                      <a:pt x="426" y="31"/>
                    </a:cubicBezTo>
                    <a:lnTo>
                      <a:pt x="48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55"/>
              <p:cNvSpPr/>
              <p:nvPr/>
            </p:nvSpPr>
            <p:spPr>
              <a:xfrm>
                <a:off x="2691375" y="4120775"/>
                <a:ext cx="365525" cy="42575"/>
              </a:xfrm>
              <a:custGeom>
                <a:avLst/>
                <a:gdLst/>
                <a:ahLst/>
                <a:cxnLst/>
                <a:rect l="l" t="t" r="r" b="b"/>
                <a:pathLst>
                  <a:path w="14621" h="1703" extrusionOk="0">
                    <a:moveTo>
                      <a:pt x="92" y="0"/>
                    </a:moveTo>
                    <a:lnTo>
                      <a:pt x="0" y="1186"/>
                    </a:lnTo>
                    <a:lnTo>
                      <a:pt x="14530" y="1702"/>
                    </a:lnTo>
                    <a:cubicBezTo>
                      <a:pt x="14621" y="1277"/>
                      <a:pt x="13982" y="942"/>
                      <a:pt x="13982" y="942"/>
                    </a:cubicBezTo>
                    <a:lnTo>
                      <a:pt x="92"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55"/>
              <p:cNvSpPr/>
              <p:nvPr/>
            </p:nvSpPr>
            <p:spPr>
              <a:xfrm>
                <a:off x="2839550" y="4048850"/>
                <a:ext cx="35375" cy="21075"/>
              </a:xfrm>
              <a:custGeom>
                <a:avLst/>
                <a:gdLst/>
                <a:ahLst/>
                <a:cxnLst/>
                <a:rect l="l" t="t" r="r" b="b"/>
                <a:pathLst>
                  <a:path w="1415" h="843" extrusionOk="0">
                    <a:moveTo>
                      <a:pt x="1122" y="1"/>
                    </a:moveTo>
                    <a:cubicBezTo>
                      <a:pt x="961" y="1"/>
                      <a:pt x="751" y="41"/>
                      <a:pt x="548" y="172"/>
                    </a:cubicBezTo>
                    <a:cubicBezTo>
                      <a:pt x="122" y="415"/>
                      <a:pt x="1" y="810"/>
                      <a:pt x="61" y="841"/>
                    </a:cubicBezTo>
                    <a:cubicBezTo>
                      <a:pt x="64" y="842"/>
                      <a:pt x="68" y="843"/>
                      <a:pt x="72" y="843"/>
                    </a:cubicBezTo>
                    <a:cubicBezTo>
                      <a:pt x="144" y="843"/>
                      <a:pt x="352" y="586"/>
                      <a:pt x="669" y="385"/>
                    </a:cubicBezTo>
                    <a:cubicBezTo>
                      <a:pt x="1034" y="172"/>
                      <a:pt x="1399" y="141"/>
                      <a:pt x="1399" y="81"/>
                    </a:cubicBezTo>
                    <a:cubicBezTo>
                      <a:pt x="1415" y="49"/>
                      <a:pt x="1298" y="1"/>
                      <a:pt x="112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55"/>
              <p:cNvSpPr/>
              <p:nvPr/>
            </p:nvSpPr>
            <p:spPr>
              <a:xfrm>
                <a:off x="2885900" y="4066950"/>
                <a:ext cx="25875" cy="27300"/>
              </a:xfrm>
              <a:custGeom>
                <a:avLst/>
                <a:gdLst/>
                <a:ahLst/>
                <a:cxnLst/>
                <a:rect l="l" t="t" r="r" b="b"/>
                <a:pathLst>
                  <a:path w="1035" h="1092" extrusionOk="0">
                    <a:moveTo>
                      <a:pt x="964" y="0"/>
                    </a:moveTo>
                    <a:cubicBezTo>
                      <a:pt x="835" y="0"/>
                      <a:pt x="553" y="81"/>
                      <a:pt x="305" y="329"/>
                    </a:cubicBezTo>
                    <a:cubicBezTo>
                      <a:pt x="1" y="694"/>
                      <a:pt x="1" y="1089"/>
                      <a:pt x="92" y="1089"/>
                    </a:cubicBezTo>
                    <a:cubicBezTo>
                      <a:pt x="94" y="1091"/>
                      <a:pt x="97" y="1091"/>
                      <a:pt x="100" y="1091"/>
                    </a:cubicBezTo>
                    <a:cubicBezTo>
                      <a:pt x="161" y="1091"/>
                      <a:pt x="254" y="774"/>
                      <a:pt x="487" y="512"/>
                    </a:cubicBezTo>
                    <a:cubicBezTo>
                      <a:pt x="761" y="208"/>
                      <a:pt x="1034" y="117"/>
                      <a:pt x="1034" y="25"/>
                    </a:cubicBezTo>
                    <a:cubicBezTo>
                      <a:pt x="1034" y="10"/>
                      <a:pt x="1008" y="0"/>
                      <a:pt x="96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55"/>
              <p:cNvSpPr/>
              <p:nvPr/>
            </p:nvSpPr>
            <p:spPr>
              <a:xfrm>
                <a:off x="2928450" y="4083975"/>
                <a:ext cx="19800" cy="29975"/>
              </a:xfrm>
              <a:custGeom>
                <a:avLst/>
                <a:gdLst/>
                <a:ahLst/>
                <a:cxnLst/>
                <a:rect l="l" t="t" r="r" b="b"/>
                <a:pathLst>
                  <a:path w="792" h="1199" extrusionOk="0">
                    <a:moveTo>
                      <a:pt x="730" y="0"/>
                    </a:moveTo>
                    <a:cubicBezTo>
                      <a:pt x="638" y="0"/>
                      <a:pt x="370" y="156"/>
                      <a:pt x="214" y="469"/>
                    </a:cubicBezTo>
                    <a:cubicBezTo>
                      <a:pt x="1" y="864"/>
                      <a:pt x="92" y="1199"/>
                      <a:pt x="153" y="1199"/>
                    </a:cubicBezTo>
                    <a:cubicBezTo>
                      <a:pt x="214" y="1199"/>
                      <a:pt x="274" y="895"/>
                      <a:pt x="426" y="591"/>
                    </a:cubicBezTo>
                    <a:cubicBezTo>
                      <a:pt x="578" y="287"/>
                      <a:pt x="791" y="74"/>
                      <a:pt x="761" y="13"/>
                    </a:cubicBezTo>
                    <a:cubicBezTo>
                      <a:pt x="756" y="4"/>
                      <a:pt x="746" y="0"/>
                      <a:pt x="73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55"/>
              <p:cNvSpPr/>
              <p:nvPr/>
            </p:nvSpPr>
            <p:spPr>
              <a:xfrm>
                <a:off x="2936050" y="3316050"/>
                <a:ext cx="69950" cy="621600"/>
              </a:xfrm>
              <a:custGeom>
                <a:avLst/>
                <a:gdLst/>
                <a:ahLst/>
                <a:cxnLst/>
                <a:rect l="l" t="t" r="r" b="b"/>
                <a:pathLst>
                  <a:path w="2798" h="24864" extrusionOk="0">
                    <a:moveTo>
                      <a:pt x="2797" y="0"/>
                    </a:moveTo>
                    <a:cubicBezTo>
                      <a:pt x="2767" y="91"/>
                      <a:pt x="2767" y="152"/>
                      <a:pt x="2767" y="243"/>
                    </a:cubicBezTo>
                    <a:cubicBezTo>
                      <a:pt x="2736" y="426"/>
                      <a:pt x="2676" y="669"/>
                      <a:pt x="2645" y="973"/>
                    </a:cubicBezTo>
                    <a:cubicBezTo>
                      <a:pt x="2524" y="1581"/>
                      <a:pt x="2402" y="2493"/>
                      <a:pt x="2250" y="3617"/>
                    </a:cubicBezTo>
                    <a:cubicBezTo>
                      <a:pt x="1977" y="5867"/>
                      <a:pt x="1612" y="8967"/>
                      <a:pt x="1217" y="12432"/>
                    </a:cubicBezTo>
                    <a:cubicBezTo>
                      <a:pt x="852" y="15867"/>
                      <a:pt x="518" y="18967"/>
                      <a:pt x="305" y="21216"/>
                    </a:cubicBezTo>
                    <a:cubicBezTo>
                      <a:pt x="214" y="22311"/>
                      <a:pt x="122" y="23222"/>
                      <a:pt x="62" y="23891"/>
                    </a:cubicBezTo>
                    <a:cubicBezTo>
                      <a:pt x="31" y="24195"/>
                      <a:pt x="1" y="24438"/>
                      <a:pt x="1" y="24621"/>
                    </a:cubicBezTo>
                    <a:cubicBezTo>
                      <a:pt x="1" y="24681"/>
                      <a:pt x="1" y="24773"/>
                      <a:pt x="1" y="24864"/>
                    </a:cubicBezTo>
                    <a:cubicBezTo>
                      <a:pt x="31" y="24773"/>
                      <a:pt x="31" y="24712"/>
                      <a:pt x="62" y="24621"/>
                    </a:cubicBezTo>
                    <a:cubicBezTo>
                      <a:pt x="62" y="24438"/>
                      <a:pt x="92" y="24195"/>
                      <a:pt x="153" y="23891"/>
                    </a:cubicBezTo>
                    <a:cubicBezTo>
                      <a:pt x="214" y="23253"/>
                      <a:pt x="335" y="22341"/>
                      <a:pt x="457" y="21247"/>
                    </a:cubicBezTo>
                    <a:cubicBezTo>
                      <a:pt x="700" y="18967"/>
                      <a:pt x="1065" y="15867"/>
                      <a:pt x="1429" y="12432"/>
                    </a:cubicBezTo>
                    <a:cubicBezTo>
                      <a:pt x="1825" y="8997"/>
                      <a:pt x="2159" y="5927"/>
                      <a:pt x="2402" y="3648"/>
                    </a:cubicBezTo>
                    <a:cubicBezTo>
                      <a:pt x="2524" y="2523"/>
                      <a:pt x="2645" y="1642"/>
                      <a:pt x="2706" y="973"/>
                    </a:cubicBezTo>
                    <a:cubicBezTo>
                      <a:pt x="2767" y="669"/>
                      <a:pt x="2797" y="426"/>
                      <a:pt x="2797" y="243"/>
                    </a:cubicBezTo>
                    <a:cubicBezTo>
                      <a:pt x="2797" y="152"/>
                      <a:pt x="2797" y="91"/>
                      <a:pt x="279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55"/>
              <p:cNvSpPr/>
              <p:nvPr/>
            </p:nvSpPr>
            <p:spPr>
              <a:xfrm>
                <a:off x="2598675" y="1857200"/>
                <a:ext cx="465825" cy="375300"/>
              </a:xfrm>
              <a:custGeom>
                <a:avLst/>
                <a:gdLst/>
                <a:ahLst/>
                <a:cxnLst/>
                <a:rect l="l" t="t" r="r" b="b"/>
                <a:pathLst>
                  <a:path w="18633" h="15012" extrusionOk="0">
                    <a:moveTo>
                      <a:pt x="11415" y="1"/>
                    </a:moveTo>
                    <a:cubicBezTo>
                      <a:pt x="10805" y="1"/>
                      <a:pt x="10194" y="384"/>
                      <a:pt x="10031" y="1119"/>
                    </a:cubicBezTo>
                    <a:cubicBezTo>
                      <a:pt x="9453" y="633"/>
                      <a:pt x="8754" y="329"/>
                      <a:pt x="8025" y="268"/>
                    </a:cubicBezTo>
                    <a:cubicBezTo>
                      <a:pt x="7295" y="268"/>
                      <a:pt x="6505" y="755"/>
                      <a:pt x="6444" y="1484"/>
                    </a:cubicBezTo>
                    <a:cubicBezTo>
                      <a:pt x="6003" y="1358"/>
                      <a:pt x="5563" y="1290"/>
                      <a:pt x="5122" y="1290"/>
                    </a:cubicBezTo>
                    <a:cubicBezTo>
                      <a:pt x="4924" y="1290"/>
                      <a:pt x="4727" y="1304"/>
                      <a:pt x="4529" y="1332"/>
                    </a:cubicBezTo>
                    <a:cubicBezTo>
                      <a:pt x="3921" y="1484"/>
                      <a:pt x="3344" y="2031"/>
                      <a:pt x="3404" y="2639"/>
                    </a:cubicBezTo>
                    <a:cubicBezTo>
                      <a:pt x="3209" y="2598"/>
                      <a:pt x="3013" y="2578"/>
                      <a:pt x="2819" y="2578"/>
                    </a:cubicBezTo>
                    <a:cubicBezTo>
                      <a:pt x="1723" y="2578"/>
                      <a:pt x="713" y="3216"/>
                      <a:pt x="274" y="4250"/>
                    </a:cubicBezTo>
                    <a:cubicBezTo>
                      <a:pt x="61" y="4980"/>
                      <a:pt x="0" y="5770"/>
                      <a:pt x="122" y="6560"/>
                    </a:cubicBezTo>
                    <a:cubicBezTo>
                      <a:pt x="243" y="8232"/>
                      <a:pt x="365" y="9873"/>
                      <a:pt x="486" y="11545"/>
                    </a:cubicBezTo>
                    <a:lnTo>
                      <a:pt x="2128" y="12183"/>
                    </a:lnTo>
                    <a:cubicBezTo>
                      <a:pt x="1854" y="12822"/>
                      <a:pt x="1581" y="13490"/>
                      <a:pt x="1763" y="14159"/>
                    </a:cubicBezTo>
                    <a:cubicBezTo>
                      <a:pt x="1894" y="14640"/>
                      <a:pt x="2388" y="15012"/>
                      <a:pt x="2836" y="15012"/>
                    </a:cubicBezTo>
                    <a:cubicBezTo>
                      <a:pt x="3010" y="15012"/>
                      <a:pt x="3177" y="14955"/>
                      <a:pt x="3313" y="14828"/>
                    </a:cubicBezTo>
                    <a:cubicBezTo>
                      <a:pt x="3556" y="14493"/>
                      <a:pt x="3678" y="14098"/>
                      <a:pt x="3648" y="13673"/>
                    </a:cubicBezTo>
                    <a:lnTo>
                      <a:pt x="3648" y="11484"/>
                    </a:lnTo>
                    <a:cubicBezTo>
                      <a:pt x="3587" y="10937"/>
                      <a:pt x="3678" y="10420"/>
                      <a:pt x="3891" y="9934"/>
                    </a:cubicBezTo>
                    <a:cubicBezTo>
                      <a:pt x="4195" y="9235"/>
                      <a:pt x="4924" y="8840"/>
                      <a:pt x="5532" y="8353"/>
                    </a:cubicBezTo>
                    <a:cubicBezTo>
                      <a:pt x="6718" y="7381"/>
                      <a:pt x="7447" y="5922"/>
                      <a:pt x="7538" y="4402"/>
                    </a:cubicBezTo>
                    <a:cubicBezTo>
                      <a:pt x="8263" y="4992"/>
                      <a:pt x="9156" y="5292"/>
                      <a:pt x="10057" y="5292"/>
                    </a:cubicBezTo>
                    <a:cubicBezTo>
                      <a:pt x="10780" y="5292"/>
                      <a:pt x="11509" y="5099"/>
                      <a:pt x="12158" y="4706"/>
                    </a:cubicBezTo>
                    <a:cubicBezTo>
                      <a:pt x="12329" y="5666"/>
                      <a:pt x="13158" y="6266"/>
                      <a:pt x="14026" y="6266"/>
                    </a:cubicBezTo>
                    <a:cubicBezTo>
                      <a:pt x="14395" y="6266"/>
                      <a:pt x="14771" y="6158"/>
                      <a:pt x="15107" y="5922"/>
                    </a:cubicBezTo>
                    <a:lnTo>
                      <a:pt x="15107" y="5922"/>
                    </a:lnTo>
                    <a:cubicBezTo>
                      <a:pt x="14823" y="6850"/>
                      <a:pt x="15545" y="7712"/>
                      <a:pt x="16420" y="7712"/>
                    </a:cubicBezTo>
                    <a:cubicBezTo>
                      <a:pt x="16576" y="7712"/>
                      <a:pt x="16738" y="7684"/>
                      <a:pt x="16900" y="7624"/>
                    </a:cubicBezTo>
                    <a:cubicBezTo>
                      <a:pt x="17964" y="7229"/>
                      <a:pt x="18116" y="5770"/>
                      <a:pt x="17143" y="5162"/>
                    </a:cubicBezTo>
                    <a:cubicBezTo>
                      <a:pt x="17842" y="4828"/>
                      <a:pt x="18329" y="4220"/>
                      <a:pt x="18511" y="3460"/>
                    </a:cubicBezTo>
                    <a:cubicBezTo>
                      <a:pt x="18633" y="2730"/>
                      <a:pt x="18329" y="1970"/>
                      <a:pt x="17690" y="1514"/>
                    </a:cubicBezTo>
                    <a:cubicBezTo>
                      <a:pt x="17428" y="1352"/>
                      <a:pt x="17129" y="1272"/>
                      <a:pt x="16830" y="1272"/>
                    </a:cubicBezTo>
                    <a:cubicBezTo>
                      <a:pt x="16403" y="1272"/>
                      <a:pt x="15976" y="1436"/>
                      <a:pt x="15654" y="1758"/>
                    </a:cubicBezTo>
                    <a:cubicBezTo>
                      <a:pt x="15519" y="850"/>
                      <a:pt x="14746" y="310"/>
                      <a:pt x="13958" y="310"/>
                    </a:cubicBezTo>
                    <a:cubicBezTo>
                      <a:pt x="13506" y="310"/>
                      <a:pt x="13049" y="488"/>
                      <a:pt x="12706" y="876"/>
                    </a:cubicBezTo>
                    <a:cubicBezTo>
                      <a:pt x="12466" y="285"/>
                      <a:pt x="11941" y="1"/>
                      <a:pt x="1141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55"/>
              <p:cNvSpPr/>
              <p:nvPr/>
            </p:nvSpPr>
            <p:spPr>
              <a:xfrm>
                <a:off x="2903375" y="2297025"/>
                <a:ext cx="184675" cy="391375"/>
              </a:xfrm>
              <a:custGeom>
                <a:avLst/>
                <a:gdLst/>
                <a:ahLst/>
                <a:cxnLst/>
                <a:rect l="l" t="t" r="r" b="b"/>
                <a:pathLst>
                  <a:path w="7387" h="15655" extrusionOk="0">
                    <a:moveTo>
                      <a:pt x="3810" y="0"/>
                    </a:moveTo>
                    <a:cubicBezTo>
                      <a:pt x="3806" y="0"/>
                      <a:pt x="3803" y="1"/>
                      <a:pt x="3800" y="1"/>
                    </a:cubicBezTo>
                    <a:cubicBezTo>
                      <a:pt x="3344" y="61"/>
                      <a:pt x="2220" y="2615"/>
                      <a:pt x="2615" y="3314"/>
                    </a:cubicBezTo>
                    <a:lnTo>
                      <a:pt x="2858" y="3709"/>
                    </a:lnTo>
                    <a:cubicBezTo>
                      <a:pt x="2858" y="3709"/>
                      <a:pt x="1916" y="4408"/>
                      <a:pt x="1034" y="5138"/>
                    </a:cubicBezTo>
                    <a:cubicBezTo>
                      <a:pt x="183" y="5897"/>
                      <a:pt x="1" y="7144"/>
                      <a:pt x="639" y="8116"/>
                    </a:cubicBezTo>
                    <a:lnTo>
                      <a:pt x="730" y="8268"/>
                    </a:lnTo>
                    <a:lnTo>
                      <a:pt x="2311" y="15654"/>
                    </a:lnTo>
                    <a:lnTo>
                      <a:pt x="7387" y="13800"/>
                    </a:lnTo>
                    <a:lnTo>
                      <a:pt x="4773" y="6688"/>
                    </a:lnTo>
                    <a:cubicBezTo>
                      <a:pt x="4773" y="6688"/>
                      <a:pt x="6840" y="4347"/>
                      <a:pt x="6870" y="3952"/>
                    </a:cubicBezTo>
                    <a:cubicBezTo>
                      <a:pt x="6931" y="3527"/>
                      <a:pt x="6870" y="2402"/>
                      <a:pt x="6870" y="2402"/>
                    </a:cubicBezTo>
                    <a:cubicBezTo>
                      <a:pt x="6870" y="2402"/>
                      <a:pt x="4319" y="0"/>
                      <a:pt x="381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55"/>
              <p:cNvSpPr/>
              <p:nvPr/>
            </p:nvSpPr>
            <p:spPr>
              <a:xfrm>
                <a:off x="2936825" y="2395050"/>
                <a:ext cx="28125" cy="64625"/>
              </a:xfrm>
              <a:custGeom>
                <a:avLst/>
                <a:gdLst/>
                <a:ahLst/>
                <a:cxnLst/>
                <a:rect l="l" t="t" r="r" b="b"/>
                <a:pathLst>
                  <a:path w="1125" h="2585" extrusionOk="0">
                    <a:moveTo>
                      <a:pt x="1125" y="1"/>
                    </a:moveTo>
                    <a:lnTo>
                      <a:pt x="1125" y="1"/>
                    </a:lnTo>
                    <a:cubicBezTo>
                      <a:pt x="304" y="609"/>
                      <a:pt x="0" y="1642"/>
                      <a:pt x="304" y="2584"/>
                    </a:cubicBezTo>
                    <a:cubicBezTo>
                      <a:pt x="304" y="2128"/>
                      <a:pt x="365" y="1672"/>
                      <a:pt x="487" y="1217"/>
                    </a:cubicBezTo>
                    <a:cubicBezTo>
                      <a:pt x="639" y="791"/>
                      <a:pt x="851" y="396"/>
                      <a:pt x="1125"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55"/>
              <p:cNvSpPr/>
              <p:nvPr/>
            </p:nvSpPr>
            <p:spPr>
              <a:xfrm>
                <a:off x="2977850" y="2343375"/>
                <a:ext cx="60050" cy="59400"/>
              </a:xfrm>
              <a:custGeom>
                <a:avLst/>
                <a:gdLst/>
                <a:ahLst/>
                <a:cxnLst/>
                <a:rect l="l" t="t" r="r" b="b"/>
                <a:pathLst>
                  <a:path w="2402" h="2376" extrusionOk="0">
                    <a:moveTo>
                      <a:pt x="1399" y="1"/>
                    </a:moveTo>
                    <a:lnTo>
                      <a:pt x="1399" y="426"/>
                    </a:lnTo>
                    <a:cubicBezTo>
                      <a:pt x="1429" y="822"/>
                      <a:pt x="1368" y="1217"/>
                      <a:pt x="1277" y="1612"/>
                    </a:cubicBezTo>
                    <a:cubicBezTo>
                      <a:pt x="1186" y="1916"/>
                      <a:pt x="1034" y="2189"/>
                      <a:pt x="791" y="2189"/>
                    </a:cubicBezTo>
                    <a:cubicBezTo>
                      <a:pt x="766" y="2192"/>
                      <a:pt x="741" y="2194"/>
                      <a:pt x="717" y="2194"/>
                    </a:cubicBezTo>
                    <a:cubicBezTo>
                      <a:pt x="505" y="2194"/>
                      <a:pt x="322" y="2079"/>
                      <a:pt x="213" y="1916"/>
                    </a:cubicBezTo>
                    <a:cubicBezTo>
                      <a:pt x="153" y="1764"/>
                      <a:pt x="92" y="1612"/>
                      <a:pt x="122" y="1460"/>
                    </a:cubicBezTo>
                    <a:cubicBezTo>
                      <a:pt x="122" y="1338"/>
                      <a:pt x="122" y="1277"/>
                      <a:pt x="122" y="1277"/>
                    </a:cubicBezTo>
                    <a:cubicBezTo>
                      <a:pt x="92" y="1277"/>
                      <a:pt x="61" y="1308"/>
                      <a:pt x="31" y="1460"/>
                    </a:cubicBezTo>
                    <a:cubicBezTo>
                      <a:pt x="1" y="1642"/>
                      <a:pt x="1" y="1825"/>
                      <a:pt x="92" y="1977"/>
                    </a:cubicBezTo>
                    <a:cubicBezTo>
                      <a:pt x="231" y="2227"/>
                      <a:pt x="472" y="2376"/>
                      <a:pt x="722" y="2376"/>
                    </a:cubicBezTo>
                    <a:cubicBezTo>
                      <a:pt x="745" y="2376"/>
                      <a:pt x="768" y="2374"/>
                      <a:pt x="791" y="2372"/>
                    </a:cubicBezTo>
                    <a:cubicBezTo>
                      <a:pt x="973" y="2341"/>
                      <a:pt x="1125" y="2250"/>
                      <a:pt x="1247" y="2098"/>
                    </a:cubicBezTo>
                    <a:cubicBezTo>
                      <a:pt x="1338" y="1977"/>
                      <a:pt x="1429" y="1825"/>
                      <a:pt x="1460" y="1642"/>
                    </a:cubicBezTo>
                    <a:cubicBezTo>
                      <a:pt x="1553" y="1339"/>
                      <a:pt x="1593" y="1018"/>
                      <a:pt x="1592" y="692"/>
                    </a:cubicBezTo>
                    <a:lnTo>
                      <a:pt x="1592" y="692"/>
                    </a:lnTo>
                    <a:cubicBezTo>
                      <a:pt x="1720" y="834"/>
                      <a:pt x="1887" y="954"/>
                      <a:pt x="2067" y="1034"/>
                    </a:cubicBezTo>
                    <a:cubicBezTo>
                      <a:pt x="2250" y="1095"/>
                      <a:pt x="2402" y="1095"/>
                      <a:pt x="2402" y="1095"/>
                    </a:cubicBezTo>
                    <a:cubicBezTo>
                      <a:pt x="2402" y="1065"/>
                      <a:pt x="2280" y="1034"/>
                      <a:pt x="2128" y="943"/>
                    </a:cubicBezTo>
                    <a:cubicBezTo>
                      <a:pt x="1885" y="822"/>
                      <a:pt x="1703" y="609"/>
                      <a:pt x="1581" y="366"/>
                    </a:cubicBezTo>
                    <a:lnTo>
                      <a:pt x="1399" y="1"/>
                    </a:ln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55"/>
              <p:cNvSpPr/>
              <p:nvPr/>
            </p:nvSpPr>
            <p:spPr>
              <a:xfrm>
                <a:off x="2690625" y="2223325"/>
                <a:ext cx="325250" cy="215450"/>
              </a:xfrm>
              <a:custGeom>
                <a:avLst/>
                <a:gdLst/>
                <a:ahLst/>
                <a:cxnLst/>
                <a:rect l="l" t="t" r="r" b="b"/>
                <a:pathLst>
                  <a:path w="13010" h="8618" extrusionOk="0">
                    <a:moveTo>
                      <a:pt x="790" y="0"/>
                    </a:moveTo>
                    <a:lnTo>
                      <a:pt x="0" y="4864"/>
                    </a:lnTo>
                    <a:cubicBezTo>
                      <a:pt x="0" y="4864"/>
                      <a:pt x="2398" y="8617"/>
                      <a:pt x="6760" y="8617"/>
                    </a:cubicBezTo>
                    <a:cubicBezTo>
                      <a:pt x="7108" y="8617"/>
                      <a:pt x="7469" y="8593"/>
                      <a:pt x="7842" y="8541"/>
                    </a:cubicBezTo>
                    <a:cubicBezTo>
                      <a:pt x="12857" y="7812"/>
                      <a:pt x="13009" y="1854"/>
                      <a:pt x="13009" y="1854"/>
                    </a:cubicBezTo>
                    <a:lnTo>
                      <a:pt x="790"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55"/>
              <p:cNvSpPr/>
              <p:nvPr/>
            </p:nvSpPr>
            <p:spPr>
              <a:xfrm>
                <a:off x="2651850" y="2161775"/>
                <a:ext cx="66900" cy="76000"/>
              </a:xfrm>
              <a:custGeom>
                <a:avLst/>
                <a:gdLst/>
                <a:ahLst/>
                <a:cxnLst/>
                <a:rect l="l" t="t" r="r" b="b"/>
                <a:pathLst>
                  <a:path w="2676" h="3040" extrusionOk="0">
                    <a:moveTo>
                      <a:pt x="1" y="0"/>
                    </a:moveTo>
                    <a:lnTo>
                      <a:pt x="1" y="0"/>
                    </a:lnTo>
                    <a:cubicBezTo>
                      <a:pt x="366" y="578"/>
                      <a:pt x="791" y="1095"/>
                      <a:pt x="1247" y="1581"/>
                    </a:cubicBezTo>
                    <a:cubicBezTo>
                      <a:pt x="1673" y="2098"/>
                      <a:pt x="2159" y="2584"/>
                      <a:pt x="2676" y="3040"/>
                    </a:cubicBezTo>
                    <a:cubicBezTo>
                      <a:pt x="2311" y="2462"/>
                      <a:pt x="1885" y="1946"/>
                      <a:pt x="1399" y="1459"/>
                    </a:cubicBezTo>
                    <a:cubicBezTo>
                      <a:pt x="1004" y="912"/>
                      <a:pt x="518" y="426"/>
                      <a:pt x="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55"/>
              <p:cNvSpPr/>
              <p:nvPr/>
            </p:nvSpPr>
            <p:spPr>
              <a:xfrm>
                <a:off x="2649575" y="2282600"/>
                <a:ext cx="41050" cy="62325"/>
              </a:xfrm>
              <a:custGeom>
                <a:avLst/>
                <a:gdLst/>
                <a:ahLst/>
                <a:cxnLst/>
                <a:rect l="l" t="t" r="r" b="b"/>
                <a:pathLst>
                  <a:path w="1642" h="2493" extrusionOk="0">
                    <a:moveTo>
                      <a:pt x="1" y="0"/>
                    </a:moveTo>
                    <a:cubicBezTo>
                      <a:pt x="183" y="456"/>
                      <a:pt x="426" y="912"/>
                      <a:pt x="730" y="1307"/>
                    </a:cubicBezTo>
                    <a:cubicBezTo>
                      <a:pt x="973" y="1733"/>
                      <a:pt x="1277" y="2128"/>
                      <a:pt x="1642" y="2493"/>
                    </a:cubicBezTo>
                    <a:cubicBezTo>
                      <a:pt x="1429" y="2037"/>
                      <a:pt x="1186" y="1581"/>
                      <a:pt x="913" y="1186"/>
                    </a:cubicBezTo>
                    <a:cubicBezTo>
                      <a:pt x="639" y="760"/>
                      <a:pt x="365" y="365"/>
                      <a:pt x="1"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55"/>
              <p:cNvSpPr/>
              <p:nvPr/>
            </p:nvSpPr>
            <p:spPr>
              <a:xfrm>
                <a:off x="2511275" y="2327775"/>
                <a:ext cx="247000" cy="347700"/>
              </a:xfrm>
              <a:custGeom>
                <a:avLst/>
                <a:gdLst/>
                <a:ahLst/>
                <a:cxnLst/>
                <a:rect l="l" t="t" r="r" b="b"/>
                <a:pathLst>
                  <a:path w="9880" h="13908" extrusionOk="0">
                    <a:moveTo>
                      <a:pt x="5009" y="0"/>
                    </a:moveTo>
                    <a:cubicBezTo>
                      <a:pt x="4858" y="0"/>
                      <a:pt x="4651" y="63"/>
                      <a:pt x="4378" y="260"/>
                    </a:cubicBezTo>
                    <a:cubicBezTo>
                      <a:pt x="4378" y="260"/>
                      <a:pt x="3344" y="807"/>
                      <a:pt x="3223" y="1142"/>
                    </a:cubicBezTo>
                    <a:cubicBezTo>
                      <a:pt x="3131" y="1476"/>
                      <a:pt x="1581" y="4060"/>
                      <a:pt x="1338" y="5458"/>
                    </a:cubicBezTo>
                    <a:cubicBezTo>
                      <a:pt x="1095" y="6856"/>
                      <a:pt x="1" y="10868"/>
                      <a:pt x="1" y="10868"/>
                    </a:cubicBezTo>
                    <a:lnTo>
                      <a:pt x="5441" y="13908"/>
                    </a:lnTo>
                    <a:lnTo>
                      <a:pt x="6505" y="7069"/>
                    </a:lnTo>
                    <a:cubicBezTo>
                      <a:pt x="6568" y="7341"/>
                      <a:pt x="6805" y="7513"/>
                      <a:pt x="7056" y="7513"/>
                    </a:cubicBezTo>
                    <a:cubicBezTo>
                      <a:pt x="7168" y="7513"/>
                      <a:pt x="7283" y="7478"/>
                      <a:pt x="7387" y="7403"/>
                    </a:cubicBezTo>
                    <a:cubicBezTo>
                      <a:pt x="7904" y="7129"/>
                      <a:pt x="8329" y="6704"/>
                      <a:pt x="8694" y="6248"/>
                    </a:cubicBezTo>
                    <a:cubicBezTo>
                      <a:pt x="9454" y="5306"/>
                      <a:pt x="9879" y="4120"/>
                      <a:pt x="9879" y="2904"/>
                    </a:cubicBezTo>
                    <a:cubicBezTo>
                      <a:pt x="9879" y="2601"/>
                      <a:pt x="9849" y="2327"/>
                      <a:pt x="9788" y="2023"/>
                    </a:cubicBezTo>
                    <a:cubicBezTo>
                      <a:pt x="9631" y="1605"/>
                      <a:pt x="9139" y="964"/>
                      <a:pt x="8445" y="964"/>
                    </a:cubicBezTo>
                    <a:cubicBezTo>
                      <a:pt x="8330" y="964"/>
                      <a:pt x="8211" y="981"/>
                      <a:pt x="8086" y="1020"/>
                    </a:cubicBezTo>
                    <a:cubicBezTo>
                      <a:pt x="8086" y="1020"/>
                      <a:pt x="7741" y="184"/>
                      <a:pt x="7191" y="184"/>
                    </a:cubicBezTo>
                    <a:cubicBezTo>
                      <a:pt x="7029" y="184"/>
                      <a:pt x="6850" y="256"/>
                      <a:pt x="6657" y="442"/>
                    </a:cubicBezTo>
                    <a:cubicBezTo>
                      <a:pt x="6657" y="442"/>
                      <a:pt x="6255" y="95"/>
                      <a:pt x="5777" y="95"/>
                    </a:cubicBezTo>
                    <a:cubicBezTo>
                      <a:pt x="5639" y="95"/>
                      <a:pt x="5495" y="124"/>
                      <a:pt x="5352" y="198"/>
                    </a:cubicBezTo>
                    <a:lnTo>
                      <a:pt x="5352" y="198"/>
                    </a:lnTo>
                    <a:cubicBezTo>
                      <a:pt x="5362" y="184"/>
                      <a:pt x="5266" y="0"/>
                      <a:pt x="5009"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55"/>
              <p:cNvSpPr/>
              <p:nvPr/>
            </p:nvSpPr>
            <p:spPr>
              <a:xfrm>
                <a:off x="2680725" y="2354775"/>
                <a:ext cx="38025" cy="31225"/>
              </a:xfrm>
              <a:custGeom>
                <a:avLst/>
                <a:gdLst/>
                <a:ahLst/>
                <a:cxnLst/>
                <a:rect l="l" t="t" r="r" b="b"/>
                <a:pathLst>
                  <a:path w="1521" h="1249" extrusionOk="0">
                    <a:moveTo>
                      <a:pt x="1521" y="1"/>
                    </a:moveTo>
                    <a:lnTo>
                      <a:pt x="1521" y="1"/>
                    </a:lnTo>
                    <a:cubicBezTo>
                      <a:pt x="852" y="122"/>
                      <a:pt x="274" y="578"/>
                      <a:pt x="1" y="1247"/>
                    </a:cubicBezTo>
                    <a:cubicBezTo>
                      <a:pt x="3" y="1248"/>
                      <a:pt x="6" y="1249"/>
                      <a:pt x="9" y="1249"/>
                    </a:cubicBezTo>
                    <a:cubicBezTo>
                      <a:pt x="81" y="1249"/>
                      <a:pt x="322" y="899"/>
                      <a:pt x="730" y="578"/>
                    </a:cubicBezTo>
                    <a:cubicBezTo>
                      <a:pt x="1126" y="214"/>
                      <a:pt x="1521" y="31"/>
                      <a:pt x="152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55"/>
              <p:cNvSpPr/>
              <p:nvPr/>
            </p:nvSpPr>
            <p:spPr>
              <a:xfrm>
                <a:off x="2632100" y="2327275"/>
                <a:ext cx="129200" cy="189625"/>
              </a:xfrm>
              <a:custGeom>
                <a:avLst/>
                <a:gdLst/>
                <a:ahLst/>
                <a:cxnLst/>
                <a:rect l="l" t="t" r="r" b="b"/>
                <a:pathLst>
                  <a:path w="5168" h="7585" extrusionOk="0">
                    <a:moveTo>
                      <a:pt x="213" y="1"/>
                    </a:moveTo>
                    <a:cubicBezTo>
                      <a:pt x="192" y="1"/>
                      <a:pt x="172" y="3"/>
                      <a:pt x="153" y="7"/>
                    </a:cubicBezTo>
                    <a:cubicBezTo>
                      <a:pt x="31" y="37"/>
                      <a:pt x="1" y="98"/>
                      <a:pt x="1" y="98"/>
                    </a:cubicBezTo>
                    <a:cubicBezTo>
                      <a:pt x="61" y="67"/>
                      <a:pt x="92" y="67"/>
                      <a:pt x="153" y="67"/>
                    </a:cubicBezTo>
                    <a:cubicBezTo>
                      <a:pt x="173" y="63"/>
                      <a:pt x="192" y="61"/>
                      <a:pt x="211" y="61"/>
                    </a:cubicBezTo>
                    <a:cubicBezTo>
                      <a:pt x="335" y="61"/>
                      <a:pt x="434" y="144"/>
                      <a:pt x="487" y="250"/>
                    </a:cubicBezTo>
                    <a:lnTo>
                      <a:pt x="487" y="280"/>
                    </a:lnTo>
                    <a:lnTo>
                      <a:pt x="548" y="280"/>
                    </a:lnTo>
                    <a:cubicBezTo>
                      <a:pt x="705" y="190"/>
                      <a:pt x="879" y="146"/>
                      <a:pt x="1050" y="146"/>
                    </a:cubicBezTo>
                    <a:cubicBezTo>
                      <a:pt x="1340" y="146"/>
                      <a:pt x="1622" y="274"/>
                      <a:pt x="1794" y="523"/>
                    </a:cubicBezTo>
                    <a:lnTo>
                      <a:pt x="1855" y="584"/>
                    </a:lnTo>
                    <a:lnTo>
                      <a:pt x="1885" y="554"/>
                    </a:lnTo>
                    <a:cubicBezTo>
                      <a:pt x="2055" y="405"/>
                      <a:pt x="2255" y="330"/>
                      <a:pt x="2454" y="330"/>
                    </a:cubicBezTo>
                    <a:cubicBezTo>
                      <a:pt x="2539" y="330"/>
                      <a:pt x="2624" y="344"/>
                      <a:pt x="2706" y="371"/>
                    </a:cubicBezTo>
                    <a:cubicBezTo>
                      <a:pt x="3040" y="493"/>
                      <a:pt x="3222" y="827"/>
                      <a:pt x="3192" y="1162"/>
                    </a:cubicBezTo>
                    <a:lnTo>
                      <a:pt x="3162" y="1374"/>
                    </a:lnTo>
                    <a:lnTo>
                      <a:pt x="3314" y="1253"/>
                    </a:lnTo>
                    <a:cubicBezTo>
                      <a:pt x="3332" y="1241"/>
                      <a:pt x="3351" y="1230"/>
                      <a:pt x="3370" y="1220"/>
                    </a:cubicBezTo>
                    <a:lnTo>
                      <a:pt x="3370" y="1220"/>
                    </a:lnTo>
                    <a:lnTo>
                      <a:pt x="3374" y="1222"/>
                    </a:lnTo>
                    <a:cubicBezTo>
                      <a:pt x="3375" y="1221"/>
                      <a:pt x="3375" y="1219"/>
                      <a:pt x="3375" y="1218"/>
                    </a:cubicBezTo>
                    <a:lnTo>
                      <a:pt x="3375" y="1218"/>
                    </a:lnTo>
                    <a:cubicBezTo>
                      <a:pt x="3485" y="1161"/>
                      <a:pt x="3600" y="1135"/>
                      <a:pt x="3715" y="1135"/>
                    </a:cubicBezTo>
                    <a:cubicBezTo>
                      <a:pt x="3837" y="1135"/>
                      <a:pt x="3959" y="1165"/>
                      <a:pt x="4074" y="1222"/>
                    </a:cubicBezTo>
                    <a:cubicBezTo>
                      <a:pt x="4347" y="1314"/>
                      <a:pt x="4560" y="1557"/>
                      <a:pt x="4681" y="1830"/>
                    </a:cubicBezTo>
                    <a:cubicBezTo>
                      <a:pt x="4894" y="2438"/>
                      <a:pt x="4955" y="3107"/>
                      <a:pt x="4864" y="3776"/>
                    </a:cubicBezTo>
                    <a:cubicBezTo>
                      <a:pt x="4712" y="4779"/>
                      <a:pt x="4256" y="5751"/>
                      <a:pt x="3557" y="6511"/>
                    </a:cubicBezTo>
                    <a:cubicBezTo>
                      <a:pt x="3253" y="6815"/>
                      <a:pt x="2888" y="7089"/>
                      <a:pt x="2493" y="7301"/>
                    </a:cubicBezTo>
                    <a:cubicBezTo>
                      <a:pt x="2395" y="7360"/>
                      <a:pt x="2284" y="7394"/>
                      <a:pt x="2169" y="7394"/>
                    </a:cubicBezTo>
                    <a:cubicBezTo>
                      <a:pt x="2105" y="7394"/>
                      <a:pt x="2041" y="7384"/>
                      <a:pt x="1976" y="7362"/>
                    </a:cubicBezTo>
                    <a:cubicBezTo>
                      <a:pt x="1824" y="7301"/>
                      <a:pt x="1733" y="7119"/>
                      <a:pt x="1794" y="6967"/>
                    </a:cubicBezTo>
                    <a:cubicBezTo>
                      <a:pt x="1855" y="6815"/>
                      <a:pt x="1946" y="6694"/>
                      <a:pt x="2067" y="6572"/>
                    </a:cubicBezTo>
                    <a:lnTo>
                      <a:pt x="2341" y="6177"/>
                    </a:lnTo>
                    <a:lnTo>
                      <a:pt x="2767" y="5599"/>
                    </a:lnTo>
                    <a:cubicBezTo>
                      <a:pt x="2919" y="5417"/>
                      <a:pt x="3040" y="5235"/>
                      <a:pt x="3162" y="5052"/>
                    </a:cubicBezTo>
                    <a:lnTo>
                      <a:pt x="3162" y="5052"/>
                    </a:lnTo>
                    <a:cubicBezTo>
                      <a:pt x="3010" y="5235"/>
                      <a:pt x="2858" y="5417"/>
                      <a:pt x="2736" y="5599"/>
                    </a:cubicBezTo>
                    <a:cubicBezTo>
                      <a:pt x="2584" y="5751"/>
                      <a:pt x="2432" y="5964"/>
                      <a:pt x="2250" y="6177"/>
                    </a:cubicBezTo>
                    <a:lnTo>
                      <a:pt x="1976" y="6542"/>
                    </a:lnTo>
                    <a:cubicBezTo>
                      <a:pt x="1824" y="6663"/>
                      <a:pt x="1733" y="6815"/>
                      <a:pt x="1672" y="6967"/>
                    </a:cubicBezTo>
                    <a:cubicBezTo>
                      <a:pt x="1612" y="7089"/>
                      <a:pt x="1612" y="7210"/>
                      <a:pt x="1672" y="7301"/>
                    </a:cubicBezTo>
                    <a:cubicBezTo>
                      <a:pt x="1703" y="7393"/>
                      <a:pt x="1794" y="7484"/>
                      <a:pt x="1915" y="7545"/>
                    </a:cubicBezTo>
                    <a:cubicBezTo>
                      <a:pt x="2004" y="7570"/>
                      <a:pt x="2097" y="7585"/>
                      <a:pt x="2191" y="7585"/>
                    </a:cubicBezTo>
                    <a:cubicBezTo>
                      <a:pt x="2324" y="7585"/>
                      <a:pt x="2460" y="7555"/>
                      <a:pt x="2584" y="7484"/>
                    </a:cubicBezTo>
                    <a:cubicBezTo>
                      <a:pt x="2979" y="7271"/>
                      <a:pt x="3374" y="6997"/>
                      <a:pt x="3709" y="6663"/>
                    </a:cubicBezTo>
                    <a:cubicBezTo>
                      <a:pt x="4438" y="5873"/>
                      <a:pt x="4925" y="4900"/>
                      <a:pt x="5077" y="3836"/>
                    </a:cubicBezTo>
                    <a:cubicBezTo>
                      <a:pt x="5168" y="3137"/>
                      <a:pt x="5107" y="2438"/>
                      <a:pt x="4864" y="1769"/>
                    </a:cubicBezTo>
                    <a:cubicBezTo>
                      <a:pt x="4742" y="1466"/>
                      <a:pt x="4499" y="1222"/>
                      <a:pt x="4165" y="1070"/>
                    </a:cubicBezTo>
                    <a:cubicBezTo>
                      <a:pt x="4043" y="1022"/>
                      <a:pt x="3917" y="997"/>
                      <a:pt x="3791" y="997"/>
                    </a:cubicBezTo>
                    <a:cubicBezTo>
                      <a:pt x="3652" y="997"/>
                      <a:pt x="3513" y="1028"/>
                      <a:pt x="3384" y="1088"/>
                    </a:cubicBezTo>
                    <a:lnTo>
                      <a:pt x="3384" y="1088"/>
                    </a:lnTo>
                    <a:cubicBezTo>
                      <a:pt x="3383" y="565"/>
                      <a:pt x="2928" y="198"/>
                      <a:pt x="2455" y="198"/>
                    </a:cubicBezTo>
                    <a:cubicBezTo>
                      <a:pt x="2254" y="198"/>
                      <a:pt x="2050" y="264"/>
                      <a:pt x="1877" y="414"/>
                    </a:cubicBezTo>
                    <a:lnTo>
                      <a:pt x="1877" y="414"/>
                    </a:lnTo>
                    <a:cubicBezTo>
                      <a:pt x="1695" y="199"/>
                      <a:pt x="1439" y="67"/>
                      <a:pt x="1156" y="67"/>
                    </a:cubicBezTo>
                    <a:cubicBezTo>
                      <a:pt x="1119" y="62"/>
                      <a:pt x="1082" y="60"/>
                      <a:pt x="1044" y="60"/>
                    </a:cubicBezTo>
                    <a:cubicBezTo>
                      <a:pt x="878" y="60"/>
                      <a:pt x="704" y="108"/>
                      <a:pt x="560" y="192"/>
                    </a:cubicBezTo>
                    <a:lnTo>
                      <a:pt x="560" y="192"/>
                    </a:lnTo>
                    <a:cubicBezTo>
                      <a:pt x="478" y="75"/>
                      <a:pt x="341" y="1"/>
                      <a:pt x="213"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55"/>
              <p:cNvSpPr/>
              <p:nvPr/>
            </p:nvSpPr>
            <p:spPr>
              <a:xfrm>
                <a:off x="2654150" y="2338000"/>
                <a:ext cx="27375" cy="38125"/>
              </a:xfrm>
              <a:custGeom>
                <a:avLst/>
                <a:gdLst/>
                <a:ahLst/>
                <a:cxnLst/>
                <a:rect l="l" t="t" r="r" b="b"/>
                <a:pathLst>
                  <a:path w="1095" h="1525" extrusionOk="0">
                    <a:moveTo>
                      <a:pt x="1059" y="0"/>
                    </a:moveTo>
                    <a:cubicBezTo>
                      <a:pt x="1011" y="0"/>
                      <a:pt x="619" y="214"/>
                      <a:pt x="334" y="641"/>
                    </a:cubicBezTo>
                    <a:cubicBezTo>
                      <a:pt x="122" y="885"/>
                      <a:pt x="0" y="1188"/>
                      <a:pt x="30" y="1523"/>
                    </a:cubicBezTo>
                    <a:cubicBezTo>
                      <a:pt x="32" y="1524"/>
                      <a:pt x="33" y="1524"/>
                      <a:pt x="34" y="1524"/>
                    </a:cubicBezTo>
                    <a:cubicBezTo>
                      <a:pt x="72" y="1524"/>
                      <a:pt x="224" y="1143"/>
                      <a:pt x="517" y="733"/>
                    </a:cubicBezTo>
                    <a:cubicBezTo>
                      <a:pt x="790" y="337"/>
                      <a:pt x="1094" y="64"/>
                      <a:pt x="1064" y="3"/>
                    </a:cubicBezTo>
                    <a:cubicBezTo>
                      <a:pt x="1064" y="1"/>
                      <a:pt x="1062" y="0"/>
                      <a:pt x="1059"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55"/>
              <p:cNvSpPr/>
              <p:nvPr/>
            </p:nvSpPr>
            <p:spPr>
              <a:xfrm>
                <a:off x="2611575" y="2331975"/>
                <a:ext cx="36500" cy="42600"/>
              </a:xfrm>
              <a:custGeom>
                <a:avLst/>
                <a:gdLst/>
                <a:ahLst/>
                <a:cxnLst/>
                <a:rect l="l" t="t" r="r" b="b"/>
                <a:pathLst>
                  <a:path w="1460" h="1704" extrusionOk="0">
                    <a:moveTo>
                      <a:pt x="1429" y="1"/>
                    </a:moveTo>
                    <a:lnTo>
                      <a:pt x="1429" y="1"/>
                    </a:lnTo>
                    <a:cubicBezTo>
                      <a:pt x="1065" y="122"/>
                      <a:pt x="730" y="366"/>
                      <a:pt x="518" y="670"/>
                    </a:cubicBezTo>
                    <a:cubicBezTo>
                      <a:pt x="244" y="943"/>
                      <a:pt x="62" y="1308"/>
                      <a:pt x="1" y="1703"/>
                    </a:cubicBezTo>
                    <a:cubicBezTo>
                      <a:pt x="62" y="1703"/>
                      <a:pt x="274" y="1278"/>
                      <a:pt x="670" y="791"/>
                    </a:cubicBezTo>
                    <a:cubicBezTo>
                      <a:pt x="1034" y="335"/>
                      <a:pt x="1460" y="31"/>
                      <a:pt x="1429"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55"/>
              <p:cNvSpPr/>
              <p:nvPr/>
            </p:nvSpPr>
            <p:spPr>
              <a:xfrm>
                <a:off x="2648050" y="2504475"/>
                <a:ext cx="26625" cy="171775"/>
              </a:xfrm>
              <a:custGeom>
                <a:avLst/>
                <a:gdLst/>
                <a:ahLst/>
                <a:cxnLst/>
                <a:rect l="l" t="t" r="r" b="b"/>
                <a:pathLst>
                  <a:path w="1065" h="6871" extrusionOk="0">
                    <a:moveTo>
                      <a:pt x="1065" y="1"/>
                    </a:moveTo>
                    <a:lnTo>
                      <a:pt x="1065" y="1"/>
                    </a:lnTo>
                    <a:cubicBezTo>
                      <a:pt x="791" y="1125"/>
                      <a:pt x="578" y="2280"/>
                      <a:pt x="457" y="3435"/>
                    </a:cubicBezTo>
                    <a:cubicBezTo>
                      <a:pt x="244" y="4560"/>
                      <a:pt x="92" y="5715"/>
                      <a:pt x="1" y="6870"/>
                    </a:cubicBezTo>
                    <a:cubicBezTo>
                      <a:pt x="274" y="5745"/>
                      <a:pt x="487" y="4590"/>
                      <a:pt x="639" y="3435"/>
                    </a:cubicBezTo>
                    <a:cubicBezTo>
                      <a:pt x="852" y="2311"/>
                      <a:pt x="1004" y="1156"/>
                      <a:pt x="1065"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55"/>
              <p:cNvSpPr/>
              <p:nvPr/>
            </p:nvSpPr>
            <p:spPr>
              <a:xfrm>
                <a:off x="1695925" y="3132900"/>
                <a:ext cx="50925" cy="1299450"/>
              </a:xfrm>
              <a:custGeom>
                <a:avLst/>
                <a:gdLst/>
                <a:ahLst/>
                <a:cxnLst/>
                <a:rect l="l" t="t" r="r" b="b"/>
                <a:pathLst>
                  <a:path w="2037" h="51978" extrusionOk="0">
                    <a:moveTo>
                      <a:pt x="0" y="1"/>
                    </a:moveTo>
                    <a:lnTo>
                      <a:pt x="0" y="50974"/>
                    </a:lnTo>
                    <a:cubicBezTo>
                      <a:pt x="0" y="51521"/>
                      <a:pt x="456" y="51977"/>
                      <a:pt x="1003" y="51977"/>
                    </a:cubicBezTo>
                    <a:cubicBezTo>
                      <a:pt x="1581" y="51977"/>
                      <a:pt x="2037" y="51521"/>
                      <a:pt x="2037" y="50974"/>
                    </a:cubicBezTo>
                    <a:lnTo>
                      <a:pt x="20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55"/>
              <p:cNvSpPr/>
              <p:nvPr/>
            </p:nvSpPr>
            <p:spPr>
              <a:xfrm>
                <a:off x="3614650" y="3132900"/>
                <a:ext cx="50925" cy="1299450"/>
              </a:xfrm>
              <a:custGeom>
                <a:avLst/>
                <a:gdLst/>
                <a:ahLst/>
                <a:cxnLst/>
                <a:rect l="l" t="t" r="r" b="b"/>
                <a:pathLst>
                  <a:path w="2037" h="51978" extrusionOk="0">
                    <a:moveTo>
                      <a:pt x="0" y="1"/>
                    </a:moveTo>
                    <a:lnTo>
                      <a:pt x="0" y="50974"/>
                    </a:lnTo>
                    <a:cubicBezTo>
                      <a:pt x="0" y="51521"/>
                      <a:pt x="456" y="51977"/>
                      <a:pt x="1034" y="51977"/>
                    </a:cubicBezTo>
                    <a:cubicBezTo>
                      <a:pt x="1581" y="51977"/>
                      <a:pt x="2037" y="51521"/>
                      <a:pt x="2037" y="50974"/>
                    </a:cubicBezTo>
                    <a:lnTo>
                      <a:pt x="20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55"/>
              <p:cNvSpPr/>
              <p:nvPr/>
            </p:nvSpPr>
            <p:spPr>
              <a:xfrm>
                <a:off x="1633600" y="3019675"/>
                <a:ext cx="2086700" cy="119325"/>
              </a:xfrm>
              <a:custGeom>
                <a:avLst/>
                <a:gdLst/>
                <a:ahLst/>
                <a:cxnLst/>
                <a:rect l="l" t="t" r="r" b="b"/>
                <a:pathLst>
                  <a:path w="83468" h="4773" extrusionOk="0">
                    <a:moveTo>
                      <a:pt x="1" y="1"/>
                    </a:moveTo>
                    <a:lnTo>
                      <a:pt x="1" y="4773"/>
                    </a:lnTo>
                    <a:lnTo>
                      <a:pt x="83467" y="4773"/>
                    </a:lnTo>
                    <a:lnTo>
                      <a:pt x="8346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55"/>
              <p:cNvSpPr/>
              <p:nvPr/>
            </p:nvSpPr>
            <p:spPr>
              <a:xfrm>
                <a:off x="1692875" y="3177750"/>
                <a:ext cx="1985625" cy="376150"/>
              </a:xfrm>
              <a:custGeom>
                <a:avLst/>
                <a:gdLst/>
                <a:ahLst/>
                <a:cxnLst/>
                <a:rect l="l" t="t" r="r" b="b"/>
                <a:pathLst>
                  <a:path w="79425" h="15046" extrusionOk="0">
                    <a:moveTo>
                      <a:pt x="0" y="0"/>
                    </a:moveTo>
                    <a:lnTo>
                      <a:pt x="0" y="15046"/>
                    </a:lnTo>
                    <a:lnTo>
                      <a:pt x="79424" y="15046"/>
                    </a:lnTo>
                    <a:lnTo>
                      <a:pt x="7942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55"/>
              <p:cNvSpPr/>
              <p:nvPr/>
            </p:nvSpPr>
            <p:spPr>
              <a:xfrm>
                <a:off x="1695925" y="3180775"/>
                <a:ext cx="500025" cy="303225"/>
              </a:xfrm>
              <a:custGeom>
                <a:avLst/>
                <a:gdLst/>
                <a:ahLst/>
                <a:cxnLst/>
                <a:rect l="l" t="t" r="r" b="b"/>
                <a:pathLst>
                  <a:path w="20001" h="12129" extrusionOk="0">
                    <a:moveTo>
                      <a:pt x="20000" y="1"/>
                    </a:moveTo>
                    <a:lnTo>
                      <a:pt x="20000" y="1"/>
                    </a:lnTo>
                    <a:cubicBezTo>
                      <a:pt x="20000" y="1"/>
                      <a:pt x="19970" y="62"/>
                      <a:pt x="19940" y="244"/>
                    </a:cubicBezTo>
                    <a:cubicBezTo>
                      <a:pt x="19937" y="254"/>
                      <a:pt x="19934" y="264"/>
                      <a:pt x="19932" y="275"/>
                    </a:cubicBezTo>
                    <a:lnTo>
                      <a:pt x="19932" y="275"/>
                    </a:lnTo>
                    <a:cubicBezTo>
                      <a:pt x="19959" y="182"/>
                      <a:pt x="19983" y="90"/>
                      <a:pt x="20000" y="1"/>
                    </a:cubicBezTo>
                    <a:close/>
                    <a:moveTo>
                      <a:pt x="19932" y="275"/>
                    </a:moveTo>
                    <a:cubicBezTo>
                      <a:pt x="19865" y="496"/>
                      <a:pt x="19773" y="720"/>
                      <a:pt x="19666" y="913"/>
                    </a:cubicBezTo>
                    <a:cubicBezTo>
                      <a:pt x="19783" y="709"/>
                      <a:pt x="19871" y="505"/>
                      <a:pt x="19932" y="275"/>
                    </a:cubicBezTo>
                    <a:close/>
                    <a:moveTo>
                      <a:pt x="0" y="11977"/>
                    </a:moveTo>
                    <a:lnTo>
                      <a:pt x="0" y="11977"/>
                    </a:lnTo>
                    <a:cubicBezTo>
                      <a:pt x="0" y="11977"/>
                      <a:pt x="91" y="12007"/>
                      <a:pt x="243" y="12037"/>
                    </a:cubicBezTo>
                    <a:lnTo>
                      <a:pt x="0" y="11977"/>
                    </a:lnTo>
                    <a:close/>
                    <a:moveTo>
                      <a:pt x="19666" y="913"/>
                    </a:moveTo>
                    <a:lnTo>
                      <a:pt x="19666" y="913"/>
                    </a:lnTo>
                    <a:cubicBezTo>
                      <a:pt x="19241" y="1673"/>
                      <a:pt x="18633" y="2311"/>
                      <a:pt x="17873" y="2767"/>
                    </a:cubicBezTo>
                    <a:cubicBezTo>
                      <a:pt x="16718" y="3405"/>
                      <a:pt x="15471" y="3800"/>
                      <a:pt x="14195" y="3983"/>
                    </a:cubicBezTo>
                    <a:cubicBezTo>
                      <a:pt x="12766" y="4256"/>
                      <a:pt x="11125" y="4439"/>
                      <a:pt x="9575" y="5168"/>
                    </a:cubicBezTo>
                    <a:cubicBezTo>
                      <a:pt x="8085" y="5806"/>
                      <a:pt x="6778" y="6779"/>
                      <a:pt x="5775" y="8025"/>
                    </a:cubicBezTo>
                    <a:cubicBezTo>
                      <a:pt x="5319" y="8603"/>
                      <a:pt x="4894" y="9180"/>
                      <a:pt x="4529" y="9697"/>
                    </a:cubicBezTo>
                    <a:cubicBezTo>
                      <a:pt x="4164" y="10183"/>
                      <a:pt x="3739" y="10639"/>
                      <a:pt x="3313" y="11034"/>
                    </a:cubicBezTo>
                    <a:cubicBezTo>
                      <a:pt x="2644" y="11642"/>
                      <a:pt x="1824" y="12007"/>
                      <a:pt x="942" y="12098"/>
                    </a:cubicBezTo>
                    <a:cubicBezTo>
                      <a:pt x="699" y="12098"/>
                      <a:pt x="456" y="12068"/>
                      <a:pt x="243" y="12037"/>
                    </a:cubicBezTo>
                    <a:lnTo>
                      <a:pt x="243" y="12037"/>
                    </a:lnTo>
                    <a:cubicBezTo>
                      <a:pt x="456" y="12098"/>
                      <a:pt x="699" y="12129"/>
                      <a:pt x="942" y="12129"/>
                    </a:cubicBezTo>
                    <a:cubicBezTo>
                      <a:pt x="1824" y="12037"/>
                      <a:pt x="2675" y="11673"/>
                      <a:pt x="3344" y="11095"/>
                    </a:cubicBezTo>
                    <a:cubicBezTo>
                      <a:pt x="3799" y="10700"/>
                      <a:pt x="4195" y="10244"/>
                      <a:pt x="4559" y="9758"/>
                    </a:cubicBezTo>
                    <a:cubicBezTo>
                      <a:pt x="4955" y="9211"/>
                      <a:pt x="5350" y="8663"/>
                      <a:pt x="5836" y="8086"/>
                    </a:cubicBezTo>
                    <a:cubicBezTo>
                      <a:pt x="6839" y="6840"/>
                      <a:pt x="8116" y="5867"/>
                      <a:pt x="9575" y="5229"/>
                    </a:cubicBezTo>
                    <a:cubicBezTo>
                      <a:pt x="11125" y="4530"/>
                      <a:pt x="12766" y="4317"/>
                      <a:pt x="14195" y="4074"/>
                    </a:cubicBezTo>
                    <a:cubicBezTo>
                      <a:pt x="15502" y="3891"/>
                      <a:pt x="16748" y="3466"/>
                      <a:pt x="17873" y="2797"/>
                    </a:cubicBezTo>
                    <a:cubicBezTo>
                      <a:pt x="18633" y="2341"/>
                      <a:pt x="19271" y="1703"/>
                      <a:pt x="19666" y="913"/>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55"/>
              <p:cNvSpPr/>
              <p:nvPr/>
            </p:nvSpPr>
            <p:spPr>
              <a:xfrm>
                <a:off x="1781025" y="3398450"/>
                <a:ext cx="540300" cy="154700"/>
              </a:xfrm>
              <a:custGeom>
                <a:avLst/>
                <a:gdLst/>
                <a:ahLst/>
                <a:cxnLst/>
                <a:rect l="l" t="t" r="r" b="b"/>
                <a:pathLst>
                  <a:path w="21612" h="6188" extrusionOk="0">
                    <a:moveTo>
                      <a:pt x="21521" y="5823"/>
                    </a:moveTo>
                    <a:lnTo>
                      <a:pt x="21612" y="6066"/>
                    </a:lnTo>
                    <a:cubicBezTo>
                      <a:pt x="21612" y="6066"/>
                      <a:pt x="21581" y="5975"/>
                      <a:pt x="21521" y="5823"/>
                    </a:cubicBezTo>
                    <a:close/>
                    <a:moveTo>
                      <a:pt x="12148" y="0"/>
                    </a:moveTo>
                    <a:cubicBezTo>
                      <a:pt x="11798" y="0"/>
                      <a:pt x="11446" y="16"/>
                      <a:pt x="11095" y="48"/>
                    </a:cubicBezTo>
                    <a:cubicBezTo>
                      <a:pt x="9393" y="169"/>
                      <a:pt x="7751" y="625"/>
                      <a:pt x="6231" y="1355"/>
                    </a:cubicBezTo>
                    <a:cubicBezTo>
                      <a:pt x="4985" y="1963"/>
                      <a:pt x="3800" y="2692"/>
                      <a:pt x="2736" y="3543"/>
                    </a:cubicBezTo>
                    <a:cubicBezTo>
                      <a:pt x="2006" y="4121"/>
                      <a:pt x="1307" y="4759"/>
                      <a:pt x="669" y="5428"/>
                    </a:cubicBezTo>
                    <a:cubicBezTo>
                      <a:pt x="213" y="5914"/>
                      <a:pt x="0" y="6188"/>
                      <a:pt x="0" y="6188"/>
                    </a:cubicBezTo>
                    <a:lnTo>
                      <a:pt x="183" y="6005"/>
                    </a:lnTo>
                    <a:cubicBezTo>
                      <a:pt x="304" y="5853"/>
                      <a:pt x="487" y="5671"/>
                      <a:pt x="699" y="5458"/>
                    </a:cubicBezTo>
                    <a:cubicBezTo>
                      <a:pt x="1338" y="4789"/>
                      <a:pt x="2037" y="4181"/>
                      <a:pt x="2766" y="3604"/>
                    </a:cubicBezTo>
                    <a:cubicBezTo>
                      <a:pt x="3830" y="2753"/>
                      <a:pt x="5016" y="2023"/>
                      <a:pt x="6262" y="1415"/>
                    </a:cubicBezTo>
                    <a:cubicBezTo>
                      <a:pt x="7782" y="716"/>
                      <a:pt x="9423" y="260"/>
                      <a:pt x="11095" y="139"/>
                    </a:cubicBezTo>
                    <a:cubicBezTo>
                      <a:pt x="11421" y="109"/>
                      <a:pt x="11749" y="95"/>
                      <a:pt x="12076" y="95"/>
                    </a:cubicBezTo>
                    <a:cubicBezTo>
                      <a:pt x="13427" y="95"/>
                      <a:pt x="14777" y="343"/>
                      <a:pt x="16049" y="808"/>
                    </a:cubicBezTo>
                    <a:cubicBezTo>
                      <a:pt x="17326" y="1263"/>
                      <a:pt x="18511" y="2023"/>
                      <a:pt x="19484" y="2966"/>
                    </a:cubicBezTo>
                    <a:cubicBezTo>
                      <a:pt x="20153" y="3604"/>
                      <a:pt x="20730" y="4333"/>
                      <a:pt x="21186" y="5154"/>
                    </a:cubicBezTo>
                    <a:cubicBezTo>
                      <a:pt x="21338" y="5458"/>
                      <a:pt x="21460" y="5671"/>
                      <a:pt x="21521" y="5823"/>
                    </a:cubicBezTo>
                    <a:cubicBezTo>
                      <a:pt x="21460" y="5640"/>
                      <a:pt x="21369" y="5428"/>
                      <a:pt x="21217" y="5124"/>
                    </a:cubicBezTo>
                    <a:cubicBezTo>
                      <a:pt x="20761" y="4303"/>
                      <a:pt x="20213" y="3543"/>
                      <a:pt x="19545" y="2905"/>
                    </a:cubicBezTo>
                    <a:cubicBezTo>
                      <a:pt x="18542" y="1932"/>
                      <a:pt x="17356" y="1203"/>
                      <a:pt x="16080" y="716"/>
                    </a:cubicBezTo>
                    <a:cubicBezTo>
                      <a:pt x="14826" y="234"/>
                      <a:pt x="13495" y="0"/>
                      <a:pt x="121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55"/>
              <p:cNvSpPr/>
              <p:nvPr/>
            </p:nvSpPr>
            <p:spPr>
              <a:xfrm>
                <a:off x="2274200" y="3234175"/>
                <a:ext cx="883775" cy="316700"/>
              </a:xfrm>
              <a:custGeom>
                <a:avLst/>
                <a:gdLst/>
                <a:ahLst/>
                <a:cxnLst/>
                <a:rect l="l" t="t" r="r" b="b"/>
                <a:pathLst>
                  <a:path w="35351" h="12668" extrusionOk="0">
                    <a:moveTo>
                      <a:pt x="6049" y="5372"/>
                    </a:moveTo>
                    <a:cubicBezTo>
                      <a:pt x="6292" y="5524"/>
                      <a:pt x="6566" y="5676"/>
                      <a:pt x="6809" y="5859"/>
                    </a:cubicBezTo>
                    <a:cubicBezTo>
                      <a:pt x="6566" y="5676"/>
                      <a:pt x="6322" y="5524"/>
                      <a:pt x="6049" y="5372"/>
                    </a:cubicBezTo>
                    <a:close/>
                    <a:moveTo>
                      <a:pt x="4106" y="1"/>
                    </a:moveTo>
                    <a:cubicBezTo>
                      <a:pt x="3658" y="1"/>
                      <a:pt x="3210" y="38"/>
                      <a:pt x="2766" y="114"/>
                    </a:cubicBezTo>
                    <a:cubicBezTo>
                      <a:pt x="2158" y="236"/>
                      <a:pt x="1550" y="509"/>
                      <a:pt x="1034" y="874"/>
                    </a:cubicBezTo>
                    <a:cubicBezTo>
                      <a:pt x="517" y="1269"/>
                      <a:pt x="183" y="1847"/>
                      <a:pt x="91" y="2485"/>
                    </a:cubicBezTo>
                    <a:cubicBezTo>
                      <a:pt x="0" y="3093"/>
                      <a:pt x="91" y="3731"/>
                      <a:pt x="335" y="4309"/>
                    </a:cubicBezTo>
                    <a:cubicBezTo>
                      <a:pt x="426" y="4582"/>
                      <a:pt x="578" y="4856"/>
                      <a:pt x="699" y="5129"/>
                    </a:cubicBezTo>
                    <a:cubicBezTo>
                      <a:pt x="851" y="5403"/>
                      <a:pt x="1034" y="5646"/>
                      <a:pt x="1186" y="5889"/>
                    </a:cubicBezTo>
                    <a:cubicBezTo>
                      <a:pt x="2584" y="7774"/>
                      <a:pt x="4590" y="9111"/>
                      <a:pt x="6839" y="9658"/>
                    </a:cubicBezTo>
                    <a:cubicBezTo>
                      <a:pt x="7593" y="9831"/>
                      <a:pt x="8347" y="9911"/>
                      <a:pt x="9111" y="9911"/>
                    </a:cubicBezTo>
                    <a:cubicBezTo>
                      <a:pt x="9426" y="9911"/>
                      <a:pt x="9742" y="9898"/>
                      <a:pt x="10061" y="9871"/>
                    </a:cubicBezTo>
                    <a:cubicBezTo>
                      <a:pt x="10578" y="9810"/>
                      <a:pt x="11064" y="9658"/>
                      <a:pt x="11520" y="9415"/>
                    </a:cubicBezTo>
                    <a:cubicBezTo>
                      <a:pt x="11733" y="9263"/>
                      <a:pt x="11915" y="9081"/>
                      <a:pt x="12067" y="8868"/>
                    </a:cubicBezTo>
                    <a:cubicBezTo>
                      <a:pt x="12189" y="8625"/>
                      <a:pt x="12250" y="8382"/>
                      <a:pt x="12219" y="8138"/>
                    </a:cubicBezTo>
                    <a:cubicBezTo>
                      <a:pt x="12189" y="7622"/>
                      <a:pt x="12006" y="7166"/>
                      <a:pt x="11733" y="6771"/>
                    </a:cubicBezTo>
                    <a:cubicBezTo>
                      <a:pt x="11459" y="6376"/>
                      <a:pt x="11186" y="6011"/>
                      <a:pt x="10882" y="5646"/>
                    </a:cubicBezTo>
                    <a:cubicBezTo>
                      <a:pt x="10304" y="5008"/>
                      <a:pt x="9666" y="4369"/>
                      <a:pt x="8997" y="3822"/>
                    </a:cubicBezTo>
                    <a:cubicBezTo>
                      <a:pt x="8389" y="3336"/>
                      <a:pt x="7721" y="2880"/>
                      <a:pt x="7052" y="2485"/>
                    </a:cubicBezTo>
                    <a:cubicBezTo>
                      <a:pt x="6718" y="2303"/>
                      <a:pt x="6383" y="2151"/>
                      <a:pt x="6019" y="2059"/>
                    </a:cubicBezTo>
                    <a:cubicBezTo>
                      <a:pt x="5851" y="2014"/>
                      <a:pt x="5684" y="1991"/>
                      <a:pt x="5517" y="1991"/>
                    </a:cubicBezTo>
                    <a:cubicBezTo>
                      <a:pt x="5350" y="1991"/>
                      <a:pt x="5183" y="2014"/>
                      <a:pt x="5015" y="2059"/>
                    </a:cubicBezTo>
                    <a:cubicBezTo>
                      <a:pt x="4681" y="2151"/>
                      <a:pt x="4408" y="2333"/>
                      <a:pt x="4256" y="2606"/>
                    </a:cubicBezTo>
                    <a:cubicBezTo>
                      <a:pt x="4073" y="2880"/>
                      <a:pt x="4043" y="3184"/>
                      <a:pt x="4104" y="3488"/>
                    </a:cubicBezTo>
                    <a:cubicBezTo>
                      <a:pt x="4256" y="4005"/>
                      <a:pt x="4560" y="4430"/>
                      <a:pt x="4985" y="4734"/>
                    </a:cubicBezTo>
                    <a:cubicBezTo>
                      <a:pt x="4560" y="4430"/>
                      <a:pt x="4256" y="4005"/>
                      <a:pt x="4134" y="3488"/>
                    </a:cubicBezTo>
                    <a:cubicBezTo>
                      <a:pt x="4073" y="3214"/>
                      <a:pt x="4104" y="2910"/>
                      <a:pt x="4256" y="2667"/>
                    </a:cubicBezTo>
                    <a:cubicBezTo>
                      <a:pt x="4438" y="2394"/>
                      <a:pt x="4711" y="2211"/>
                      <a:pt x="5015" y="2120"/>
                    </a:cubicBezTo>
                    <a:cubicBezTo>
                      <a:pt x="5165" y="2077"/>
                      <a:pt x="5319" y="2058"/>
                      <a:pt x="5476" y="2058"/>
                    </a:cubicBezTo>
                    <a:cubicBezTo>
                      <a:pt x="5990" y="2058"/>
                      <a:pt x="6533" y="2266"/>
                      <a:pt x="7022" y="2546"/>
                    </a:cubicBezTo>
                    <a:cubicBezTo>
                      <a:pt x="7690" y="2941"/>
                      <a:pt x="8359" y="3397"/>
                      <a:pt x="8967" y="3883"/>
                    </a:cubicBezTo>
                    <a:cubicBezTo>
                      <a:pt x="9636" y="4430"/>
                      <a:pt x="10274" y="5038"/>
                      <a:pt x="10821" y="5707"/>
                    </a:cubicBezTo>
                    <a:cubicBezTo>
                      <a:pt x="11125" y="6072"/>
                      <a:pt x="11429" y="6436"/>
                      <a:pt x="11672" y="6801"/>
                    </a:cubicBezTo>
                    <a:cubicBezTo>
                      <a:pt x="11946" y="7196"/>
                      <a:pt x="12128" y="7652"/>
                      <a:pt x="12158" y="8138"/>
                    </a:cubicBezTo>
                    <a:cubicBezTo>
                      <a:pt x="12158" y="8382"/>
                      <a:pt x="12128" y="8625"/>
                      <a:pt x="12006" y="8838"/>
                    </a:cubicBezTo>
                    <a:cubicBezTo>
                      <a:pt x="11885" y="9050"/>
                      <a:pt x="11703" y="9233"/>
                      <a:pt x="11490" y="9354"/>
                    </a:cubicBezTo>
                    <a:cubicBezTo>
                      <a:pt x="11064" y="9597"/>
                      <a:pt x="10547" y="9749"/>
                      <a:pt x="10061" y="9810"/>
                    </a:cubicBezTo>
                    <a:cubicBezTo>
                      <a:pt x="9742" y="9837"/>
                      <a:pt x="9426" y="9850"/>
                      <a:pt x="9112" y="9850"/>
                    </a:cubicBezTo>
                    <a:cubicBezTo>
                      <a:pt x="8349" y="9850"/>
                      <a:pt x="7602" y="9770"/>
                      <a:pt x="6870" y="9597"/>
                    </a:cubicBezTo>
                    <a:cubicBezTo>
                      <a:pt x="4620" y="9050"/>
                      <a:pt x="2614" y="7713"/>
                      <a:pt x="1277" y="5859"/>
                    </a:cubicBezTo>
                    <a:cubicBezTo>
                      <a:pt x="1094" y="5585"/>
                      <a:pt x="942" y="5342"/>
                      <a:pt x="790" y="5099"/>
                    </a:cubicBezTo>
                    <a:cubicBezTo>
                      <a:pt x="638" y="4825"/>
                      <a:pt x="517" y="4552"/>
                      <a:pt x="395" y="4278"/>
                    </a:cubicBezTo>
                    <a:cubicBezTo>
                      <a:pt x="183" y="3701"/>
                      <a:pt x="91" y="3093"/>
                      <a:pt x="183" y="2485"/>
                    </a:cubicBezTo>
                    <a:cubicBezTo>
                      <a:pt x="274" y="1877"/>
                      <a:pt x="578" y="1330"/>
                      <a:pt x="1094" y="935"/>
                    </a:cubicBezTo>
                    <a:cubicBezTo>
                      <a:pt x="1581" y="570"/>
                      <a:pt x="2158" y="327"/>
                      <a:pt x="2797" y="205"/>
                    </a:cubicBezTo>
                    <a:cubicBezTo>
                      <a:pt x="3230" y="129"/>
                      <a:pt x="3671" y="92"/>
                      <a:pt x="4114" y="92"/>
                    </a:cubicBezTo>
                    <a:cubicBezTo>
                      <a:pt x="4915" y="92"/>
                      <a:pt x="5722" y="214"/>
                      <a:pt x="6505" y="448"/>
                    </a:cubicBezTo>
                    <a:cubicBezTo>
                      <a:pt x="7660" y="783"/>
                      <a:pt x="8785" y="1239"/>
                      <a:pt x="9848" y="1816"/>
                    </a:cubicBezTo>
                    <a:cubicBezTo>
                      <a:pt x="11976" y="2910"/>
                      <a:pt x="14013" y="4096"/>
                      <a:pt x="16201" y="4552"/>
                    </a:cubicBezTo>
                    <a:cubicBezTo>
                      <a:pt x="16792" y="4691"/>
                      <a:pt x="17402" y="4760"/>
                      <a:pt x="18015" y="4760"/>
                    </a:cubicBezTo>
                    <a:cubicBezTo>
                      <a:pt x="18475" y="4760"/>
                      <a:pt x="18937" y="4721"/>
                      <a:pt x="19393" y="4643"/>
                    </a:cubicBezTo>
                    <a:cubicBezTo>
                      <a:pt x="20426" y="4461"/>
                      <a:pt x="21399" y="4187"/>
                      <a:pt x="22371" y="4126"/>
                    </a:cubicBezTo>
                    <a:cubicBezTo>
                      <a:pt x="22552" y="4109"/>
                      <a:pt x="22733" y="4100"/>
                      <a:pt x="22914" y="4100"/>
                    </a:cubicBezTo>
                    <a:cubicBezTo>
                      <a:pt x="23673" y="4100"/>
                      <a:pt x="24425" y="4251"/>
                      <a:pt x="25137" y="4521"/>
                    </a:cubicBezTo>
                    <a:cubicBezTo>
                      <a:pt x="25928" y="4856"/>
                      <a:pt x="26688" y="5312"/>
                      <a:pt x="27356" y="5889"/>
                    </a:cubicBezTo>
                    <a:cubicBezTo>
                      <a:pt x="28511" y="6862"/>
                      <a:pt x="29545" y="7895"/>
                      <a:pt x="30548" y="9050"/>
                    </a:cubicBezTo>
                    <a:cubicBezTo>
                      <a:pt x="31277" y="9901"/>
                      <a:pt x="32098" y="10692"/>
                      <a:pt x="32980" y="11391"/>
                    </a:cubicBezTo>
                    <a:cubicBezTo>
                      <a:pt x="33557" y="11816"/>
                      <a:pt x="34165" y="12181"/>
                      <a:pt x="34834" y="12485"/>
                    </a:cubicBezTo>
                    <a:cubicBezTo>
                      <a:pt x="35046" y="12576"/>
                      <a:pt x="35229" y="12637"/>
                      <a:pt x="35350" y="12667"/>
                    </a:cubicBezTo>
                    <a:cubicBezTo>
                      <a:pt x="35168" y="12607"/>
                      <a:pt x="35016" y="12546"/>
                      <a:pt x="34834" y="12455"/>
                    </a:cubicBezTo>
                    <a:cubicBezTo>
                      <a:pt x="34195" y="12181"/>
                      <a:pt x="33557" y="11786"/>
                      <a:pt x="33010" y="11360"/>
                    </a:cubicBezTo>
                    <a:cubicBezTo>
                      <a:pt x="32128" y="10661"/>
                      <a:pt x="31308" y="9871"/>
                      <a:pt x="30578" y="9020"/>
                    </a:cubicBezTo>
                    <a:cubicBezTo>
                      <a:pt x="29606" y="7865"/>
                      <a:pt x="28542" y="6801"/>
                      <a:pt x="27387" y="5828"/>
                    </a:cubicBezTo>
                    <a:cubicBezTo>
                      <a:pt x="26718" y="5281"/>
                      <a:pt x="25958" y="4825"/>
                      <a:pt x="25168" y="4461"/>
                    </a:cubicBezTo>
                    <a:cubicBezTo>
                      <a:pt x="24429" y="4155"/>
                      <a:pt x="23627" y="4020"/>
                      <a:pt x="22832" y="4020"/>
                    </a:cubicBezTo>
                    <a:cubicBezTo>
                      <a:pt x="22678" y="4020"/>
                      <a:pt x="22524" y="4025"/>
                      <a:pt x="22371" y="4035"/>
                    </a:cubicBezTo>
                    <a:cubicBezTo>
                      <a:pt x="21399" y="4126"/>
                      <a:pt x="20426" y="4400"/>
                      <a:pt x="19393" y="4552"/>
                    </a:cubicBezTo>
                    <a:cubicBezTo>
                      <a:pt x="18922" y="4632"/>
                      <a:pt x="18445" y="4672"/>
                      <a:pt x="17970" y="4672"/>
                    </a:cubicBezTo>
                    <a:cubicBezTo>
                      <a:pt x="17372" y="4672"/>
                      <a:pt x="16777" y="4610"/>
                      <a:pt x="16201" y="4491"/>
                    </a:cubicBezTo>
                    <a:cubicBezTo>
                      <a:pt x="14043" y="4035"/>
                      <a:pt x="12037" y="2850"/>
                      <a:pt x="9909" y="1755"/>
                    </a:cubicBezTo>
                    <a:cubicBezTo>
                      <a:pt x="8815" y="1178"/>
                      <a:pt x="7690" y="722"/>
                      <a:pt x="6505" y="357"/>
                    </a:cubicBezTo>
                    <a:cubicBezTo>
                      <a:pt x="5722" y="122"/>
                      <a:pt x="4915" y="1"/>
                      <a:pt x="410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55"/>
              <p:cNvSpPr/>
              <p:nvPr/>
            </p:nvSpPr>
            <p:spPr>
              <a:xfrm>
                <a:off x="2616900" y="3181550"/>
                <a:ext cx="645175" cy="370850"/>
              </a:xfrm>
              <a:custGeom>
                <a:avLst/>
                <a:gdLst/>
                <a:ahLst/>
                <a:cxnLst/>
                <a:rect l="l" t="t" r="r" b="b"/>
                <a:pathLst>
                  <a:path w="25807" h="14834" extrusionOk="0">
                    <a:moveTo>
                      <a:pt x="1" y="0"/>
                    </a:moveTo>
                    <a:cubicBezTo>
                      <a:pt x="1" y="0"/>
                      <a:pt x="305" y="274"/>
                      <a:pt x="973" y="760"/>
                    </a:cubicBezTo>
                    <a:cubicBezTo>
                      <a:pt x="1855" y="1429"/>
                      <a:pt x="2858" y="1976"/>
                      <a:pt x="3922" y="2341"/>
                    </a:cubicBezTo>
                    <a:cubicBezTo>
                      <a:pt x="4651" y="2614"/>
                      <a:pt x="5411" y="2736"/>
                      <a:pt x="6201" y="2766"/>
                    </a:cubicBezTo>
                    <a:cubicBezTo>
                      <a:pt x="7022" y="2766"/>
                      <a:pt x="7904" y="2553"/>
                      <a:pt x="8846" y="2523"/>
                    </a:cubicBezTo>
                    <a:cubicBezTo>
                      <a:pt x="8961" y="2516"/>
                      <a:pt x="9074" y="2512"/>
                      <a:pt x="9186" y="2512"/>
                    </a:cubicBezTo>
                    <a:cubicBezTo>
                      <a:pt x="9549" y="2512"/>
                      <a:pt x="9903" y="2552"/>
                      <a:pt x="10274" y="2645"/>
                    </a:cubicBezTo>
                    <a:cubicBezTo>
                      <a:pt x="10761" y="2766"/>
                      <a:pt x="11217" y="2979"/>
                      <a:pt x="11612" y="3252"/>
                    </a:cubicBezTo>
                    <a:cubicBezTo>
                      <a:pt x="12463" y="3860"/>
                      <a:pt x="13223" y="4620"/>
                      <a:pt x="13831" y="5471"/>
                    </a:cubicBezTo>
                    <a:cubicBezTo>
                      <a:pt x="16050" y="8420"/>
                      <a:pt x="18633" y="11095"/>
                      <a:pt x="21521" y="13435"/>
                    </a:cubicBezTo>
                    <a:cubicBezTo>
                      <a:pt x="22372" y="14164"/>
                      <a:pt x="23436" y="14620"/>
                      <a:pt x="24560" y="14772"/>
                    </a:cubicBezTo>
                    <a:cubicBezTo>
                      <a:pt x="24864" y="14803"/>
                      <a:pt x="25168" y="14833"/>
                      <a:pt x="25472" y="14833"/>
                    </a:cubicBezTo>
                    <a:lnTo>
                      <a:pt x="25807" y="14833"/>
                    </a:lnTo>
                    <a:lnTo>
                      <a:pt x="25503" y="14772"/>
                    </a:lnTo>
                    <a:cubicBezTo>
                      <a:pt x="24074" y="14772"/>
                      <a:pt x="22676" y="14286"/>
                      <a:pt x="21551" y="13374"/>
                    </a:cubicBezTo>
                    <a:cubicBezTo>
                      <a:pt x="18694" y="11034"/>
                      <a:pt x="16141" y="8359"/>
                      <a:pt x="13922" y="5411"/>
                    </a:cubicBezTo>
                    <a:cubicBezTo>
                      <a:pt x="13284" y="4559"/>
                      <a:pt x="12524" y="3800"/>
                      <a:pt x="11673" y="3192"/>
                    </a:cubicBezTo>
                    <a:cubicBezTo>
                      <a:pt x="11247" y="2888"/>
                      <a:pt x="10791" y="2675"/>
                      <a:pt x="10305" y="2553"/>
                    </a:cubicBezTo>
                    <a:cubicBezTo>
                      <a:pt x="9956" y="2460"/>
                      <a:pt x="9590" y="2421"/>
                      <a:pt x="9220" y="2421"/>
                    </a:cubicBezTo>
                    <a:cubicBezTo>
                      <a:pt x="9106" y="2421"/>
                      <a:pt x="8991" y="2425"/>
                      <a:pt x="8876" y="2432"/>
                    </a:cubicBezTo>
                    <a:cubicBezTo>
                      <a:pt x="7904" y="2493"/>
                      <a:pt x="7052" y="2675"/>
                      <a:pt x="6201" y="2675"/>
                    </a:cubicBezTo>
                    <a:cubicBezTo>
                      <a:pt x="5441" y="2675"/>
                      <a:pt x="4651" y="2553"/>
                      <a:pt x="3922" y="2280"/>
                    </a:cubicBezTo>
                    <a:cubicBezTo>
                      <a:pt x="2888" y="1915"/>
                      <a:pt x="1885" y="1368"/>
                      <a:pt x="973" y="730"/>
                    </a:cubicBezTo>
                    <a:cubicBezTo>
                      <a:pt x="669" y="486"/>
                      <a:pt x="396" y="304"/>
                      <a:pt x="244" y="183"/>
                    </a:cubicBezTo>
                    <a:cubicBezTo>
                      <a:pt x="92" y="61"/>
                      <a:pt x="1" y="0"/>
                      <a:pt x="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55"/>
              <p:cNvSpPr/>
              <p:nvPr/>
            </p:nvSpPr>
            <p:spPr>
              <a:xfrm>
                <a:off x="3021175" y="3180775"/>
                <a:ext cx="647450" cy="348825"/>
              </a:xfrm>
              <a:custGeom>
                <a:avLst/>
                <a:gdLst/>
                <a:ahLst/>
                <a:cxnLst/>
                <a:rect l="l" t="t" r="r" b="b"/>
                <a:pathLst>
                  <a:path w="25898" h="13953" extrusionOk="0">
                    <a:moveTo>
                      <a:pt x="0" y="1"/>
                    </a:moveTo>
                    <a:cubicBezTo>
                      <a:pt x="0" y="1"/>
                      <a:pt x="4" y="21"/>
                      <a:pt x="12" y="59"/>
                    </a:cubicBezTo>
                    <a:lnTo>
                      <a:pt x="12" y="59"/>
                    </a:lnTo>
                    <a:cubicBezTo>
                      <a:pt x="5" y="20"/>
                      <a:pt x="0" y="1"/>
                      <a:pt x="0" y="1"/>
                    </a:cubicBezTo>
                    <a:close/>
                    <a:moveTo>
                      <a:pt x="12" y="59"/>
                    </a:moveTo>
                    <a:cubicBezTo>
                      <a:pt x="24" y="120"/>
                      <a:pt x="43" y="230"/>
                      <a:pt x="61" y="396"/>
                    </a:cubicBezTo>
                    <a:cubicBezTo>
                      <a:pt x="122" y="639"/>
                      <a:pt x="213" y="1004"/>
                      <a:pt x="365" y="1490"/>
                    </a:cubicBezTo>
                    <a:cubicBezTo>
                      <a:pt x="243" y="1004"/>
                      <a:pt x="152" y="639"/>
                      <a:pt x="91" y="396"/>
                    </a:cubicBezTo>
                    <a:cubicBezTo>
                      <a:pt x="53" y="242"/>
                      <a:pt x="27" y="125"/>
                      <a:pt x="12" y="59"/>
                    </a:cubicBezTo>
                    <a:close/>
                    <a:moveTo>
                      <a:pt x="365" y="1490"/>
                    </a:moveTo>
                    <a:cubicBezTo>
                      <a:pt x="730" y="2828"/>
                      <a:pt x="1246" y="4104"/>
                      <a:pt x="1885" y="5350"/>
                    </a:cubicBezTo>
                    <a:cubicBezTo>
                      <a:pt x="2857" y="7174"/>
                      <a:pt x="4073" y="8846"/>
                      <a:pt x="5532" y="10305"/>
                    </a:cubicBezTo>
                    <a:cubicBezTo>
                      <a:pt x="6383" y="11186"/>
                      <a:pt x="7326" y="11946"/>
                      <a:pt x="8329" y="12645"/>
                    </a:cubicBezTo>
                    <a:cubicBezTo>
                      <a:pt x="9392" y="13436"/>
                      <a:pt x="10639" y="13892"/>
                      <a:pt x="11976" y="13952"/>
                    </a:cubicBezTo>
                    <a:cubicBezTo>
                      <a:pt x="12645" y="13952"/>
                      <a:pt x="13313" y="13800"/>
                      <a:pt x="13891" y="13527"/>
                    </a:cubicBezTo>
                    <a:cubicBezTo>
                      <a:pt x="14469" y="13192"/>
                      <a:pt x="14955" y="12767"/>
                      <a:pt x="15320" y="12220"/>
                    </a:cubicBezTo>
                    <a:cubicBezTo>
                      <a:pt x="15654" y="11703"/>
                      <a:pt x="15958" y="11156"/>
                      <a:pt x="16231" y="10578"/>
                    </a:cubicBezTo>
                    <a:cubicBezTo>
                      <a:pt x="16505" y="10062"/>
                      <a:pt x="16779" y="9515"/>
                      <a:pt x="17052" y="9028"/>
                    </a:cubicBezTo>
                    <a:cubicBezTo>
                      <a:pt x="17569" y="8056"/>
                      <a:pt x="18177" y="7144"/>
                      <a:pt x="18876" y="6262"/>
                    </a:cubicBezTo>
                    <a:cubicBezTo>
                      <a:pt x="19453" y="5533"/>
                      <a:pt x="20152" y="4864"/>
                      <a:pt x="20912" y="4317"/>
                    </a:cubicBezTo>
                    <a:cubicBezTo>
                      <a:pt x="22037" y="3466"/>
                      <a:pt x="23374" y="2980"/>
                      <a:pt x="24773" y="2888"/>
                    </a:cubicBezTo>
                    <a:cubicBezTo>
                      <a:pt x="24879" y="2879"/>
                      <a:pt x="24989" y="2876"/>
                      <a:pt x="25099" y="2876"/>
                    </a:cubicBezTo>
                    <a:cubicBezTo>
                      <a:pt x="25366" y="2876"/>
                      <a:pt x="25639" y="2897"/>
                      <a:pt x="25897" y="2919"/>
                    </a:cubicBezTo>
                    <a:cubicBezTo>
                      <a:pt x="25630" y="2874"/>
                      <a:pt x="25347" y="2846"/>
                      <a:pt x="25071" y="2846"/>
                    </a:cubicBezTo>
                    <a:cubicBezTo>
                      <a:pt x="24970" y="2846"/>
                      <a:pt x="24870" y="2850"/>
                      <a:pt x="24773" y="2858"/>
                    </a:cubicBezTo>
                    <a:cubicBezTo>
                      <a:pt x="23374" y="2949"/>
                      <a:pt x="22037" y="3435"/>
                      <a:pt x="20882" y="4256"/>
                    </a:cubicBezTo>
                    <a:cubicBezTo>
                      <a:pt x="20122" y="4803"/>
                      <a:pt x="19423" y="5472"/>
                      <a:pt x="18815" y="6232"/>
                    </a:cubicBezTo>
                    <a:cubicBezTo>
                      <a:pt x="18116" y="7083"/>
                      <a:pt x="17508" y="8025"/>
                      <a:pt x="16991" y="8998"/>
                    </a:cubicBezTo>
                    <a:cubicBezTo>
                      <a:pt x="16718" y="9484"/>
                      <a:pt x="16444" y="10031"/>
                      <a:pt x="16171" y="10548"/>
                    </a:cubicBezTo>
                    <a:cubicBezTo>
                      <a:pt x="15897" y="11126"/>
                      <a:pt x="15593" y="11673"/>
                      <a:pt x="15259" y="12189"/>
                    </a:cubicBezTo>
                    <a:cubicBezTo>
                      <a:pt x="14894" y="12706"/>
                      <a:pt x="14438" y="13132"/>
                      <a:pt x="13861" y="13436"/>
                    </a:cubicBezTo>
                    <a:cubicBezTo>
                      <a:pt x="13332" y="13714"/>
                      <a:pt x="12726" y="13865"/>
                      <a:pt x="12137" y="13865"/>
                    </a:cubicBezTo>
                    <a:cubicBezTo>
                      <a:pt x="12083" y="13865"/>
                      <a:pt x="12030" y="13864"/>
                      <a:pt x="11976" y="13861"/>
                    </a:cubicBezTo>
                    <a:cubicBezTo>
                      <a:pt x="10669" y="13800"/>
                      <a:pt x="9423" y="13344"/>
                      <a:pt x="8359" y="12585"/>
                    </a:cubicBezTo>
                    <a:cubicBezTo>
                      <a:pt x="7356" y="11885"/>
                      <a:pt x="6414" y="11126"/>
                      <a:pt x="5563" y="10244"/>
                    </a:cubicBezTo>
                    <a:cubicBezTo>
                      <a:pt x="4134" y="8785"/>
                      <a:pt x="2888" y="7144"/>
                      <a:pt x="1945" y="5320"/>
                    </a:cubicBezTo>
                    <a:cubicBezTo>
                      <a:pt x="1307" y="4104"/>
                      <a:pt x="760" y="2797"/>
                      <a:pt x="365" y="149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55"/>
              <p:cNvSpPr/>
              <p:nvPr/>
            </p:nvSpPr>
            <p:spPr>
              <a:xfrm>
                <a:off x="3483950" y="3354800"/>
                <a:ext cx="194550" cy="198350"/>
              </a:xfrm>
              <a:custGeom>
                <a:avLst/>
                <a:gdLst/>
                <a:ahLst/>
                <a:cxnLst/>
                <a:rect l="l" t="t" r="r" b="b"/>
                <a:pathLst>
                  <a:path w="7782" h="7934" extrusionOk="0">
                    <a:moveTo>
                      <a:pt x="7781" y="0"/>
                    </a:moveTo>
                    <a:lnTo>
                      <a:pt x="7781" y="0"/>
                    </a:lnTo>
                    <a:cubicBezTo>
                      <a:pt x="7629" y="61"/>
                      <a:pt x="7477" y="152"/>
                      <a:pt x="7356" y="244"/>
                    </a:cubicBezTo>
                    <a:cubicBezTo>
                      <a:pt x="7022" y="487"/>
                      <a:pt x="6718" y="791"/>
                      <a:pt x="6474" y="1095"/>
                    </a:cubicBezTo>
                    <a:cubicBezTo>
                      <a:pt x="6079" y="1581"/>
                      <a:pt x="5745" y="2098"/>
                      <a:pt x="5441" y="2614"/>
                    </a:cubicBezTo>
                    <a:cubicBezTo>
                      <a:pt x="5107" y="3222"/>
                      <a:pt x="4772" y="3921"/>
                      <a:pt x="4408" y="4620"/>
                    </a:cubicBezTo>
                    <a:cubicBezTo>
                      <a:pt x="4043" y="5259"/>
                      <a:pt x="3617" y="5867"/>
                      <a:pt x="3070" y="6414"/>
                    </a:cubicBezTo>
                    <a:cubicBezTo>
                      <a:pt x="2645" y="6839"/>
                      <a:pt x="2158" y="7204"/>
                      <a:pt x="1611" y="7478"/>
                    </a:cubicBezTo>
                    <a:cubicBezTo>
                      <a:pt x="1246" y="7660"/>
                      <a:pt x="851" y="7782"/>
                      <a:pt x="456" y="7873"/>
                    </a:cubicBezTo>
                    <a:cubicBezTo>
                      <a:pt x="183" y="7934"/>
                      <a:pt x="0" y="7934"/>
                      <a:pt x="0" y="7934"/>
                    </a:cubicBezTo>
                    <a:cubicBezTo>
                      <a:pt x="152" y="7934"/>
                      <a:pt x="304" y="7934"/>
                      <a:pt x="456" y="7903"/>
                    </a:cubicBezTo>
                    <a:cubicBezTo>
                      <a:pt x="882" y="7842"/>
                      <a:pt x="1277" y="7690"/>
                      <a:pt x="1641" y="7538"/>
                    </a:cubicBezTo>
                    <a:cubicBezTo>
                      <a:pt x="2219" y="7265"/>
                      <a:pt x="2705" y="6900"/>
                      <a:pt x="3161" y="6475"/>
                    </a:cubicBezTo>
                    <a:cubicBezTo>
                      <a:pt x="3708" y="5927"/>
                      <a:pt x="4134" y="5320"/>
                      <a:pt x="4499" y="4651"/>
                    </a:cubicBezTo>
                    <a:cubicBezTo>
                      <a:pt x="4894" y="3952"/>
                      <a:pt x="5228" y="3283"/>
                      <a:pt x="5563" y="2675"/>
                    </a:cubicBezTo>
                    <a:cubicBezTo>
                      <a:pt x="5836" y="2128"/>
                      <a:pt x="6170" y="1611"/>
                      <a:pt x="6535" y="1155"/>
                    </a:cubicBezTo>
                    <a:cubicBezTo>
                      <a:pt x="6809" y="821"/>
                      <a:pt x="7082" y="517"/>
                      <a:pt x="7417" y="274"/>
                    </a:cubicBezTo>
                    <a:cubicBezTo>
                      <a:pt x="7508" y="183"/>
                      <a:pt x="7599" y="122"/>
                      <a:pt x="7690" y="61"/>
                    </a:cubicBezTo>
                    <a:lnTo>
                      <a:pt x="778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5"/>
              <p:cNvSpPr/>
              <p:nvPr/>
            </p:nvSpPr>
            <p:spPr>
              <a:xfrm>
                <a:off x="3217975" y="3182300"/>
                <a:ext cx="153525" cy="230275"/>
              </a:xfrm>
              <a:custGeom>
                <a:avLst/>
                <a:gdLst/>
                <a:ahLst/>
                <a:cxnLst/>
                <a:rect l="l" t="t" r="r" b="b"/>
                <a:pathLst>
                  <a:path w="6141" h="9211" extrusionOk="0">
                    <a:moveTo>
                      <a:pt x="6141" y="1"/>
                    </a:moveTo>
                    <a:cubicBezTo>
                      <a:pt x="6049" y="31"/>
                      <a:pt x="5989" y="61"/>
                      <a:pt x="5928" y="122"/>
                    </a:cubicBezTo>
                    <a:cubicBezTo>
                      <a:pt x="5745" y="244"/>
                      <a:pt x="5624" y="426"/>
                      <a:pt x="5533" y="639"/>
                    </a:cubicBezTo>
                    <a:cubicBezTo>
                      <a:pt x="5381" y="973"/>
                      <a:pt x="5350" y="1338"/>
                      <a:pt x="5411" y="1703"/>
                    </a:cubicBezTo>
                    <a:cubicBezTo>
                      <a:pt x="5381" y="1338"/>
                      <a:pt x="5411" y="973"/>
                      <a:pt x="5533" y="669"/>
                    </a:cubicBezTo>
                    <a:cubicBezTo>
                      <a:pt x="5654" y="365"/>
                      <a:pt x="5867" y="153"/>
                      <a:pt x="6141" y="1"/>
                    </a:cubicBezTo>
                    <a:close/>
                    <a:moveTo>
                      <a:pt x="5411" y="1703"/>
                    </a:moveTo>
                    <a:cubicBezTo>
                      <a:pt x="5441" y="2098"/>
                      <a:pt x="5593" y="2584"/>
                      <a:pt x="5685" y="3070"/>
                    </a:cubicBezTo>
                    <a:cubicBezTo>
                      <a:pt x="5958" y="4286"/>
                      <a:pt x="5958" y="5502"/>
                      <a:pt x="5745" y="6718"/>
                    </a:cubicBezTo>
                    <a:cubicBezTo>
                      <a:pt x="5624" y="7387"/>
                      <a:pt x="5472" y="8147"/>
                      <a:pt x="4986" y="8694"/>
                    </a:cubicBezTo>
                    <a:cubicBezTo>
                      <a:pt x="4742" y="8998"/>
                      <a:pt x="4378" y="9150"/>
                      <a:pt x="4013" y="9150"/>
                    </a:cubicBezTo>
                    <a:cubicBezTo>
                      <a:pt x="3618" y="9089"/>
                      <a:pt x="3253" y="8937"/>
                      <a:pt x="2949" y="8694"/>
                    </a:cubicBezTo>
                    <a:cubicBezTo>
                      <a:pt x="2645" y="8451"/>
                      <a:pt x="2372" y="8177"/>
                      <a:pt x="2128" y="7873"/>
                    </a:cubicBezTo>
                    <a:cubicBezTo>
                      <a:pt x="1885" y="7569"/>
                      <a:pt x="1672" y="7265"/>
                      <a:pt x="1460" y="6961"/>
                    </a:cubicBezTo>
                    <a:cubicBezTo>
                      <a:pt x="1034" y="6384"/>
                      <a:pt x="669" y="5745"/>
                      <a:pt x="335" y="5107"/>
                    </a:cubicBezTo>
                    <a:cubicBezTo>
                      <a:pt x="213" y="4803"/>
                      <a:pt x="122" y="4469"/>
                      <a:pt x="92" y="4134"/>
                    </a:cubicBezTo>
                    <a:cubicBezTo>
                      <a:pt x="61" y="3830"/>
                      <a:pt x="183" y="3526"/>
                      <a:pt x="396" y="3283"/>
                    </a:cubicBezTo>
                    <a:cubicBezTo>
                      <a:pt x="653" y="3026"/>
                      <a:pt x="1001" y="2885"/>
                      <a:pt x="1355" y="2885"/>
                    </a:cubicBezTo>
                    <a:cubicBezTo>
                      <a:pt x="1544" y="2885"/>
                      <a:pt x="1735" y="2925"/>
                      <a:pt x="1916" y="3010"/>
                    </a:cubicBezTo>
                    <a:cubicBezTo>
                      <a:pt x="2341" y="3222"/>
                      <a:pt x="2645" y="3587"/>
                      <a:pt x="2827" y="4043"/>
                    </a:cubicBezTo>
                    <a:cubicBezTo>
                      <a:pt x="2919" y="4378"/>
                      <a:pt x="2979" y="4742"/>
                      <a:pt x="2919" y="5077"/>
                    </a:cubicBezTo>
                    <a:cubicBezTo>
                      <a:pt x="2919" y="5320"/>
                      <a:pt x="2858" y="5533"/>
                      <a:pt x="2797" y="5745"/>
                    </a:cubicBezTo>
                    <a:cubicBezTo>
                      <a:pt x="2767" y="5897"/>
                      <a:pt x="2736" y="5958"/>
                      <a:pt x="2736" y="5958"/>
                    </a:cubicBezTo>
                    <a:cubicBezTo>
                      <a:pt x="2767" y="5897"/>
                      <a:pt x="2797" y="5806"/>
                      <a:pt x="2827" y="5745"/>
                    </a:cubicBezTo>
                    <a:cubicBezTo>
                      <a:pt x="2888" y="5533"/>
                      <a:pt x="2949" y="5320"/>
                      <a:pt x="2949" y="5077"/>
                    </a:cubicBezTo>
                    <a:cubicBezTo>
                      <a:pt x="3010" y="4742"/>
                      <a:pt x="2979" y="4378"/>
                      <a:pt x="2858" y="4043"/>
                    </a:cubicBezTo>
                    <a:cubicBezTo>
                      <a:pt x="2706" y="3557"/>
                      <a:pt x="2372" y="3192"/>
                      <a:pt x="1946" y="2979"/>
                    </a:cubicBezTo>
                    <a:cubicBezTo>
                      <a:pt x="1748" y="2880"/>
                      <a:pt x="1539" y="2833"/>
                      <a:pt x="1332" y="2833"/>
                    </a:cubicBezTo>
                    <a:cubicBezTo>
                      <a:pt x="965" y="2833"/>
                      <a:pt x="607" y="2981"/>
                      <a:pt x="335" y="3253"/>
                    </a:cubicBezTo>
                    <a:cubicBezTo>
                      <a:pt x="122" y="3496"/>
                      <a:pt x="1" y="3830"/>
                      <a:pt x="31" y="4134"/>
                    </a:cubicBezTo>
                    <a:cubicBezTo>
                      <a:pt x="31" y="4499"/>
                      <a:pt x="122" y="4833"/>
                      <a:pt x="274" y="5137"/>
                    </a:cubicBezTo>
                    <a:cubicBezTo>
                      <a:pt x="609" y="5776"/>
                      <a:pt x="973" y="6414"/>
                      <a:pt x="1368" y="6992"/>
                    </a:cubicBezTo>
                    <a:cubicBezTo>
                      <a:pt x="1581" y="7326"/>
                      <a:pt x="1824" y="7630"/>
                      <a:pt x="2068" y="7934"/>
                    </a:cubicBezTo>
                    <a:cubicBezTo>
                      <a:pt x="2311" y="8238"/>
                      <a:pt x="2584" y="8511"/>
                      <a:pt x="2919" y="8754"/>
                    </a:cubicBezTo>
                    <a:cubicBezTo>
                      <a:pt x="3223" y="9028"/>
                      <a:pt x="3618" y="9180"/>
                      <a:pt x="4013" y="9210"/>
                    </a:cubicBezTo>
                    <a:cubicBezTo>
                      <a:pt x="4408" y="9210"/>
                      <a:pt x="4803" y="9058"/>
                      <a:pt x="5046" y="8754"/>
                    </a:cubicBezTo>
                    <a:cubicBezTo>
                      <a:pt x="5472" y="8147"/>
                      <a:pt x="5745" y="7447"/>
                      <a:pt x="5806" y="6718"/>
                    </a:cubicBezTo>
                    <a:cubicBezTo>
                      <a:pt x="6019" y="5502"/>
                      <a:pt x="5989" y="4286"/>
                      <a:pt x="5745" y="3070"/>
                    </a:cubicBezTo>
                    <a:cubicBezTo>
                      <a:pt x="5624" y="2554"/>
                      <a:pt x="5472" y="2098"/>
                      <a:pt x="5411" y="1703"/>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5"/>
              <p:cNvSpPr/>
              <p:nvPr/>
            </p:nvSpPr>
            <p:spPr>
              <a:xfrm>
                <a:off x="1695925" y="3180775"/>
                <a:ext cx="165675" cy="231325"/>
              </a:xfrm>
              <a:custGeom>
                <a:avLst/>
                <a:gdLst/>
                <a:ahLst/>
                <a:cxnLst/>
                <a:rect l="l" t="t" r="r" b="b"/>
                <a:pathLst>
                  <a:path w="6627" h="9253" extrusionOk="0">
                    <a:moveTo>
                      <a:pt x="6626" y="1"/>
                    </a:moveTo>
                    <a:cubicBezTo>
                      <a:pt x="6626" y="3"/>
                      <a:pt x="6626" y="4"/>
                      <a:pt x="6626" y="6"/>
                    </a:cubicBezTo>
                    <a:lnTo>
                      <a:pt x="6626" y="6"/>
                    </a:lnTo>
                    <a:cubicBezTo>
                      <a:pt x="6626" y="4"/>
                      <a:pt x="6626" y="2"/>
                      <a:pt x="6626" y="1"/>
                    </a:cubicBezTo>
                    <a:close/>
                    <a:moveTo>
                      <a:pt x="6626" y="6"/>
                    </a:moveTo>
                    <a:lnTo>
                      <a:pt x="6626" y="6"/>
                    </a:lnTo>
                    <a:cubicBezTo>
                      <a:pt x="6623" y="38"/>
                      <a:pt x="6596" y="94"/>
                      <a:pt x="6596" y="122"/>
                    </a:cubicBezTo>
                    <a:cubicBezTo>
                      <a:pt x="6596" y="214"/>
                      <a:pt x="6566" y="335"/>
                      <a:pt x="6535" y="487"/>
                    </a:cubicBezTo>
                    <a:cubicBezTo>
                      <a:pt x="6505" y="791"/>
                      <a:pt x="6414" y="1247"/>
                      <a:pt x="6292" y="1764"/>
                    </a:cubicBezTo>
                    <a:cubicBezTo>
                      <a:pt x="5927" y="3192"/>
                      <a:pt x="5350" y="4530"/>
                      <a:pt x="4620" y="5776"/>
                    </a:cubicBezTo>
                    <a:cubicBezTo>
                      <a:pt x="4195" y="6475"/>
                      <a:pt x="3708" y="7113"/>
                      <a:pt x="3192" y="7721"/>
                    </a:cubicBezTo>
                    <a:cubicBezTo>
                      <a:pt x="2796" y="8238"/>
                      <a:pt x="2280" y="8663"/>
                      <a:pt x="1733" y="8998"/>
                    </a:cubicBezTo>
                    <a:cubicBezTo>
                      <a:pt x="1456" y="9147"/>
                      <a:pt x="1150" y="9221"/>
                      <a:pt x="845" y="9221"/>
                    </a:cubicBezTo>
                    <a:cubicBezTo>
                      <a:pt x="714" y="9221"/>
                      <a:pt x="584" y="9208"/>
                      <a:pt x="456" y="9180"/>
                    </a:cubicBezTo>
                    <a:cubicBezTo>
                      <a:pt x="304" y="9150"/>
                      <a:pt x="152" y="9089"/>
                      <a:pt x="0" y="8998"/>
                    </a:cubicBezTo>
                    <a:lnTo>
                      <a:pt x="0" y="8998"/>
                    </a:lnTo>
                    <a:cubicBezTo>
                      <a:pt x="122" y="9089"/>
                      <a:pt x="274" y="9180"/>
                      <a:pt x="456" y="9211"/>
                    </a:cubicBezTo>
                    <a:cubicBezTo>
                      <a:pt x="588" y="9239"/>
                      <a:pt x="722" y="9253"/>
                      <a:pt x="857" y="9253"/>
                    </a:cubicBezTo>
                    <a:cubicBezTo>
                      <a:pt x="1158" y="9253"/>
                      <a:pt x="1460" y="9185"/>
                      <a:pt x="1733" y="9059"/>
                    </a:cubicBezTo>
                    <a:cubicBezTo>
                      <a:pt x="2310" y="8724"/>
                      <a:pt x="2827" y="8299"/>
                      <a:pt x="3252" y="7782"/>
                    </a:cubicBezTo>
                    <a:cubicBezTo>
                      <a:pt x="3769" y="7174"/>
                      <a:pt x="4255" y="6505"/>
                      <a:pt x="4681" y="5837"/>
                    </a:cubicBezTo>
                    <a:cubicBezTo>
                      <a:pt x="5441" y="4590"/>
                      <a:pt x="5988" y="3223"/>
                      <a:pt x="6353" y="1794"/>
                    </a:cubicBezTo>
                    <a:cubicBezTo>
                      <a:pt x="6474" y="1218"/>
                      <a:pt x="6595" y="612"/>
                      <a:pt x="6626" y="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5"/>
              <p:cNvSpPr/>
              <p:nvPr/>
            </p:nvSpPr>
            <p:spPr>
              <a:xfrm>
                <a:off x="1575850" y="2919375"/>
                <a:ext cx="601100" cy="100325"/>
              </a:xfrm>
              <a:custGeom>
                <a:avLst/>
                <a:gdLst/>
                <a:ahLst/>
                <a:cxnLst/>
                <a:rect l="l" t="t" r="r" b="b"/>
                <a:pathLst>
                  <a:path w="24044" h="4013" extrusionOk="0">
                    <a:moveTo>
                      <a:pt x="426" y="1"/>
                    </a:moveTo>
                    <a:cubicBezTo>
                      <a:pt x="1" y="1277"/>
                      <a:pt x="1" y="2706"/>
                      <a:pt x="426" y="4013"/>
                    </a:cubicBezTo>
                    <a:lnTo>
                      <a:pt x="23527" y="4013"/>
                    </a:lnTo>
                    <a:cubicBezTo>
                      <a:pt x="24044" y="2706"/>
                      <a:pt x="24044" y="1277"/>
                      <a:pt x="2352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5"/>
              <p:cNvSpPr/>
              <p:nvPr/>
            </p:nvSpPr>
            <p:spPr>
              <a:xfrm>
                <a:off x="1610800" y="2960425"/>
                <a:ext cx="31175" cy="10650"/>
              </a:xfrm>
              <a:custGeom>
                <a:avLst/>
                <a:gdLst/>
                <a:ahLst/>
                <a:cxnLst/>
                <a:rect l="l" t="t" r="r" b="b"/>
                <a:pathLst>
                  <a:path w="1247" h="426" extrusionOk="0">
                    <a:moveTo>
                      <a:pt x="1" y="0"/>
                    </a:moveTo>
                    <a:lnTo>
                      <a:pt x="1" y="426"/>
                    </a:lnTo>
                    <a:lnTo>
                      <a:pt x="62" y="426"/>
                    </a:lnTo>
                    <a:lnTo>
                      <a:pt x="62" y="122"/>
                    </a:lnTo>
                    <a:lnTo>
                      <a:pt x="1247" y="334"/>
                    </a:lnTo>
                    <a:lnTo>
                      <a:pt x="1247" y="243"/>
                    </a:lnTo>
                    <a:lnTo>
                      <a:pt x="1"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5"/>
              <p:cNvSpPr/>
              <p:nvPr/>
            </p:nvSpPr>
            <p:spPr>
              <a:xfrm>
                <a:off x="1650325" y="2919375"/>
                <a:ext cx="34225" cy="100350"/>
              </a:xfrm>
              <a:custGeom>
                <a:avLst/>
                <a:gdLst/>
                <a:ahLst/>
                <a:cxnLst/>
                <a:rect l="l" t="t" r="r" b="b"/>
                <a:pathLst>
                  <a:path w="1369" h="4014" extrusionOk="0">
                    <a:moveTo>
                      <a:pt x="1368" y="1"/>
                    </a:moveTo>
                    <a:lnTo>
                      <a:pt x="1368" y="1"/>
                    </a:lnTo>
                    <a:cubicBezTo>
                      <a:pt x="1338" y="1"/>
                      <a:pt x="1034" y="882"/>
                      <a:pt x="639" y="2007"/>
                    </a:cubicBezTo>
                    <a:cubicBezTo>
                      <a:pt x="395" y="2645"/>
                      <a:pt x="183" y="3344"/>
                      <a:pt x="0" y="4013"/>
                    </a:cubicBezTo>
                    <a:cubicBezTo>
                      <a:pt x="1" y="4013"/>
                      <a:pt x="1" y="4014"/>
                      <a:pt x="2" y="4014"/>
                    </a:cubicBezTo>
                    <a:cubicBezTo>
                      <a:pt x="42" y="4014"/>
                      <a:pt x="371" y="3114"/>
                      <a:pt x="730" y="2037"/>
                    </a:cubicBezTo>
                    <a:cubicBezTo>
                      <a:pt x="973" y="1368"/>
                      <a:pt x="1186" y="700"/>
                      <a:pt x="136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5"/>
              <p:cNvSpPr/>
              <p:nvPr/>
            </p:nvSpPr>
            <p:spPr>
              <a:xfrm>
                <a:off x="1673125" y="2919375"/>
                <a:ext cx="35725" cy="100325"/>
              </a:xfrm>
              <a:custGeom>
                <a:avLst/>
                <a:gdLst/>
                <a:ahLst/>
                <a:cxnLst/>
                <a:rect l="l" t="t" r="r" b="b"/>
                <a:pathLst>
                  <a:path w="1429" h="4013" extrusionOk="0">
                    <a:moveTo>
                      <a:pt x="1398" y="1"/>
                    </a:moveTo>
                    <a:lnTo>
                      <a:pt x="1398" y="1"/>
                    </a:lnTo>
                    <a:cubicBezTo>
                      <a:pt x="1125" y="639"/>
                      <a:pt x="882" y="1308"/>
                      <a:pt x="669" y="2007"/>
                    </a:cubicBezTo>
                    <a:cubicBezTo>
                      <a:pt x="304" y="3101"/>
                      <a:pt x="0" y="4013"/>
                      <a:pt x="31" y="4013"/>
                    </a:cubicBezTo>
                    <a:cubicBezTo>
                      <a:pt x="304" y="3375"/>
                      <a:pt x="578" y="2706"/>
                      <a:pt x="760" y="2037"/>
                    </a:cubicBezTo>
                    <a:cubicBezTo>
                      <a:pt x="1155" y="913"/>
                      <a:pt x="1429" y="1"/>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5"/>
              <p:cNvSpPr/>
              <p:nvPr/>
            </p:nvSpPr>
            <p:spPr>
              <a:xfrm>
                <a:off x="2059150" y="2919375"/>
                <a:ext cx="35725" cy="100325"/>
              </a:xfrm>
              <a:custGeom>
                <a:avLst/>
                <a:gdLst/>
                <a:ahLst/>
                <a:cxnLst/>
                <a:rect l="l" t="t" r="r" b="b"/>
                <a:pathLst>
                  <a:path w="1429" h="4013" extrusionOk="0">
                    <a:moveTo>
                      <a:pt x="1398" y="1"/>
                    </a:moveTo>
                    <a:lnTo>
                      <a:pt x="1398" y="1"/>
                    </a:lnTo>
                    <a:cubicBezTo>
                      <a:pt x="1125" y="639"/>
                      <a:pt x="882" y="1308"/>
                      <a:pt x="669" y="2007"/>
                    </a:cubicBezTo>
                    <a:cubicBezTo>
                      <a:pt x="304" y="3101"/>
                      <a:pt x="0" y="4013"/>
                      <a:pt x="31" y="4013"/>
                    </a:cubicBezTo>
                    <a:cubicBezTo>
                      <a:pt x="304" y="3375"/>
                      <a:pt x="547" y="2706"/>
                      <a:pt x="760" y="2037"/>
                    </a:cubicBezTo>
                    <a:cubicBezTo>
                      <a:pt x="1155" y="913"/>
                      <a:pt x="1429" y="1"/>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5"/>
              <p:cNvSpPr/>
              <p:nvPr/>
            </p:nvSpPr>
            <p:spPr>
              <a:xfrm>
                <a:off x="2082700" y="2919375"/>
                <a:ext cx="35750" cy="100350"/>
              </a:xfrm>
              <a:custGeom>
                <a:avLst/>
                <a:gdLst/>
                <a:ahLst/>
                <a:cxnLst/>
                <a:rect l="l" t="t" r="r" b="b"/>
                <a:pathLst>
                  <a:path w="1430" h="4014" extrusionOk="0">
                    <a:moveTo>
                      <a:pt x="1399" y="1"/>
                    </a:moveTo>
                    <a:cubicBezTo>
                      <a:pt x="1368" y="1"/>
                      <a:pt x="1034" y="882"/>
                      <a:pt x="669" y="2007"/>
                    </a:cubicBezTo>
                    <a:cubicBezTo>
                      <a:pt x="304" y="3101"/>
                      <a:pt x="0" y="4013"/>
                      <a:pt x="31" y="4013"/>
                    </a:cubicBezTo>
                    <a:cubicBezTo>
                      <a:pt x="31" y="4013"/>
                      <a:pt x="32" y="4014"/>
                      <a:pt x="33" y="4014"/>
                    </a:cubicBezTo>
                    <a:cubicBezTo>
                      <a:pt x="72" y="4014"/>
                      <a:pt x="402" y="3114"/>
                      <a:pt x="760" y="2037"/>
                    </a:cubicBezTo>
                    <a:cubicBezTo>
                      <a:pt x="1155" y="913"/>
                      <a:pt x="1429" y="1"/>
                      <a:pt x="13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5"/>
              <p:cNvSpPr/>
              <p:nvPr/>
            </p:nvSpPr>
            <p:spPr>
              <a:xfrm>
                <a:off x="1494550" y="2848700"/>
                <a:ext cx="601100" cy="71475"/>
              </a:xfrm>
              <a:custGeom>
                <a:avLst/>
                <a:gdLst/>
                <a:ahLst/>
                <a:cxnLst/>
                <a:rect l="l" t="t" r="r" b="b"/>
                <a:pathLst>
                  <a:path w="24044" h="2859" extrusionOk="0">
                    <a:moveTo>
                      <a:pt x="395" y="1"/>
                    </a:moveTo>
                    <a:cubicBezTo>
                      <a:pt x="0" y="913"/>
                      <a:pt x="0" y="1946"/>
                      <a:pt x="395" y="2858"/>
                    </a:cubicBezTo>
                    <a:lnTo>
                      <a:pt x="23496" y="2858"/>
                    </a:lnTo>
                    <a:cubicBezTo>
                      <a:pt x="24043" y="1977"/>
                      <a:pt x="24043" y="882"/>
                      <a:pt x="2349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5"/>
              <p:cNvSpPr/>
              <p:nvPr/>
            </p:nvSpPr>
            <p:spPr>
              <a:xfrm>
                <a:off x="1698950" y="2869225"/>
                <a:ext cx="19025" cy="26625"/>
              </a:xfrm>
              <a:custGeom>
                <a:avLst/>
                <a:gdLst/>
                <a:ahLst/>
                <a:cxnLst/>
                <a:rect l="l" t="t" r="r" b="b"/>
                <a:pathLst>
                  <a:path w="761" h="1065" extrusionOk="0">
                    <a:moveTo>
                      <a:pt x="1" y="1"/>
                    </a:moveTo>
                    <a:lnTo>
                      <a:pt x="1" y="1064"/>
                    </a:lnTo>
                    <a:lnTo>
                      <a:pt x="761" y="1064"/>
                    </a:lnTo>
                    <a:lnTo>
                      <a:pt x="761" y="852"/>
                    </a:lnTo>
                    <a:lnTo>
                      <a:pt x="244" y="852"/>
                    </a:lnTo>
                    <a:lnTo>
                      <a:pt x="244"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5"/>
              <p:cNvSpPr/>
              <p:nvPr/>
            </p:nvSpPr>
            <p:spPr>
              <a:xfrm>
                <a:off x="1720225" y="2875200"/>
                <a:ext cx="19775" cy="20850"/>
              </a:xfrm>
              <a:custGeom>
                <a:avLst/>
                <a:gdLst/>
                <a:ahLst/>
                <a:cxnLst/>
                <a:rect l="l" t="t" r="r" b="b"/>
                <a:pathLst>
                  <a:path w="791" h="834" extrusionOk="0">
                    <a:moveTo>
                      <a:pt x="548" y="461"/>
                    </a:moveTo>
                    <a:lnTo>
                      <a:pt x="548" y="552"/>
                    </a:lnTo>
                    <a:cubicBezTo>
                      <a:pt x="517" y="613"/>
                      <a:pt x="457" y="673"/>
                      <a:pt x="365" y="673"/>
                    </a:cubicBezTo>
                    <a:cubicBezTo>
                      <a:pt x="274" y="673"/>
                      <a:pt x="244" y="613"/>
                      <a:pt x="244" y="582"/>
                    </a:cubicBezTo>
                    <a:cubicBezTo>
                      <a:pt x="244" y="521"/>
                      <a:pt x="274" y="461"/>
                      <a:pt x="365" y="461"/>
                    </a:cubicBezTo>
                    <a:close/>
                    <a:moveTo>
                      <a:pt x="467" y="0"/>
                    </a:moveTo>
                    <a:cubicBezTo>
                      <a:pt x="444" y="0"/>
                      <a:pt x="420" y="2"/>
                      <a:pt x="396" y="5"/>
                    </a:cubicBezTo>
                    <a:cubicBezTo>
                      <a:pt x="274" y="5"/>
                      <a:pt x="122" y="35"/>
                      <a:pt x="31" y="96"/>
                    </a:cubicBezTo>
                    <a:lnTo>
                      <a:pt x="122" y="278"/>
                    </a:lnTo>
                    <a:cubicBezTo>
                      <a:pt x="183" y="217"/>
                      <a:pt x="274" y="187"/>
                      <a:pt x="365" y="187"/>
                    </a:cubicBezTo>
                    <a:cubicBezTo>
                      <a:pt x="487" y="187"/>
                      <a:pt x="548" y="248"/>
                      <a:pt x="548" y="339"/>
                    </a:cubicBezTo>
                    <a:lnTo>
                      <a:pt x="365" y="339"/>
                    </a:lnTo>
                    <a:cubicBezTo>
                      <a:pt x="92" y="339"/>
                      <a:pt x="1" y="461"/>
                      <a:pt x="1" y="582"/>
                    </a:cubicBezTo>
                    <a:cubicBezTo>
                      <a:pt x="1" y="734"/>
                      <a:pt x="122" y="825"/>
                      <a:pt x="305" y="825"/>
                    </a:cubicBezTo>
                    <a:cubicBezTo>
                      <a:pt x="321" y="831"/>
                      <a:pt x="338" y="833"/>
                      <a:pt x="355" y="833"/>
                    </a:cubicBezTo>
                    <a:cubicBezTo>
                      <a:pt x="428" y="833"/>
                      <a:pt x="498" y="784"/>
                      <a:pt x="548" y="734"/>
                    </a:cubicBezTo>
                    <a:lnTo>
                      <a:pt x="548" y="825"/>
                    </a:lnTo>
                    <a:lnTo>
                      <a:pt x="791" y="825"/>
                    </a:lnTo>
                    <a:lnTo>
                      <a:pt x="791" y="339"/>
                    </a:lnTo>
                    <a:cubicBezTo>
                      <a:pt x="791" y="120"/>
                      <a:pt x="668" y="0"/>
                      <a:pt x="467"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5"/>
              <p:cNvSpPr/>
              <p:nvPr/>
            </p:nvSpPr>
            <p:spPr>
              <a:xfrm>
                <a:off x="1745300" y="2875225"/>
                <a:ext cx="21250" cy="20625"/>
              </a:xfrm>
              <a:custGeom>
                <a:avLst/>
                <a:gdLst/>
                <a:ahLst/>
                <a:cxnLst/>
                <a:rect l="l" t="t" r="r" b="b"/>
                <a:pathLst>
                  <a:path w="850" h="825" extrusionOk="0">
                    <a:moveTo>
                      <a:pt x="528" y="0"/>
                    </a:moveTo>
                    <a:cubicBezTo>
                      <a:pt x="514" y="0"/>
                      <a:pt x="501" y="1"/>
                      <a:pt x="487" y="4"/>
                    </a:cubicBezTo>
                    <a:cubicBezTo>
                      <a:pt x="396" y="4"/>
                      <a:pt x="274" y="34"/>
                      <a:pt x="214" y="95"/>
                    </a:cubicBezTo>
                    <a:lnTo>
                      <a:pt x="214" y="4"/>
                    </a:lnTo>
                    <a:lnTo>
                      <a:pt x="1" y="4"/>
                    </a:lnTo>
                    <a:lnTo>
                      <a:pt x="1" y="824"/>
                    </a:lnTo>
                    <a:lnTo>
                      <a:pt x="214" y="824"/>
                    </a:lnTo>
                    <a:lnTo>
                      <a:pt x="214" y="429"/>
                    </a:lnTo>
                    <a:cubicBezTo>
                      <a:pt x="214" y="277"/>
                      <a:pt x="305" y="216"/>
                      <a:pt x="426" y="216"/>
                    </a:cubicBezTo>
                    <a:cubicBezTo>
                      <a:pt x="517" y="216"/>
                      <a:pt x="578" y="277"/>
                      <a:pt x="578" y="399"/>
                    </a:cubicBezTo>
                    <a:lnTo>
                      <a:pt x="578" y="824"/>
                    </a:lnTo>
                    <a:lnTo>
                      <a:pt x="821" y="824"/>
                    </a:lnTo>
                    <a:lnTo>
                      <a:pt x="821" y="338"/>
                    </a:lnTo>
                    <a:cubicBezTo>
                      <a:pt x="850" y="169"/>
                      <a:pt x="695" y="0"/>
                      <a:pt x="528"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5"/>
              <p:cNvSpPr/>
              <p:nvPr/>
            </p:nvSpPr>
            <p:spPr>
              <a:xfrm>
                <a:off x="1767350" y="2874550"/>
                <a:ext cx="25800" cy="28975"/>
              </a:xfrm>
              <a:custGeom>
                <a:avLst/>
                <a:gdLst/>
                <a:ahLst/>
                <a:cxnLst/>
                <a:rect l="l" t="t" r="r" b="b"/>
                <a:pathLst>
                  <a:path w="1032" h="1159" extrusionOk="0">
                    <a:moveTo>
                      <a:pt x="547" y="190"/>
                    </a:moveTo>
                    <a:cubicBezTo>
                      <a:pt x="654" y="190"/>
                      <a:pt x="760" y="259"/>
                      <a:pt x="760" y="395"/>
                    </a:cubicBezTo>
                    <a:cubicBezTo>
                      <a:pt x="760" y="547"/>
                      <a:pt x="654" y="623"/>
                      <a:pt x="547" y="623"/>
                    </a:cubicBezTo>
                    <a:cubicBezTo>
                      <a:pt x="441" y="623"/>
                      <a:pt x="335" y="547"/>
                      <a:pt x="335" y="395"/>
                    </a:cubicBezTo>
                    <a:cubicBezTo>
                      <a:pt x="335" y="259"/>
                      <a:pt x="441" y="190"/>
                      <a:pt x="547" y="190"/>
                    </a:cubicBezTo>
                    <a:close/>
                    <a:moveTo>
                      <a:pt x="517" y="0"/>
                    </a:moveTo>
                    <a:cubicBezTo>
                      <a:pt x="0" y="0"/>
                      <a:pt x="0" y="791"/>
                      <a:pt x="517" y="791"/>
                    </a:cubicBezTo>
                    <a:cubicBezTo>
                      <a:pt x="608" y="791"/>
                      <a:pt x="699" y="760"/>
                      <a:pt x="760" y="699"/>
                    </a:cubicBezTo>
                    <a:lnTo>
                      <a:pt x="760" y="730"/>
                    </a:lnTo>
                    <a:cubicBezTo>
                      <a:pt x="760" y="882"/>
                      <a:pt x="699" y="943"/>
                      <a:pt x="547" y="943"/>
                    </a:cubicBezTo>
                    <a:cubicBezTo>
                      <a:pt x="426" y="943"/>
                      <a:pt x="335" y="912"/>
                      <a:pt x="243" y="851"/>
                    </a:cubicBezTo>
                    <a:lnTo>
                      <a:pt x="152" y="1034"/>
                    </a:lnTo>
                    <a:cubicBezTo>
                      <a:pt x="274" y="1125"/>
                      <a:pt x="395" y="1155"/>
                      <a:pt x="547" y="1155"/>
                    </a:cubicBezTo>
                    <a:cubicBezTo>
                      <a:pt x="565" y="1157"/>
                      <a:pt x="582" y="1158"/>
                      <a:pt x="599" y="1158"/>
                    </a:cubicBezTo>
                    <a:cubicBezTo>
                      <a:pt x="847" y="1158"/>
                      <a:pt x="1032" y="955"/>
                      <a:pt x="1003" y="699"/>
                    </a:cubicBezTo>
                    <a:lnTo>
                      <a:pt x="1003" y="31"/>
                    </a:lnTo>
                    <a:lnTo>
                      <a:pt x="791" y="0"/>
                    </a:lnTo>
                    <a:lnTo>
                      <a:pt x="791" y="122"/>
                    </a:lnTo>
                    <a:cubicBezTo>
                      <a:pt x="730" y="31"/>
                      <a:pt x="608" y="0"/>
                      <a:pt x="517"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5"/>
              <p:cNvSpPr/>
              <p:nvPr/>
            </p:nvSpPr>
            <p:spPr>
              <a:xfrm>
                <a:off x="1797025" y="2875300"/>
                <a:ext cx="21250" cy="20625"/>
              </a:xfrm>
              <a:custGeom>
                <a:avLst/>
                <a:gdLst/>
                <a:ahLst/>
                <a:cxnLst/>
                <a:rect l="l" t="t" r="r" b="b"/>
                <a:pathLst>
                  <a:path w="850" h="825" extrusionOk="0">
                    <a:moveTo>
                      <a:pt x="29" y="1"/>
                    </a:moveTo>
                    <a:lnTo>
                      <a:pt x="29" y="457"/>
                    </a:lnTo>
                    <a:cubicBezTo>
                      <a:pt x="1" y="654"/>
                      <a:pt x="129" y="825"/>
                      <a:pt x="342" y="825"/>
                    </a:cubicBezTo>
                    <a:cubicBezTo>
                      <a:pt x="358" y="825"/>
                      <a:pt x="376" y="824"/>
                      <a:pt x="394" y="821"/>
                    </a:cubicBezTo>
                    <a:cubicBezTo>
                      <a:pt x="485" y="821"/>
                      <a:pt x="576" y="791"/>
                      <a:pt x="637" y="730"/>
                    </a:cubicBezTo>
                    <a:lnTo>
                      <a:pt x="637" y="821"/>
                    </a:lnTo>
                    <a:lnTo>
                      <a:pt x="850" y="821"/>
                    </a:lnTo>
                    <a:lnTo>
                      <a:pt x="850" y="1"/>
                    </a:lnTo>
                    <a:lnTo>
                      <a:pt x="637" y="31"/>
                    </a:lnTo>
                    <a:lnTo>
                      <a:pt x="637" y="426"/>
                    </a:lnTo>
                    <a:cubicBezTo>
                      <a:pt x="637" y="578"/>
                      <a:pt x="546" y="639"/>
                      <a:pt x="424" y="639"/>
                    </a:cubicBezTo>
                    <a:cubicBezTo>
                      <a:pt x="333" y="639"/>
                      <a:pt x="272" y="578"/>
                      <a:pt x="272" y="457"/>
                    </a:cubicBezTo>
                    <a:lnTo>
                      <a:pt x="272"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5"/>
              <p:cNvSpPr/>
              <p:nvPr/>
            </p:nvSpPr>
            <p:spPr>
              <a:xfrm>
                <a:off x="1822825" y="2875200"/>
                <a:ext cx="19000" cy="20850"/>
              </a:xfrm>
              <a:custGeom>
                <a:avLst/>
                <a:gdLst/>
                <a:ahLst/>
                <a:cxnLst/>
                <a:rect l="l" t="t" r="r" b="b"/>
                <a:pathLst>
                  <a:path w="760" h="834" extrusionOk="0">
                    <a:moveTo>
                      <a:pt x="517" y="461"/>
                    </a:moveTo>
                    <a:lnTo>
                      <a:pt x="517" y="552"/>
                    </a:lnTo>
                    <a:cubicBezTo>
                      <a:pt x="517" y="613"/>
                      <a:pt x="426" y="673"/>
                      <a:pt x="365" y="673"/>
                    </a:cubicBezTo>
                    <a:cubicBezTo>
                      <a:pt x="274" y="673"/>
                      <a:pt x="213" y="613"/>
                      <a:pt x="213" y="582"/>
                    </a:cubicBezTo>
                    <a:cubicBezTo>
                      <a:pt x="213" y="521"/>
                      <a:pt x="274" y="461"/>
                      <a:pt x="365" y="461"/>
                    </a:cubicBezTo>
                    <a:close/>
                    <a:moveTo>
                      <a:pt x="443" y="0"/>
                    </a:moveTo>
                    <a:cubicBezTo>
                      <a:pt x="419" y="0"/>
                      <a:pt x="393" y="2"/>
                      <a:pt x="365" y="5"/>
                    </a:cubicBezTo>
                    <a:cubicBezTo>
                      <a:pt x="243" y="5"/>
                      <a:pt x="122" y="35"/>
                      <a:pt x="31" y="96"/>
                    </a:cubicBezTo>
                    <a:lnTo>
                      <a:pt x="122" y="278"/>
                    </a:lnTo>
                    <a:cubicBezTo>
                      <a:pt x="182" y="217"/>
                      <a:pt x="243" y="187"/>
                      <a:pt x="334" y="187"/>
                    </a:cubicBezTo>
                    <a:cubicBezTo>
                      <a:pt x="456" y="187"/>
                      <a:pt x="517" y="248"/>
                      <a:pt x="517" y="339"/>
                    </a:cubicBezTo>
                    <a:lnTo>
                      <a:pt x="334" y="339"/>
                    </a:lnTo>
                    <a:cubicBezTo>
                      <a:pt x="91" y="339"/>
                      <a:pt x="0" y="461"/>
                      <a:pt x="0" y="582"/>
                    </a:cubicBezTo>
                    <a:cubicBezTo>
                      <a:pt x="0" y="734"/>
                      <a:pt x="122" y="825"/>
                      <a:pt x="304" y="825"/>
                    </a:cubicBezTo>
                    <a:cubicBezTo>
                      <a:pt x="321" y="831"/>
                      <a:pt x="338" y="833"/>
                      <a:pt x="354" y="833"/>
                    </a:cubicBezTo>
                    <a:cubicBezTo>
                      <a:pt x="428" y="833"/>
                      <a:pt x="498" y="784"/>
                      <a:pt x="547" y="734"/>
                    </a:cubicBezTo>
                    <a:lnTo>
                      <a:pt x="547" y="825"/>
                    </a:lnTo>
                    <a:lnTo>
                      <a:pt x="760" y="825"/>
                    </a:lnTo>
                    <a:lnTo>
                      <a:pt x="760" y="339"/>
                    </a:lnTo>
                    <a:cubicBezTo>
                      <a:pt x="760" y="120"/>
                      <a:pt x="662" y="0"/>
                      <a:pt x="443"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7" name="Google Shape;1727;p55"/>
              <p:cNvSpPr/>
              <p:nvPr/>
            </p:nvSpPr>
            <p:spPr>
              <a:xfrm>
                <a:off x="1843325" y="2874550"/>
                <a:ext cx="25825" cy="28975"/>
              </a:xfrm>
              <a:custGeom>
                <a:avLst/>
                <a:gdLst/>
                <a:ahLst/>
                <a:cxnLst/>
                <a:rect l="l" t="t" r="r" b="b"/>
                <a:pathLst>
                  <a:path w="1033" h="1159" extrusionOk="0">
                    <a:moveTo>
                      <a:pt x="586" y="208"/>
                    </a:moveTo>
                    <a:cubicBezTo>
                      <a:pt x="688" y="208"/>
                      <a:pt x="761" y="314"/>
                      <a:pt x="761" y="395"/>
                    </a:cubicBezTo>
                    <a:lnTo>
                      <a:pt x="791" y="395"/>
                    </a:lnTo>
                    <a:cubicBezTo>
                      <a:pt x="791" y="517"/>
                      <a:pt x="670" y="608"/>
                      <a:pt x="548" y="608"/>
                    </a:cubicBezTo>
                    <a:cubicBezTo>
                      <a:pt x="426" y="608"/>
                      <a:pt x="335" y="517"/>
                      <a:pt x="335" y="395"/>
                    </a:cubicBezTo>
                    <a:cubicBezTo>
                      <a:pt x="335" y="314"/>
                      <a:pt x="408" y="208"/>
                      <a:pt x="510" y="208"/>
                    </a:cubicBezTo>
                    <a:cubicBezTo>
                      <a:pt x="522" y="208"/>
                      <a:pt x="535" y="210"/>
                      <a:pt x="548" y="213"/>
                    </a:cubicBezTo>
                    <a:cubicBezTo>
                      <a:pt x="561" y="210"/>
                      <a:pt x="574" y="208"/>
                      <a:pt x="586" y="208"/>
                    </a:cubicBezTo>
                    <a:close/>
                    <a:moveTo>
                      <a:pt x="518" y="0"/>
                    </a:moveTo>
                    <a:cubicBezTo>
                      <a:pt x="1" y="0"/>
                      <a:pt x="1" y="791"/>
                      <a:pt x="518" y="791"/>
                    </a:cubicBezTo>
                    <a:cubicBezTo>
                      <a:pt x="609" y="791"/>
                      <a:pt x="700" y="760"/>
                      <a:pt x="761" y="699"/>
                    </a:cubicBezTo>
                    <a:lnTo>
                      <a:pt x="761" y="730"/>
                    </a:lnTo>
                    <a:cubicBezTo>
                      <a:pt x="761" y="882"/>
                      <a:pt x="700" y="943"/>
                      <a:pt x="518" y="943"/>
                    </a:cubicBezTo>
                    <a:cubicBezTo>
                      <a:pt x="426" y="943"/>
                      <a:pt x="335" y="912"/>
                      <a:pt x="244" y="851"/>
                    </a:cubicBezTo>
                    <a:lnTo>
                      <a:pt x="153" y="1034"/>
                    </a:lnTo>
                    <a:cubicBezTo>
                      <a:pt x="274" y="1125"/>
                      <a:pt x="396" y="1155"/>
                      <a:pt x="548" y="1155"/>
                    </a:cubicBezTo>
                    <a:cubicBezTo>
                      <a:pt x="565" y="1157"/>
                      <a:pt x="583" y="1158"/>
                      <a:pt x="600" y="1158"/>
                    </a:cubicBezTo>
                    <a:cubicBezTo>
                      <a:pt x="848" y="1158"/>
                      <a:pt x="1032" y="955"/>
                      <a:pt x="1004" y="699"/>
                    </a:cubicBezTo>
                    <a:lnTo>
                      <a:pt x="1004" y="31"/>
                    </a:lnTo>
                    <a:lnTo>
                      <a:pt x="791" y="0"/>
                    </a:lnTo>
                    <a:lnTo>
                      <a:pt x="791" y="122"/>
                    </a:lnTo>
                    <a:cubicBezTo>
                      <a:pt x="730" y="31"/>
                      <a:pt x="609" y="0"/>
                      <a:pt x="518" y="0"/>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8" name="Google Shape;1728;p55"/>
              <p:cNvSpPr/>
              <p:nvPr/>
            </p:nvSpPr>
            <p:spPr>
              <a:xfrm>
                <a:off x="1868900" y="2874525"/>
                <a:ext cx="25375" cy="21400"/>
              </a:xfrm>
              <a:custGeom>
                <a:avLst/>
                <a:gdLst/>
                <a:ahLst/>
                <a:cxnLst/>
                <a:rect l="l" t="t" r="r" b="b"/>
                <a:pathLst>
                  <a:path w="1015" h="856" extrusionOk="0">
                    <a:moveTo>
                      <a:pt x="589" y="184"/>
                    </a:moveTo>
                    <a:cubicBezTo>
                      <a:pt x="680" y="184"/>
                      <a:pt x="771" y="275"/>
                      <a:pt x="771" y="366"/>
                    </a:cubicBezTo>
                    <a:lnTo>
                      <a:pt x="376" y="366"/>
                    </a:lnTo>
                    <a:cubicBezTo>
                      <a:pt x="406" y="275"/>
                      <a:pt x="467" y="184"/>
                      <a:pt x="589" y="184"/>
                    </a:cubicBezTo>
                    <a:close/>
                    <a:moveTo>
                      <a:pt x="560" y="1"/>
                    </a:moveTo>
                    <a:cubicBezTo>
                      <a:pt x="0" y="1"/>
                      <a:pt x="19" y="855"/>
                      <a:pt x="564" y="855"/>
                    </a:cubicBezTo>
                    <a:cubicBezTo>
                      <a:pt x="582" y="855"/>
                      <a:pt x="600" y="854"/>
                      <a:pt x="619" y="852"/>
                    </a:cubicBezTo>
                    <a:cubicBezTo>
                      <a:pt x="741" y="852"/>
                      <a:pt x="862" y="822"/>
                      <a:pt x="954" y="731"/>
                    </a:cubicBezTo>
                    <a:lnTo>
                      <a:pt x="832" y="579"/>
                    </a:lnTo>
                    <a:cubicBezTo>
                      <a:pt x="771" y="640"/>
                      <a:pt x="680" y="670"/>
                      <a:pt x="619" y="670"/>
                    </a:cubicBezTo>
                    <a:cubicBezTo>
                      <a:pt x="498" y="670"/>
                      <a:pt x="406" y="609"/>
                      <a:pt x="376" y="488"/>
                    </a:cubicBezTo>
                    <a:lnTo>
                      <a:pt x="1014" y="488"/>
                    </a:lnTo>
                    <a:cubicBezTo>
                      <a:pt x="1014" y="488"/>
                      <a:pt x="1014" y="427"/>
                      <a:pt x="1014" y="427"/>
                    </a:cubicBezTo>
                    <a:cubicBezTo>
                      <a:pt x="1014" y="184"/>
                      <a:pt x="832" y="1"/>
                      <a:pt x="589" y="1"/>
                    </a:cubicBezTo>
                    <a:cubicBezTo>
                      <a:pt x="579" y="1"/>
                      <a:pt x="570" y="1"/>
                      <a:pt x="560" y="1"/>
                    </a:cubicBez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9" name="Google Shape;1729;p55"/>
              <p:cNvSpPr/>
              <p:nvPr/>
            </p:nvSpPr>
            <p:spPr>
              <a:xfrm>
                <a:off x="1543925" y="2883675"/>
                <a:ext cx="26625" cy="11425"/>
              </a:xfrm>
              <a:custGeom>
                <a:avLst/>
                <a:gdLst/>
                <a:ahLst/>
                <a:cxnLst/>
                <a:rect l="l" t="t" r="r" b="b"/>
                <a:pathLst>
                  <a:path w="1065" h="457" extrusionOk="0">
                    <a:moveTo>
                      <a:pt x="1" y="0"/>
                    </a:moveTo>
                    <a:lnTo>
                      <a:pt x="1" y="456"/>
                    </a:lnTo>
                    <a:lnTo>
                      <a:pt x="183" y="456"/>
                    </a:lnTo>
                    <a:lnTo>
                      <a:pt x="183" y="243"/>
                    </a:lnTo>
                    <a:lnTo>
                      <a:pt x="1065" y="243"/>
                    </a:lnTo>
                    <a:lnTo>
                      <a:pt x="1065"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0" name="Google Shape;1730;p55"/>
              <p:cNvSpPr/>
              <p:nvPr/>
            </p:nvSpPr>
            <p:spPr>
              <a:xfrm>
                <a:off x="1583450" y="2848700"/>
                <a:ext cx="63850" cy="71475"/>
              </a:xfrm>
              <a:custGeom>
                <a:avLst/>
                <a:gdLst/>
                <a:ahLst/>
                <a:cxnLst/>
                <a:rect l="l" t="t" r="r" b="b"/>
                <a:pathLst>
                  <a:path w="2554" h="2859" extrusionOk="0">
                    <a:moveTo>
                      <a:pt x="0" y="1"/>
                    </a:moveTo>
                    <a:lnTo>
                      <a:pt x="1095" y="2858"/>
                    </a:lnTo>
                    <a:lnTo>
                      <a:pt x="2554" y="2858"/>
                    </a:lnTo>
                    <a:lnTo>
                      <a:pt x="1642"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55"/>
              <p:cNvSpPr/>
              <p:nvPr/>
            </p:nvSpPr>
            <p:spPr>
              <a:xfrm>
                <a:off x="1938325" y="2848700"/>
                <a:ext cx="63100" cy="71475"/>
              </a:xfrm>
              <a:custGeom>
                <a:avLst/>
                <a:gdLst/>
                <a:ahLst/>
                <a:cxnLst/>
                <a:rect l="l" t="t" r="r" b="b"/>
                <a:pathLst>
                  <a:path w="2524" h="2859" extrusionOk="0">
                    <a:moveTo>
                      <a:pt x="0" y="1"/>
                    </a:moveTo>
                    <a:lnTo>
                      <a:pt x="1095" y="2858"/>
                    </a:lnTo>
                    <a:lnTo>
                      <a:pt x="2523" y="2858"/>
                    </a:lnTo>
                    <a:lnTo>
                      <a:pt x="1611"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55"/>
              <p:cNvSpPr/>
              <p:nvPr/>
            </p:nvSpPr>
            <p:spPr>
              <a:xfrm>
                <a:off x="1607775" y="4272750"/>
                <a:ext cx="109450" cy="130725"/>
              </a:xfrm>
              <a:custGeom>
                <a:avLst/>
                <a:gdLst/>
                <a:ahLst/>
                <a:cxnLst/>
                <a:rect l="l" t="t" r="r" b="b"/>
                <a:pathLst>
                  <a:path w="4378" h="5229" extrusionOk="0">
                    <a:moveTo>
                      <a:pt x="3860" y="0"/>
                    </a:moveTo>
                    <a:cubicBezTo>
                      <a:pt x="3465" y="912"/>
                      <a:pt x="2979" y="1794"/>
                      <a:pt x="2401" y="2584"/>
                    </a:cubicBezTo>
                    <a:cubicBezTo>
                      <a:pt x="1824" y="3404"/>
                      <a:pt x="973" y="3982"/>
                      <a:pt x="0" y="4195"/>
                    </a:cubicBezTo>
                    <a:lnTo>
                      <a:pt x="61" y="4195"/>
                    </a:lnTo>
                    <a:cubicBezTo>
                      <a:pt x="213" y="4529"/>
                      <a:pt x="395" y="4894"/>
                      <a:pt x="547" y="5228"/>
                    </a:cubicBezTo>
                    <a:cubicBezTo>
                      <a:pt x="1398" y="5015"/>
                      <a:pt x="2158" y="4529"/>
                      <a:pt x="2705" y="3830"/>
                    </a:cubicBezTo>
                    <a:cubicBezTo>
                      <a:pt x="3222" y="3161"/>
                      <a:pt x="3678" y="2401"/>
                      <a:pt x="4043" y="1611"/>
                    </a:cubicBezTo>
                    <a:cubicBezTo>
                      <a:pt x="4225" y="1338"/>
                      <a:pt x="4316" y="1034"/>
                      <a:pt x="4347" y="730"/>
                    </a:cubicBezTo>
                    <a:cubicBezTo>
                      <a:pt x="4377" y="395"/>
                      <a:pt x="4164" y="91"/>
                      <a:pt x="386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55"/>
              <p:cNvSpPr/>
              <p:nvPr/>
            </p:nvSpPr>
            <p:spPr>
              <a:xfrm>
                <a:off x="1781775" y="3574225"/>
                <a:ext cx="142900" cy="73925"/>
              </a:xfrm>
              <a:custGeom>
                <a:avLst/>
                <a:gdLst/>
                <a:ahLst/>
                <a:cxnLst/>
                <a:rect l="l" t="t" r="r" b="b"/>
                <a:pathLst>
                  <a:path w="5716" h="2957" extrusionOk="0">
                    <a:moveTo>
                      <a:pt x="3705" y="0"/>
                    </a:moveTo>
                    <a:cubicBezTo>
                      <a:pt x="3635" y="0"/>
                      <a:pt x="3565" y="3"/>
                      <a:pt x="3496" y="8"/>
                    </a:cubicBezTo>
                    <a:cubicBezTo>
                      <a:pt x="2736" y="38"/>
                      <a:pt x="1976" y="190"/>
                      <a:pt x="1277" y="464"/>
                    </a:cubicBezTo>
                    <a:cubicBezTo>
                      <a:pt x="821" y="555"/>
                      <a:pt x="457" y="859"/>
                      <a:pt x="244" y="1254"/>
                    </a:cubicBezTo>
                    <a:cubicBezTo>
                      <a:pt x="1" y="1801"/>
                      <a:pt x="365" y="2409"/>
                      <a:pt x="700" y="2895"/>
                    </a:cubicBezTo>
                    <a:lnTo>
                      <a:pt x="1095" y="2956"/>
                    </a:lnTo>
                    <a:cubicBezTo>
                      <a:pt x="821" y="2409"/>
                      <a:pt x="578" y="1740"/>
                      <a:pt x="913" y="1254"/>
                    </a:cubicBezTo>
                    <a:cubicBezTo>
                      <a:pt x="1125" y="950"/>
                      <a:pt x="1460" y="768"/>
                      <a:pt x="1824" y="676"/>
                    </a:cubicBezTo>
                    <a:cubicBezTo>
                      <a:pt x="2372" y="524"/>
                      <a:pt x="2919" y="433"/>
                      <a:pt x="3496" y="433"/>
                    </a:cubicBezTo>
                    <a:cubicBezTo>
                      <a:pt x="3572" y="426"/>
                      <a:pt x="3648" y="422"/>
                      <a:pt x="3724" y="422"/>
                    </a:cubicBezTo>
                    <a:cubicBezTo>
                      <a:pt x="3952" y="422"/>
                      <a:pt x="4180" y="456"/>
                      <a:pt x="4408" y="524"/>
                    </a:cubicBezTo>
                    <a:cubicBezTo>
                      <a:pt x="4712" y="616"/>
                      <a:pt x="4925" y="859"/>
                      <a:pt x="5046" y="1163"/>
                    </a:cubicBezTo>
                    <a:cubicBezTo>
                      <a:pt x="5138" y="1406"/>
                      <a:pt x="5077" y="1679"/>
                      <a:pt x="5138" y="1923"/>
                    </a:cubicBezTo>
                    <a:cubicBezTo>
                      <a:pt x="5164" y="2130"/>
                      <a:pt x="5344" y="2337"/>
                      <a:pt x="5548" y="2337"/>
                    </a:cubicBezTo>
                    <a:cubicBezTo>
                      <a:pt x="5583" y="2337"/>
                      <a:pt x="5619" y="2331"/>
                      <a:pt x="5654" y="2318"/>
                    </a:cubicBezTo>
                    <a:cubicBezTo>
                      <a:pt x="5715" y="1527"/>
                      <a:pt x="5472" y="616"/>
                      <a:pt x="4773" y="220"/>
                    </a:cubicBezTo>
                    <a:cubicBezTo>
                      <a:pt x="4442" y="68"/>
                      <a:pt x="4068" y="0"/>
                      <a:pt x="3705"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55"/>
              <p:cNvSpPr/>
              <p:nvPr/>
            </p:nvSpPr>
            <p:spPr>
              <a:xfrm>
                <a:off x="1673125" y="3620700"/>
                <a:ext cx="636050" cy="811675"/>
              </a:xfrm>
              <a:custGeom>
                <a:avLst/>
                <a:gdLst/>
                <a:ahLst/>
                <a:cxnLst/>
                <a:rect l="l" t="t" r="r" b="b"/>
                <a:pathLst>
                  <a:path w="25442" h="32467" extrusionOk="0">
                    <a:moveTo>
                      <a:pt x="8713" y="1"/>
                    </a:moveTo>
                    <a:cubicBezTo>
                      <a:pt x="8455" y="1"/>
                      <a:pt x="8195" y="11"/>
                      <a:pt x="7933" y="33"/>
                    </a:cubicBezTo>
                    <a:cubicBezTo>
                      <a:pt x="3800" y="368"/>
                      <a:pt x="456" y="2951"/>
                      <a:pt x="183" y="9304"/>
                    </a:cubicBezTo>
                    <a:cubicBezTo>
                      <a:pt x="0" y="13681"/>
                      <a:pt x="912" y="23103"/>
                      <a:pt x="1520" y="28514"/>
                    </a:cubicBezTo>
                    <a:cubicBezTo>
                      <a:pt x="1759" y="30784"/>
                      <a:pt x="3700" y="32467"/>
                      <a:pt x="5959" y="32467"/>
                    </a:cubicBezTo>
                    <a:cubicBezTo>
                      <a:pt x="5999" y="32467"/>
                      <a:pt x="6039" y="32466"/>
                      <a:pt x="6079" y="32465"/>
                    </a:cubicBezTo>
                    <a:lnTo>
                      <a:pt x="22250" y="32465"/>
                    </a:lnTo>
                    <a:cubicBezTo>
                      <a:pt x="22250" y="32465"/>
                      <a:pt x="25441" y="29486"/>
                      <a:pt x="23830" y="25809"/>
                    </a:cubicBezTo>
                    <a:cubicBezTo>
                      <a:pt x="23830" y="25809"/>
                      <a:pt x="18572" y="6933"/>
                      <a:pt x="17994" y="5292"/>
                    </a:cubicBezTo>
                    <a:cubicBezTo>
                      <a:pt x="17331" y="3562"/>
                      <a:pt x="13442" y="1"/>
                      <a:pt x="871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5"/>
              <p:cNvSpPr/>
              <p:nvPr/>
            </p:nvSpPr>
            <p:spPr>
              <a:xfrm>
                <a:off x="1832700" y="4030950"/>
                <a:ext cx="392125" cy="298150"/>
              </a:xfrm>
              <a:custGeom>
                <a:avLst/>
                <a:gdLst/>
                <a:ahLst/>
                <a:cxnLst/>
                <a:rect l="l" t="t" r="r" b="b"/>
                <a:pathLst>
                  <a:path w="15685" h="11926" extrusionOk="0">
                    <a:moveTo>
                      <a:pt x="12711" y="1"/>
                    </a:moveTo>
                    <a:cubicBezTo>
                      <a:pt x="12669" y="1"/>
                      <a:pt x="12627" y="3"/>
                      <a:pt x="12584" y="6"/>
                    </a:cubicBezTo>
                    <a:lnTo>
                      <a:pt x="1702" y="1131"/>
                    </a:lnTo>
                    <a:cubicBezTo>
                      <a:pt x="730" y="1222"/>
                      <a:pt x="0" y="2104"/>
                      <a:pt x="122" y="3107"/>
                    </a:cubicBezTo>
                    <a:cubicBezTo>
                      <a:pt x="304" y="5052"/>
                      <a:pt x="791" y="8274"/>
                      <a:pt x="1095" y="10280"/>
                    </a:cubicBezTo>
                    <a:cubicBezTo>
                      <a:pt x="1240" y="11243"/>
                      <a:pt x="2058" y="11925"/>
                      <a:pt x="3010" y="11925"/>
                    </a:cubicBezTo>
                    <a:cubicBezTo>
                      <a:pt x="3050" y="11925"/>
                      <a:pt x="3090" y="11924"/>
                      <a:pt x="3131" y="11921"/>
                    </a:cubicBezTo>
                    <a:lnTo>
                      <a:pt x="14256" y="10979"/>
                    </a:lnTo>
                    <a:cubicBezTo>
                      <a:pt x="15077" y="10888"/>
                      <a:pt x="15684" y="10159"/>
                      <a:pt x="15563" y="9338"/>
                    </a:cubicBezTo>
                    <a:cubicBezTo>
                      <a:pt x="15259" y="7089"/>
                      <a:pt x="14408" y="3016"/>
                      <a:pt x="13982" y="1040"/>
                    </a:cubicBezTo>
                    <a:cubicBezTo>
                      <a:pt x="13868" y="414"/>
                      <a:pt x="13328" y="1"/>
                      <a:pt x="12711"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55"/>
              <p:cNvSpPr/>
              <p:nvPr/>
            </p:nvSpPr>
            <p:spPr>
              <a:xfrm>
                <a:off x="1869175" y="4061500"/>
                <a:ext cx="41050" cy="265975"/>
              </a:xfrm>
              <a:custGeom>
                <a:avLst/>
                <a:gdLst/>
                <a:ahLst/>
                <a:cxnLst/>
                <a:rect l="l" t="t" r="r" b="b"/>
                <a:pathLst>
                  <a:path w="1642" h="10639" extrusionOk="0">
                    <a:moveTo>
                      <a:pt x="0" y="0"/>
                    </a:moveTo>
                    <a:cubicBezTo>
                      <a:pt x="0" y="152"/>
                      <a:pt x="0" y="304"/>
                      <a:pt x="0" y="426"/>
                    </a:cubicBezTo>
                    <a:cubicBezTo>
                      <a:pt x="31" y="699"/>
                      <a:pt x="61" y="1094"/>
                      <a:pt x="91" y="1581"/>
                    </a:cubicBezTo>
                    <a:cubicBezTo>
                      <a:pt x="213" y="2553"/>
                      <a:pt x="365" y="3891"/>
                      <a:pt x="578" y="5350"/>
                    </a:cubicBezTo>
                    <a:cubicBezTo>
                      <a:pt x="821" y="6809"/>
                      <a:pt x="1064" y="8146"/>
                      <a:pt x="1246" y="9088"/>
                    </a:cubicBezTo>
                    <a:cubicBezTo>
                      <a:pt x="1368" y="9575"/>
                      <a:pt x="1459" y="9970"/>
                      <a:pt x="1520" y="10244"/>
                    </a:cubicBezTo>
                    <a:cubicBezTo>
                      <a:pt x="1550" y="10365"/>
                      <a:pt x="1581" y="10517"/>
                      <a:pt x="1642" y="10639"/>
                    </a:cubicBezTo>
                    <a:cubicBezTo>
                      <a:pt x="1642" y="10487"/>
                      <a:pt x="1611" y="10365"/>
                      <a:pt x="1581" y="10213"/>
                    </a:cubicBezTo>
                    <a:cubicBezTo>
                      <a:pt x="1550" y="9909"/>
                      <a:pt x="1459" y="9544"/>
                      <a:pt x="1398" y="9088"/>
                    </a:cubicBezTo>
                    <a:cubicBezTo>
                      <a:pt x="1216" y="8116"/>
                      <a:pt x="1003" y="6809"/>
                      <a:pt x="760" y="5319"/>
                    </a:cubicBezTo>
                    <a:cubicBezTo>
                      <a:pt x="547" y="3830"/>
                      <a:pt x="365" y="2523"/>
                      <a:pt x="243" y="1550"/>
                    </a:cubicBezTo>
                    <a:cubicBezTo>
                      <a:pt x="183" y="1125"/>
                      <a:pt x="122" y="730"/>
                      <a:pt x="91" y="426"/>
                    </a:cubicBezTo>
                    <a:cubicBezTo>
                      <a:pt x="61" y="274"/>
                      <a:pt x="61" y="152"/>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55"/>
              <p:cNvSpPr/>
              <p:nvPr/>
            </p:nvSpPr>
            <p:spPr>
              <a:xfrm>
                <a:off x="1879050" y="4102200"/>
                <a:ext cx="307025" cy="35300"/>
              </a:xfrm>
              <a:custGeom>
                <a:avLst/>
                <a:gdLst/>
                <a:ahLst/>
                <a:cxnLst/>
                <a:rect l="l" t="t" r="r" b="b"/>
                <a:pathLst>
                  <a:path w="12281" h="1412" extrusionOk="0">
                    <a:moveTo>
                      <a:pt x="12146" y="1"/>
                    </a:moveTo>
                    <a:cubicBezTo>
                      <a:pt x="12037" y="1"/>
                      <a:pt x="11923" y="22"/>
                      <a:pt x="11794" y="44"/>
                    </a:cubicBezTo>
                    <a:lnTo>
                      <a:pt x="10487" y="196"/>
                    </a:lnTo>
                    <a:cubicBezTo>
                      <a:pt x="9393" y="348"/>
                      <a:pt x="7842" y="530"/>
                      <a:pt x="6140" y="743"/>
                    </a:cubicBezTo>
                    <a:cubicBezTo>
                      <a:pt x="4438" y="925"/>
                      <a:pt x="2918" y="1108"/>
                      <a:pt x="1794" y="1199"/>
                    </a:cubicBezTo>
                    <a:lnTo>
                      <a:pt x="456" y="1351"/>
                    </a:lnTo>
                    <a:cubicBezTo>
                      <a:pt x="304" y="1351"/>
                      <a:pt x="152" y="1381"/>
                      <a:pt x="0" y="1412"/>
                    </a:cubicBezTo>
                    <a:lnTo>
                      <a:pt x="487" y="1412"/>
                    </a:lnTo>
                    <a:cubicBezTo>
                      <a:pt x="791" y="1381"/>
                      <a:pt x="1247" y="1381"/>
                      <a:pt x="1794" y="1321"/>
                    </a:cubicBezTo>
                    <a:cubicBezTo>
                      <a:pt x="2918" y="1260"/>
                      <a:pt x="4469" y="1138"/>
                      <a:pt x="6171" y="925"/>
                    </a:cubicBezTo>
                    <a:cubicBezTo>
                      <a:pt x="7873" y="713"/>
                      <a:pt x="9393" y="500"/>
                      <a:pt x="10517" y="318"/>
                    </a:cubicBezTo>
                    <a:cubicBezTo>
                      <a:pt x="11064" y="257"/>
                      <a:pt x="11520" y="166"/>
                      <a:pt x="11824" y="105"/>
                    </a:cubicBezTo>
                    <a:cubicBezTo>
                      <a:pt x="11976" y="74"/>
                      <a:pt x="12128" y="44"/>
                      <a:pt x="12280" y="14"/>
                    </a:cubicBezTo>
                    <a:cubicBezTo>
                      <a:pt x="12236" y="5"/>
                      <a:pt x="12191" y="1"/>
                      <a:pt x="1214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55"/>
              <p:cNvSpPr/>
              <p:nvPr/>
            </p:nvSpPr>
            <p:spPr>
              <a:xfrm>
                <a:off x="2173875" y="4099475"/>
                <a:ext cx="17525" cy="34500"/>
              </a:xfrm>
              <a:custGeom>
                <a:avLst/>
                <a:gdLst/>
                <a:ahLst/>
                <a:cxnLst/>
                <a:rect l="l" t="t" r="r" b="b"/>
                <a:pathLst>
                  <a:path w="701" h="1380" extrusionOk="0">
                    <a:moveTo>
                      <a:pt x="335" y="1"/>
                    </a:moveTo>
                    <a:cubicBezTo>
                      <a:pt x="274" y="1"/>
                      <a:pt x="335" y="153"/>
                      <a:pt x="426" y="396"/>
                    </a:cubicBezTo>
                    <a:cubicBezTo>
                      <a:pt x="457" y="548"/>
                      <a:pt x="487" y="670"/>
                      <a:pt x="518" y="822"/>
                    </a:cubicBezTo>
                    <a:cubicBezTo>
                      <a:pt x="548" y="974"/>
                      <a:pt x="518" y="1156"/>
                      <a:pt x="396" y="1186"/>
                    </a:cubicBezTo>
                    <a:cubicBezTo>
                      <a:pt x="377" y="1196"/>
                      <a:pt x="359" y="1200"/>
                      <a:pt x="342" y="1200"/>
                    </a:cubicBezTo>
                    <a:cubicBezTo>
                      <a:pt x="248" y="1200"/>
                      <a:pt x="183" y="1072"/>
                      <a:pt x="183" y="943"/>
                    </a:cubicBezTo>
                    <a:cubicBezTo>
                      <a:pt x="183" y="791"/>
                      <a:pt x="183" y="670"/>
                      <a:pt x="214" y="518"/>
                    </a:cubicBezTo>
                    <a:cubicBezTo>
                      <a:pt x="244" y="396"/>
                      <a:pt x="274" y="244"/>
                      <a:pt x="274" y="123"/>
                    </a:cubicBezTo>
                    <a:lnTo>
                      <a:pt x="274" y="123"/>
                    </a:lnTo>
                    <a:cubicBezTo>
                      <a:pt x="244" y="123"/>
                      <a:pt x="153" y="244"/>
                      <a:pt x="92" y="487"/>
                    </a:cubicBezTo>
                    <a:cubicBezTo>
                      <a:pt x="62" y="639"/>
                      <a:pt x="31" y="791"/>
                      <a:pt x="31" y="943"/>
                    </a:cubicBezTo>
                    <a:cubicBezTo>
                      <a:pt x="1" y="1065"/>
                      <a:pt x="31" y="1156"/>
                      <a:pt x="92" y="1247"/>
                    </a:cubicBezTo>
                    <a:cubicBezTo>
                      <a:pt x="162" y="1340"/>
                      <a:pt x="267" y="1380"/>
                      <a:pt x="367" y="1380"/>
                    </a:cubicBezTo>
                    <a:cubicBezTo>
                      <a:pt x="398" y="1380"/>
                      <a:pt x="428" y="1376"/>
                      <a:pt x="457" y="1369"/>
                    </a:cubicBezTo>
                    <a:cubicBezTo>
                      <a:pt x="578" y="1308"/>
                      <a:pt x="639" y="1217"/>
                      <a:pt x="670" y="1095"/>
                    </a:cubicBezTo>
                    <a:cubicBezTo>
                      <a:pt x="700" y="1004"/>
                      <a:pt x="700" y="882"/>
                      <a:pt x="670" y="791"/>
                    </a:cubicBezTo>
                    <a:cubicBezTo>
                      <a:pt x="639" y="639"/>
                      <a:pt x="609" y="487"/>
                      <a:pt x="548" y="366"/>
                    </a:cubicBezTo>
                    <a:cubicBezTo>
                      <a:pt x="426" y="123"/>
                      <a:pt x="335" y="1"/>
                      <a:pt x="3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55"/>
              <p:cNvSpPr/>
              <p:nvPr/>
            </p:nvSpPr>
            <p:spPr>
              <a:xfrm>
                <a:off x="1721000" y="3623025"/>
                <a:ext cx="167950" cy="808550"/>
              </a:xfrm>
              <a:custGeom>
                <a:avLst/>
                <a:gdLst/>
                <a:ahLst/>
                <a:cxnLst/>
                <a:rect l="l" t="t" r="r" b="b"/>
                <a:pathLst>
                  <a:path w="6718" h="32342" extrusionOk="0">
                    <a:moveTo>
                      <a:pt x="6596" y="1"/>
                    </a:moveTo>
                    <a:lnTo>
                      <a:pt x="6322" y="62"/>
                    </a:lnTo>
                    <a:cubicBezTo>
                      <a:pt x="6079" y="92"/>
                      <a:pt x="5714" y="153"/>
                      <a:pt x="5289" y="244"/>
                    </a:cubicBezTo>
                    <a:cubicBezTo>
                      <a:pt x="4742" y="366"/>
                      <a:pt x="4195" y="518"/>
                      <a:pt x="3648" y="700"/>
                    </a:cubicBezTo>
                    <a:cubicBezTo>
                      <a:pt x="2948" y="943"/>
                      <a:pt x="2310" y="1338"/>
                      <a:pt x="1763" y="1825"/>
                    </a:cubicBezTo>
                    <a:cubicBezTo>
                      <a:pt x="1094" y="2463"/>
                      <a:pt x="638" y="3284"/>
                      <a:pt x="395" y="4165"/>
                    </a:cubicBezTo>
                    <a:cubicBezTo>
                      <a:pt x="91" y="5168"/>
                      <a:pt x="0" y="6202"/>
                      <a:pt x="61" y="7235"/>
                    </a:cubicBezTo>
                    <a:cubicBezTo>
                      <a:pt x="91" y="8360"/>
                      <a:pt x="213" y="9484"/>
                      <a:pt x="304" y="10670"/>
                    </a:cubicBezTo>
                    <a:cubicBezTo>
                      <a:pt x="426" y="11855"/>
                      <a:pt x="547" y="13071"/>
                      <a:pt x="638" y="14317"/>
                    </a:cubicBezTo>
                    <a:cubicBezTo>
                      <a:pt x="882" y="16810"/>
                      <a:pt x="1125" y="19211"/>
                      <a:pt x="1307" y="21369"/>
                    </a:cubicBezTo>
                    <a:cubicBezTo>
                      <a:pt x="1489" y="23527"/>
                      <a:pt x="1672" y="25472"/>
                      <a:pt x="1885" y="27114"/>
                    </a:cubicBezTo>
                    <a:cubicBezTo>
                      <a:pt x="2006" y="28421"/>
                      <a:pt x="2219" y="29697"/>
                      <a:pt x="2523" y="30974"/>
                    </a:cubicBezTo>
                    <a:cubicBezTo>
                      <a:pt x="2614" y="31430"/>
                      <a:pt x="2705" y="31764"/>
                      <a:pt x="2766" y="32008"/>
                    </a:cubicBezTo>
                    <a:cubicBezTo>
                      <a:pt x="2796" y="32099"/>
                      <a:pt x="2827" y="32190"/>
                      <a:pt x="2857" y="32251"/>
                    </a:cubicBezTo>
                    <a:cubicBezTo>
                      <a:pt x="2857" y="32311"/>
                      <a:pt x="2888" y="32311"/>
                      <a:pt x="2888" y="32342"/>
                    </a:cubicBezTo>
                    <a:cubicBezTo>
                      <a:pt x="2888" y="32311"/>
                      <a:pt x="2888" y="32281"/>
                      <a:pt x="2888" y="32251"/>
                    </a:cubicBezTo>
                    <a:cubicBezTo>
                      <a:pt x="2888" y="32190"/>
                      <a:pt x="2857" y="32099"/>
                      <a:pt x="2827" y="32008"/>
                    </a:cubicBezTo>
                    <a:cubicBezTo>
                      <a:pt x="2766" y="31764"/>
                      <a:pt x="2675" y="31400"/>
                      <a:pt x="2584" y="30974"/>
                    </a:cubicBezTo>
                    <a:cubicBezTo>
                      <a:pt x="2401" y="30062"/>
                      <a:pt x="2189" y="28755"/>
                      <a:pt x="2006" y="27114"/>
                    </a:cubicBezTo>
                    <a:cubicBezTo>
                      <a:pt x="1824" y="25472"/>
                      <a:pt x="1672" y="23527"/>
                      <a:pt x="1489" y="21339"/>
                    </a:cubicBezTo>
                    <a:cubicBezTo>
                      <a:pt x="1277" y="19181"/>
                      <a:pt x="1064" y="16810"/>
                      <a:pt x="851" y="14287"/>
                    </a:cubicBezTo>
                    <a:cubicBezTo>
                      <a:pt x="730" y="13041"/>
                      <a:pt x="608" y="11825"/>
                      <a:pt x="517" y="10639"/>
                    </a:cubicBezTo>
                    <a:cubicBezTo>
                      <a:pt x="395" y="9454"/>
                      <a:pt x="274" y="8329"/>
                      <a:pt x="213" y="7235"/>
                    </a:cubicBezTo>
                    <a:cubicBezTo>
                      <a:pt x="152" y="6232"/>
                      <a:pt x="274" y="5199"/>
                      <a:pt x="547" y="4196"/>
                    </a:cubicBezTo>
                    <a:cubicBezTo>
                      <a:pt x="790" y="3344"/>
                      <a:pt x="1246" y="2554"/>
                      <a:pt x="1854" y="1916"/>
                    </a:cubicBezTo>
                    <a:cubicBezTo>
                      <a:pt x="2401" y="1430"/>
                      <a:pt x="3040" y="1034"/>
                      <a:pt x="3708" y="791"/>
                    </a:cubicBezTo>
                    <a:cubicBezTo>
                      <a:pt x="4255" y="578"/>
                      <a:pt x="4772" y="427"/>
                      <a:pt x="5319" y="305"/>
                    </a:cubicBezTo>
                    <a:cubicBezTo>
                      <a:pt x="5775" y="214"/>
                      <a:pt x="6110" y="123"/>
                      <a:pt x="6353" y="92"/>
                    </a:cubicBezTo>
                    <a:lnTo>
                      <a:pt x="6626" y="31"/>
                    </a:lnTo>
                    <a:lnTo>
                      <a:pt x="6718"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5"/>
              <p:cNvSpPr/>
              <p:nvPr/>
            </p:nvSpPr>
            <p:spPr>
              <a:xfrm>
                <a:off x="1886650" y="3794000"/>
                <a:ext cx="148200" cy="72975"/>
              </a:xfrm>
              <a:custGeom>
                <a:avLst/>
                <a:gdLst/>
                <a:ahLst/>
                <a:cxnLst/>
                <a:rect l="l" t="t" r="r" b="b"/>
                <a:pathLst>
                  <a:path w="5928" h="2919" extrusionOk="0">
                    <a:moveTo>
                      <a:pt x="5654" y="1"/>
                    </a:moveTo>
                    <a:lnTo>
                      <a:pt x="0" y="761"/>
                    </a:lnTo>
                    <a:lnTo>
                      <a:pt x="274" y="2919"/>
                    </a:lnTo>
                    <a:lnTo>
                      <a:pt x="5928" y="2159"/>
                    </a:lnTo>
                    <a:lnTo>
                      <a:pt x="5654"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5"/>
              <p:cNvSpPr/>
              <p:nvPr/>
            </p:nvSpPr>
            <p:spPr>
              <a:xfrm>
                <a:off x="1448950" y="3714975"/>
                <a:ext cx="267500" cy="711300"/>
              </a:xfrm>
              <a:custGeom>
                <a:avLst/>
                <a:gdLst/>
                <a:ahLst/>
                <a:cxnLst/>
                <a:rect l="l" t="t" r="r" b="b"/>
                <a:pathLst>
                  <a:path w="10700" h="28452" extrusionOk="0">
                    <a:moveTo>
                      <a:pt x="10700" y="1"/>
                    </a:moveTo>
                    <a:lnTo>
                      <a:pt x="10700" y="1"/>
                    </a:lnTo>
                    <a:cubicBezTo>
                      <a:pt x="9241" y="1885"/>
                      <a:pt x="8633" y="4256"/>
                      <a:pt x="7903" y="6505"/>
                    </a:cubicBezTo>
                    <a:cubicBezTo>
                      <a:pt x="6779" y="10092"/>
                      <a:pt x="5320" y="13557"/>
                      <a:pt x="3557" y="16840"/>
                    </a:cubicBezTo>
                    <a:cubicBezTo>
                      <a:pt x="2523" y="18816"/>
                      <a:pt x="1338" y="20731"/>
                      <a:pt x="852" y="22889"/>
                    </a:cubicBezTo>
                    <a:cubicBezTo>
                      <a:pt x="335" y="25047"/>
                      <a:pt x="0" y="26749"/>
                      <a:pt x="1490" y="28390"/>
                    </a:cubicBezTo>
                    <a:lnTo>
                      <a:pt x="7295" y="28451"/>
                    </a:lnTo>
                    <a:cubicBezTo>
                      <a:pt x="7721" y="27904"/>
                      <a:pt x="8116" y="27114"/>
                      <a:pt x="7660" y="26567"/>
                    </a:cubicBezTo>
                    <a:cubicBezTo>
                      <a:pt x="7411" y="26317"/>
                      <a:pt x="7094" y="26186"/>
                      <a:pt x="6772" y="26186"/>
                    </a:cubicBezTo>
                    <a:cubicBezTo>
                      <a:pt x="6662" y="26186"/>
                      <a:pt x="6552" y="26201"/>
                      <a:pt x="6444" y="26232"/>
                    </a:cubicBezTo>
                    <a:cubicBezTo>
                      <a:pt x="5988" y="26323"/>
                      <a:pt x="5563" y="26415"/>
                      <a:pt x="5107" y="26445"/>
                    </a:cubicBezTo>
                    <a:cubicBezTo>
                      <a:pt x="4013" y="26384"/>
                      <a:pt x="3222" y="25199"/>
                      <a:pt x="3222" y="24105"/>
                    </a:cubicBezTo>
                    <a:cubicBezTo>
                      <a:pt x="3222" y="22980"/>
                      <a:pt x="3739" y="21946"/>
                      <a:pt x="4225" y="20943"/>
                    </a:cubicBezTo>
                    <a:cubicBezTo>
                      <a:pt x="6505" y="16354"/>
                      <a:pt x="8420" y="11612"/>
                      <a:pt x="9940" y="6718"/>
                    </a:cubicBezTo>
                    <a:lnTo>
                      <a:pt x="10700"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5"/>
              <p:cNvSpPr/>
              <p:nvPr/>
            </p:nvSpPr>
            <p:spPr>
              <a:xfrm>
                <a:off x="1673875" y="3755250"/>
                <a:ext cx="16750" cy="258400"/>
              </a:xfrm>
              <a:custGeom>
                <a:avLst/>
                <a:gdLst/>
                <a:ahLst/>
                <a:cxnLst/>
                <a:rect l="l" t="t" r="r" b="b"/>
                <a:pathLst>
                  <a:path w="670" h="10336" extrusionOk="0">
                    <a:moveTo>
                      <a:pt x="669" y="1"/>
                    </a:moveTo>
                    <a:lnTo>
                      <a:pt x="669" y="1"/>
                    </a:lnTo>
                    <a:cubicBezTo>
                      <a:pt x="608" y="153"/>
                      <a:pt x="578" y="274"/>
                      <a:pt x="578" y="396"/>
                    </a:cubicBezTo>
                    <a:cubicBezTo>
                      <a:pt x="517" y="670"/>
                      <a:pt x="426" y="1034"/>
                      <a:pt x="365" y="1490"/>
                    </a:cubicBezTo>
                    <a:cubicBezTo>
                      <a:pt x="153" y="2706"/>
                      <a:pt x="61" y="3922"/>
                      <a:pt x="31" y="5168"/>
                    </a:cubicBezTo>
                    <a:cubicBezTo>
                      <a:pt x="1" y="6384"/>
                      <a:pt x="61" y="7600"/>
                      <a:pt x="153" y="8816"/>
                    </a:cubicBezTo>
                    <a:cubicBezTo>
                      <a:pt x="183" y="9302"/>
                      <a:pt x="213" y="9667"/>
                      <a:pt x="244" y="9940"/>
                    </a:cubicBezTo>
                    <a:cubicBezTo>
                      <a:pt x="274" y="10062"/>
                      <a:pt x="274" y="10214"/>
                      <a:pt x="335" y="10335"/>
                    </a:cubicBezTo>
                    <a:cubicBezTo>
                      <a:pt x="335" y="10214"/>
                      <a:pt x="335" y="10062"/>
                      <a:pt x="335" y="9940"/>
                    </a:cubicBezTo>
                    <a:cubicBezTo>
                      <a:pt x="305" y="9636"/>
                      <a:pt x="274" y="9271"/>
                      <a:pt x="274" y="8816"/>
                    </a:cubicBezTo>
                    <a:cubicBezTo>
                      <a:pt x="213" y="7873"/>
                      <a:pt x="183" y="6597"/>
                      <a:pt x="213" y="5168"/>
                    </a:cubicBezTo>
                    <a:cubicBezTo>
                      <a:pt x="244" y="3952"/>
                      <a:pt x="335" y="2736"/>
                      <a:pt x="487" y="1521"/>
                    </a:cubicBezTo>
                    <a:cubicBezTo>
                      <a:pt x="548" y="1065"/>
                      <a:pt x="578" y="670"/>
                      <a:pt x="639" y="426"/>
                    </a:cubicBezTo>
                    <a:cubicBezTo>
                      <a:pt x="669" y="274"/>
                      <a:pt x="669" y="153"/>
                      <a:pt x="66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43" name="Google Shape;1743;p55"/>
            <p:cNvGrpSpPr/>
            <p:nvPr/>
          </p:nvGrpSpPr>
          <p:grpSpPr>
            <a:xfrm>
              <a:off x="1986453" y="1807990"/>
              <a:ext cx="675917" cy="165671"/>
              <a:chOff x="1292850" y="3206275"/>
              <a:chExt cx="427850" cy="104875"/>
            </a:xfrm>
          </p:grpSpPr>
          <p:sp>
            <p:nvSpPr>
              <p:cNvPr id="1744" name="Google Shape;1744;p55"/>
              <p:cNvSpPr/>
              <p:nvPr/>
            </p:nvSpPr>
            <p:spPr>
              <a:xfrm>
                <a:off x="1292850" y="3209300"/>
                <a:ext cx="46375" cy="79825"/>
              </a:xfrm>
              <a:custGeom>
                <a:avLst/>
                <a:gdLst/>
                <a:ahLst/>
                <a:cxnLst/>
                <a:rect l="l" t="t" r="r" b="b"/>
                <a:pathLst>
                  <a:path w="1855" h="3193" extrusionOk="0">
                    <a:moveTo>
                      <a:pt x="1003" y="1"/>
                    </a:moveTo>
                    <a:cubicBezTo>
                      <a:pt x="395" y="1"/>
                      <a:pt x="31" y="335"/>
                      <a:pt x="31" y="821"/>
                    </a:cubicBezTo>
                    <a:cubicBezTo>
                      <a:pt x="31" y="1247"/>
                      <a:pt x="335" y="1520"/>
                      <a:pt x="821" y="1703"/>
                    </a:cubicBezTo>
                    <a:cubicBezTo>
                      <a:pt x="1246" y="1855"/>
                      <a:pt x="1398" y="2007"/>
                      <a:pt x="1398" y="2311"/>
                    </a:cubicBezTo>
                    <a:cubicBezTo>
                      <a:pt x="1398" y="2615"/>
                      <a:pt x="1155" y="2858"/>
                      <a:pt x="760" y="2858"/>
                    </a:cubicBezTo>
                    <a:cubicBezTo>
                      <a:pt x="487" y="2858"/>
                      <a:pt x="213" y="2767"/>
                      <a:pt x="31" y="2645"/>
                    </a:cubicBezTo>
                    <a:lnTo>
                      <a:pt x="0" y="3010"/>
                    </a:lnTo>
                    <a:cubicBezTo>
                      <a:pt x="183" y="3101"/>
                      <a:pt x="487" y="3192"/>
                      <a:pt x="791" y="3192"/>
                    </a:cubicBezTo>
                    <a:cubicBezTo>
                      <a:pt x="1490" y="3192"/>
                      <a:pt x="1854" y="2767"/>
                      <a:pt x="1854" y="2311"/>
                    </a:cubicBezTo>
                    <a:cubicBezTo>
                      <a:pt x="1854" y="1855"/>
                      <a:pt x="1581" y="1581"/>
                      <a:pt x="1064" y="1399"/>
                    </a:cubicBezTo>
                    <a:cubicBezTo>
                      <a:pt x="639" y="1216"/>
                      <a:pt x="456" y="1095"/>
                      <a:pt x="456" y="791"/>
                    </a:cubicBezTo>
                    <a:cubicBezTo>
                      <a:pt x="456" y="609"/>
                      <a:pt x="608" y="335"/>
                      <a:pt x="1003" y="335"/>
                    </a:cubicBezTo>
                    <a:cubicBezTo>
                      <a:pt x="1277" y="335"/>
                      <a:pt x="1459" y="457"/>
                      <a:pt x="1581" y="487"/>
                    </a:cubicBezTo>
                    <a:lnTo>
                      <a:pt x="1702" y="153"/>
                    </a:lnTo>
                    <a:cubicBezTo>
                      <a:pt x="1550" y="61"/>
                      <a:pt x="1307"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55"/>
              <p:cNvSpPr/>
              <p:nvPr/>
            </p:nvSpPr>
            <p:spPr>
              <a:xfrm>
                <a:off x="1350600" y="3231350"/>
                <a:ext cx="52450" cy="79800"/>
              </a:xfrm>
              <a:custGeom>
                <a:avLst/>
                <a:gdLst/>
                <a:ahLst/>
                <a:cxnLst/>
                <a:rect l="l" t="t" r="r" b="b"/>
                <a:pathLst>
                  <a:path w="2098" h="3192" extrusionOk="0">
                    <a:moveTo>
                      <a:pt x="1003" y="274"/>
                    </a:moveTo>
                    <a:cubicBezTo>
                      <a:pt x="1429" y="274"/>
                      <a:pt x="1672" y="669"/>
                      <a:pt x="1672" y="1125"/>
                    </a:cubicBezTo>
                    <a:cubicBezTo>
                      <a:pt x="1672" y="1611"/>
                      <a:pt x="1399" y="1945"/>
                      <a:pt x="973" y="1945"/>
                    </a:cubicBezTo>
                    <a:cubicBezTo>
                      <a:pt x="669" y="1945"/>
                      <a:pt x="456" y="1763"/>
                      <a:pt x="365" y="1490"/>
                    </a:cubicBezTo>
                    <a:lnTo>
                      <a:pt x="365" y="1368"/>
                    </a:lnTo>
                    <a:lnTo>
                      <a:pt x="365" y="942"/>
                    </a:lnTo>
                    <a:cubicBezTo>
                      <a:pt x="365" y="912"/>
                      <a:pt x="395" y="821"/>
                      <a:pt x="395" y="790"/>
                    </a:cubicBezTo>
                    <a:cubicBezTo>
                      <a:pt x="487" y="486"/>
                      <a:pt x="760" y="274"/>
                      <a:pt x="1003" y="274"/>
                    </a:cubicBezTo>
                    <a:close/>
                    <a:moveTo>
                      <a:pt x="1125" y="0"/>
                    </a:moveTo>
                    <a:cubicBezTo>
                      <a:pt x="760" y="0"/>
                      <a:pt x="487" y="152"/>
                      <a:pt x="335" y="395"/>
                    </a:cubicBezTo>
                    <a:lnTo>
                      <a:pt x="335" y="31"/>
                    </a:lnTo>
                    <a:lnTo>
                      <a:pt x="0" y="31"/>
                    </a:lnTo>
                    <a:lnTo>
                      <a:pt x="0" y="760"/>
                    </a:lnTo>
                    <a:lnTo>
                      <a:pt x="31" y="760"/>
                    </a:lnTo>
                    <a:lnTo>
                      <a:pt x="31" y="3192"/>
                    </a:lnTo>
                    <a:lnTo>
                      <a:pt x="426" y="3192"/>
                    </a:lnTo>
                    <a:lnTo>
                      <a:pt x="426" y="1976"/>
                    </a:lnTo>
                    <a:cubicBezTo>
                      <a:pt x="578" y="2189"/>
                      <a:pt x="791" y="2310"/>
                      <a:pt x="1095" y="2310"/>
                    </a:cubicBezTo>
                    <a:cubicBezTo>
                      <a:pt x="1581" y="2310"/>
                      <a:pt x="2098" y="1915"/>
                      <a:pt x="2098" y="1125"/>
                    </a:cubicBezTo>
                    <a:cubicBezTo>
                      <a:pt x="2098" y="456"/>
                      <a:pt x="1672"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55"/>
              <p:cNvSpPr/>
              <p:nvPr/>
            </p:nvSpPr>
            <p:spPr>
              <a:xfrm>
                <a:off x="1410625" y="3230575"/>
                <a:ext cx="44100" cy="58550"/>
              </a:xfrm>
              <a:custGeom>
                <a:avLst/>
                <a:gdLst/>
                <a:ahLst/>
                <a:cxnLst/>
                <a:rect l="l" t="t" r="r" b="b"/>
                <a:pathLst>
                  <a:path w="1764" h="2342" extrusionOk="0">
                    <a:moveTo>
                      <a:pt x="1368" y="1156"/>
                    </a:moveTo>
                    <a:lnTo>
                      <a:pt x="1368" y="1551"/>
                    </a:lnTo>
                    <a:cubicBezTo>
                      <a:pt x="1368" y="1581"/>
                      <a:pt x="1308" y="1612"/>
                      <a:pt x="1308" y="1642"/>
                    </a:cubicBezTo>
                    <a:cubicBezTo>
                      <a:pt x="1247" y="1855"/>
                      <a:pt x="1095" y="2037"/>
                      <a:pt x="791" y="2037"/>
                    </a:cubicBezTo>
                    <a:cubicBezTo>
                      <a:pt x="608" y="2037"/>
                      <a:pt x="396" y="1916"/>
                      <a:pt x="396" y="1642"/>
                    </a:cubicBezTo>
                    <a:cubicBezTo>
                      <a:pt x="396" y="1247"/>
                      <a:pt x="912" y="1156"/>
                      <a:pt x="1368" y="1156"/>
                    </a:cubicBezTo>
                    <a:close/>
                    <a:moveTo>
                      <a:pt x="912" y="1"/>
                    </a:moveTo>
                    <a:cubicBezTo>
                      <a:pt x="639" y="1"/>
                      <a:pt x="365" y="92"/>
                      <a:pt x="183" y="214"/>
                    </a:cubicBezTo>
                    <a:lnTo>
                      <a:pt x="244" y="457"/>
                    </a:lnTo>
                    <a:cubicBezTo>
                      <a:pt x="396" y="396"/>
                      <a:pt x="639" y="305"/>
                      <a:pt x="821" y="305"/>
                    </a:cubicBezTo>
                    <a:cubicBezTo>
                      <a:pt x="1277" y="305"/>
                      <a:pt x="1308" y="639"/>
                      <a:pt x="1308" y="821"/>
                    </a:cubicBezTo>
                    <a:lnTo>
                      <a:pt x="1308" y="852"/>
                    </a:lnTo>
                    <a:cubicBezTo>
                      <a:pt x="457" y="852"/>
                      <a:pt x="1" y="1156"/>
                      <a:pt x="1" y="1703"/>
                    </a:cubicBezTo>
                    <a:cubicBezTo>
                      <a:pt x="1" y="2037"/>
                      <a:pt x="213" y="2341"/>
                      <a:pt x="669" y="2341"/>
                    </a:cubicBezTo>
                    <a:cubicBezTo>
                      <a:pt x="1004" y="2341"/>
                      <a:pt x="1247" y="2189"/>
                      <a:pt x="1368" y="2007"/>
                    </a:cubicBezTo>
                    <a:lnTo>
                      <a:pt x="1399" y="2250"/>
                    </a:lnTo>
                    <a:lnTo>
                      <a:pt x="1399" y="2280"/>
                    </a:lnTo>
                    <a:lnTo>
                      <a:pt x="1764" y="2280"/>
                    </a:lnTo>
                    <a:cubicBezTo>
                      <a:pt x="1733" y="2128"/>
                      <a:pt x="1733" y="1946"/>
                      <a:pt x="1733" y="1764"/>
                    </a:cubicBezTo>
                    <a:lnTo>
                      <a:pt x="1733" y="913"/>
                    </a:lnTo>
                    <a:cubicBezTo>
                      <a:pt x="1733" y="457"/>
                      <a:pt x="1581" y="1"/>
                      <a:pt x="9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55"/>
              <p:cNvSpPr/>
              <p:nvPr/>
            </p:nvSpPr>
            <p:spPr>
              <a:xfrm>
                <a:off x="1469900" y="3230575"/>
                <a:ext cx="47900" cy="58550"/>
              </a:xfrm>
              <a:custGeom>
                <a:avLst/>
                <a:gdLst/>
                <a:ahLst/>
                <a:cxnLst/>
                <a:rect l="l" t="t" r="r" b="b"/>
                <a:pathLst>
                  <a:path w="1916" h="2342" extrusionOk="0">
                    <a:moveTo>
                      <a:pt x="1125" y="1"/>
                    </a:moveTo>
                    <a:cubicBezTo>
                      <a:pt x="760" y="1"/>
                      <a:pt x="517" y="214"/>
                      <a:pt x="396" y="426"/>
                    </a:cubicBezTo>
                    <a:lnTo>
                      <a:pt x="365" y="62"/>
                    </a:lnTo>
                    <a:lnTo>
                      <a:pt x="0" y="62"/>
                    </a:lnTo>
                    <a:lnTo>
                      <a:pt x="0" y="669"/>
                    </a:lnTo>
                    <a:lnTo>
                      <a:pt x="0" y="2341"/>
                    </a:lnTo>
                    <a:lnTo>
                      <a:pt x="426" y="2341"/>
                    </a:lnTo>
                    <a:lnTo>
                      <a:pt x="426" y="1004"/>
                    </a:lnTo>
                    <a:cubicBezTo>
                      <a:pt x="426" y="943"/>
                      <a:pt x="456" y="852"/>
                      <a:pt x="456" y="821"/>
                    </a:cubicBezTo>
                    <a:cubicBezTo>
                      <a:pt x="548" y="578"/>
                      <a:pt x="730" y="396"/>
                      <a:pt x="1003" y="396"/>
                    </a:cubicBezTo>
                    <a:cubicBezTo>
                      <a:pt x="1368" y="396"/>
                      <a:pt x="1490" y="700"/>
                      <a:pt x="1490" y="1034"/>
                    </a:cubicBezTo>
                    <a:lnTo>
                      <a:pt x="1490" y="2280"/>
                    </a:lnTo>
                    <a:lnTo>
                      <a:pt x="1915" y="2280"/>
                    </a:lnTo>
                    <a:lnTo>
                      <a:pt x="1915" y="973"/>
                    </a:lnTo>
                    <a:cubicBezTo>
                      <a:pt x="1915" y="214"/>
                      <a:pt x="1429" y="1"/>
                      <a:pt x="112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55"/>
              <p:cNvSpPr/>
              <p:nvPr/>
            </p:nvSpPr>
            <p:spPr>
              <a:xfrm>
                <a:off x="1532200" y="3210075"/>
                <a:ext cx="12200" cy="76750"/>
              </a:xfrm>
              <a:custGeom>
                <a:avLst/>
                <a:gdLst/>
                <a:ahLst/>
                <a:cxnLst/>
                <a:rect l="l" t="t" r="r" b="b"/>
                <a:pathLst>
                  <a:path w="488" h="3070" extrusionOk="0">
                    <a:moveTo>
                      <a:pt x="244" y="0"/>
                    </a:moveTo>
                    <a:cubicBezTo>
                      <a:pt x="92" y="0"/>
                      <a:pt x="1" y="122"/>
                      <a:pt x="1" y="274"/>
                    </a:cubicBezTo>
                    <a:cubicBezTo>
                      <a:pt x="1" y="395"/>
                      <a:pt x="62" y="486"/>
                      <a:pt x="214" y="486"/>
                    </a:cubicBezTo>
                    <a:cubicBezTo>
                      <a:pt x="366" y="486"/>
                      <a:pt x="487" y="426"/>
                      <a:pt x="487" y="274"/>
                    </a:cubicBezTo>
                    <a:cubicBezTo>
                      <a:pt x="487" y="122"/>
                      <a:pt x="396" y="30"/>
                      <a:pt x="244" y="0"/>
                    </a:cubicBezTo>
                    <a:close/>
                    <a:moveTo>
                      <a:pt x="31" y="882"/>
                    </a:moveTo>
                    <a:lnTo>
                      <a:pt x="31" y="3070"/>
                    </a:lnTo>
                    <a:lnTo>
                      <a:pt x="457" y="3070"/>
                    </a:lnTo>
                    <a:lnTo>
                      <a:pt x="457" y="88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5"/>
              <p:cNvSpPr/>
              <p:nvPr/>
            </p:nvSpPr>
            <p:spPr>
              <a:xfrm>
                <a:off x="1555000" y="3230575"/>
                <a:ext cx="35750" cy="59300"/>
              </a:xfrm>
              <a:custGeom>
                <a:avLst/>
                <a:gdLst/>
                <a:ahLst/>
                <a:cxnLst/>
                <a:rect l="l" t="t" r="r" b="b"/>
                <a:pathLst>
                  <a:path w="1430" h="2372" extrusionOk="0">
                    <a:moveTo>
                      <a:pt x="852" y="1"/>
                    </a:moveTo>
                    <a:cubicBezTo>
                      <a:pt x="396" y="1"/>
                      <a:pt x="92" y="305"/>
                      <a:pt x="92" y="669"/>
                    </a:cubicBezTo>
                    <a:cubicBezTo>
                      <a:pt x="92" y="943"/>
                      <a:pt x="305" y="1125"/>
                      <a:pt x="669" y="1277"/>
                    </a:cubicBezTo>
                    <a:cubicBezTo>
                      <a:pt x="973" y="1399"/>
                      <a:pt x="1095" y="1490"/>
                      <a:pt x="1095" y="1703"/>
                    </a:cubicBezTo>
                    <a:cubicBezTo>
                      <a:pt x="1095" y="1885"/>
                      <a:pt x="973" y="2037"/>
                      <a:pt x="669" y="2037"/>
                    </a:cubicBezTo>
                    <a:cubicBezTo>
                      <a:pt x="487" y="2037"/>
                      <a:pt x="244" y="1946"/>
                      <a:pt x="153" y="1885"/>
                    </a:cubicBezTo>
                    <a:lnTo>
                      <a:pt x="1" y="2220"/>
                    </a:lnTo>
                    <a:cubicBezTo>
                      <a:pt x="153" y="2280"/>
                      <a:pt x="366" y="2372"/>
                      <a:pt x="609" y="2372"/>
                    </a:cubicBezTo>
                    <a:cubicBezTo>
                      <a:pt x="1125" y="2372"/>
                      <a:pt x="1429" y="2098"/>
                      <a:pt x="1429" y="1733"/>
                    </a:cubicBezTo>
                    <a:cubicBezTo>
                      <a:pt x="1429" y="1369"/>
                      <a:pt x="1247" y="1186"/>
                      <a:pt x="852" y="1034"/>
                    </a:cubicBezTo>
                    <a:cubicBezTo>
                      <a:pt x="548" y="913"/>
                      <a:pt x="457" y="852"/>
                      <a:pt x="457" y="669"/>
                    </a:cubicBezTo>
                    <a:cubicBezTo>
                      <a:pt x="457" y="517"/>
                      <a:pt x="609" y="365"/>
                      <a:pt x="821" y="365"/>
                    </a:cubicBezTo>
                    <a:cubicBezTo>
                      <a:pt x="1065" y="365"/>
                      <a:pt x="1217" y="426"/>
                      <a:pt x="1277" y="457"/>
                    </a:cubicBezTo>
                    <a:lnTo>
                      <a:pt x="1399" y="153"/>
                    </a:lnTo>
                    <a:cubicBezTo>
                      <a:pt x="1277" y="92"/>
                      <a:pt x="1095" y="1"/>
                      <a:pt x="85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55"/>
              <p:cNvSpPr/>
              <p:nvPr/>
            </p:nvSpPr>
            <p:spPr>
              <a:xfrm>
                <a:off x="1605150" y="3206275"/>
                <a:ext cx="47150" cy="82850"/>
              </a:xfrm>
              <a:custGeom>
                <a:avLst/>
                <a:gdLst/>
                <a:ahLst/>
                <a:cxnLst/>
                <a:rect l="l" t="t" r="r" b="b"/>
                <a:pathLst>
                  <a:path w="1886" h="3314" extrusionOk="0">
                    <a:moveTo>
                      <a:pt x="1" y="0"/>
                    </a:moveTo>
                    <a:lnTo>
                      <a:pt x="1" y="3313"/>
                    </a:lnTo>
                    <a:lnTo>
                      <a:pt x="426" y="3313"/>
                    </a:lnTo>
                    <a:lnTo>
                      <a:pt x="426" y="1976"/>
                    </a:lnTo>
                    <a:cubicBezTo>
                      <a:pt x="426" y="1915"/>
                      <a:pt x="426" y="1824"/>
                      <a:pt x="457" y="1793"/>
                    </a:cubicBezTo>
                    <a:cubicBezTo>
                      <a:pt x="518" y="1550"/>
                      <a:pt x="730" y="1368"/>
                      <a:pt x="974" y="1368"/>
                    </a:cubicBezTo>
                    <a:cubicBezTo>
                      <a:pt x="1369" y="1368"/>
                      <a:pt x="1490" y="1672"/>
                      <a:pt x="1490" y="2006"/>
                    </a:cubicBezTo>
                    <a:lnTo>
                      <a:pt x="1490" y="3283"/>
                    </a:lnTo>
                    <a:lnTo>
                      <a:pt x="1885" y="3283"/>
                    </a:lnTo>
                    <a:lnTo>
                      <a:pt x="1885" y="1945"/>
                    </a:lnTo>
                    <a:cubicBezTo>
                      <a:pt x="1885" y="1186"/>
                      <a:pt x="1429" y="1003"/>
                      <a:pt x="1126" y="1003"/>
                    </a:cubicBezTo>
                    <a:cubicBezTo>
                      <a:pt x="974" y="1003"/>
                      <a:pt x="822" y="1034"/>
                      <a:pt x="730" y="1094"/>
                    </a:cubicBezTo>
                    <a:cubicBezTo>
                      <a:pt x="578" y="1155"/>
                      <a:pt x="487" y="1246"/>
                      <a:pt x="426" y="1368"/>
                    </a:cubicBezTo>
                    <a:lnTo>
                      <a:pt x="426"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55"/>
              <p:cNvSpPr/>
              <p:nvPr/>
            </p:nvSpPr>
            <p:spPr>
              <a:xfrm>
                <a:off x="1696350" y="3213100"/>
                <a:ext cx="24350" cy="73725"/>
              </a:xfrm>
              <a:custGeom>
                <a:avLst/>
                <a:gdLst/>
                <a:ahLst/>
                <a:cxnLst/>
                <a:rect l="l" t="t" r="r" b="b"/>
                <a:pathLst>
                  <a:path w="974" h="2949" extrusionOk="0">
                    <a:moveTo>
                      <a:pt x="639" y="1"/>
                    </a:moveTo>
                    <a:lnTo>
                      <a:pt x="0" y="335"/>
                    </a:lnTo>
                    <a:lnTo>
                      <a:pt x="61" y="639"/>
                    </a:lnTo>
                    <a:lnTo>
                      <a:pt x="608" y="365"/>
                    </a:lnTo>
                    <a:lnTo>
                      <a:pt x="608" y="2949"/>
                    </a:lnTo>
                    <a:lnTo>
                      <a:pt x="973" y="2949"/>
                    </a:lnTo>
                    <a:lnTo>
                      <a:pt x="973"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pic>
        <p:nvPicPr>
          <p:cNvPr id="147"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448204" y="3799285"/>
            <a:ext cx="1085817" cy="914031"/>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6"/>
        <p:cNvGrpSpPr/>
        <p:nvPr/>
      </p:nvGrpSpPr>
      <p:grpSpPr>
        <a:xfrm>
          <a:off x="0" y="0"/>
          <a:ext cx="0" cy="0"/>
          <a:chOff x="0" y="0"/>
          <a:chExt cx="0" cy="0"/>
        </a:xfrm>
      </p:grpSpPr>
      <p:sp>
        <p:nvSpPr>
          <p:cNvPr id="427" name="Google Shape;427;p32"/>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32"/>
          <p:cNvSpPr txBox="1">
            <a:spLocks noGrp="1"/>
          </p:cNvSpPr>
          <p:nvPr>
            <p:ph type="ctrTitle"/>
          </p:nvPr>
        </p:nvSpPr>
        <p:spPr>
          <a:xfrm>
            <a:off x="1023204" y="2087512"/>
            <a:ext cx="5408749" cy="1828256"/>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5000" dirty="0"/>
              <a:t>TEKNİKLERİYLE</a:t>
            </a:r>
            <a:r>
              <a:rPr lang="tr-TR" sz="6000" dirty="0"/>
              <a:t> TEST ÇÖZ!</a:t>
            </a:r>
            <a:endParaRPr sz="6000" dirty="0"/>
          </a:p>
        </p:txBody>
      </p:sp>
      <p:sp>
        <p:nvSpPr>
          <p:cNvPr id="429" name="Google Shape;429;p32"/>
          <p:cNvSpPr txBox="1">
            <a:spLocks noGrp="1"/>
          </p:cNvSpPr>
          <p:nvPr>
            <p:ph type="subTitle" idx="1"/>
          </p:nvPr>
        </p:nvSpPr>
        <p:spPr>
          <a:xfrm>
            <a:off x="6411956" y="566268"/>
            <a:ext cx="1784297" cy="471285"/>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Clr>
                <a:schemeClr val="dk1"/>
              </a:buClr>
              <a:buSzPts val="1100"/>
              <a:buFont typeface="Arial"/>
              <a:buNone/>
            </a:pPr>
            <a:r>
              <a:rPr lang="tr-TR" sz="2700" dirty="0"/>
              <a:t>LGS </a:t>
            </a:r>
            <a:r>
              <a:rPr lang="tr-TR" sz="2700" dirty="0" smtClean="0"/>
              <a:t>2025</a:t>
            </a:r>
            <a:endParaRPr sz="2700" dirty="0"/>
          </a:p>
        </p:txBody>
      </p:sp>
      <p:grpSp>
        <p:nvGrpSpPr>
          <p:cNvPr id="432" name="Google Shape;432;p32"/>
          <p:cNvGrpSpPr/>
          <p:nvPr/>
        </p:nvGrpSpPr>
        <p:grpSpPr>
          <a:xfrm>
            <a:off x="8327075" y="-283699"/>
            <a:ext cx="681836" cy="1646378"/>
            <a:chOff x="6781875" y="-1122725"/>
            <a:chExt cx="746400" cy="1802275"/>
          </a:xfrm>
        </p:grpSpPr>
        <p:sp>
          <p:nvSpPr>
            <p:cNvPr id="433" name="Google Shape;433;p32"/>
            <p:cNvSpPr/>
            <p:nvPr/>
          </p:nvSpPr>
          <p:spPr>
            <a:xfrm flipH="1">
              <a:off x="6781875" y="-130825"/>
              <a:ext cx="746400" cy="810375"/>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32"/>
            <p:cNvSpPr/>
            <p:nvPr/>
          </p:nvSpPr>
          <p:spPr>
            <a:xfrm flipH="1">
              <a:off x="6932825" y="-1122725"/>
              <a:ext cx="423650" cy="1456875"/>
            </a:xfrm>
            <a:custGeom>
              <a:avLst/>
              <a:gdLst/>
              <a:ahLst/>
              <a:cxnLst/>
              <a:rect l="l" t="t" r="r" b="b"/>
              <a:pathLst>
                <a:path w="16946" h="58275" extrusionOk="0">
                  <a:moveTo>
                    <a:pt x="14010" y="2246"/>
                  </a:moveTo>
                  <a:cubicBezTo>
                    <a:pt x="14143" y="9084"/>
                    <a:pt x="14310" y="15922"/>
                    <a:pt x="14377" y="22760"/>
                  </a:cubicBezTo>
                  <a:cubicBezTo>
                    <a:pt x="14477" y="30032"/>
                    <a:pt x="14544" y="37271"/>
                    <a:pt x="14610" y="44543"/>
                  </a:cubicBezTo>
                  <a:cubicBezTo>
                    <a:pt x="14644" y="48279"/>
                    <a:pt x="14677" y="52048"/>
                    <a:pt x="14677" y="55784"/>
                  </a:cubicBezTo>
                  <a:cubicBezTo>
                    <a:pt x="12348" y="55943"/>
                    <a:pt x="10006" y="56019"/>
                    <a:pt x="7674" y="56019"/>
                  </a:cubicBezTo>
                  <a:cubicBezTo>
                    <a:pt x="6099" y="56019"/>
                    <a:pt x="4529" y="55985"/>
                    <a:pt x="2969" y="55917"/>
                  </a:cubicBezTo>
                  <a:cubicBezTo>
                    <a:pt x="2802" y="48812"/>
                    <a:pt x="2635" y="41774"/>
                    <a:pt x="2569" y="34702"/>
                  </a:cubicBezTo>
                  <a:cubicBezTo>
                    <a:pt x="2535" y="27264"/>
                    <a:pt x="2468" y="19892"/>
                    <a:pt x="2335" y="12520"/>
                  </a:cubicBezTo>
                  <a:cubicBezTo>
                    <a:pt x="2302" y="10418"/>
                    <a:pt x="2302" y="8350"/>
                    <a:pt x="2268" y="6249"/>
                  </a:cubicBezTo>
                  <a:cubicBezTo>
                    <a:pt x="2268" y="5214"/>
                    <a:pt x="2202" y="4180"/>
                    <a:pt x="2202" y="3113"/>
                  </a:cubicBezTo>
                  <a:cubicBezTo>
                    <a:pt x="2202" y="2913"/>
                    <a:pt x="2168" y="2679"/>
                    <a:pt x="2168" y="2446"/>
                  </a:cubicBezTo>
                  <a:lnTo>
                    <a:pt x="2168" y="2446"/>
                  </a:lnTo>
                  <a:cubicBezTo>
                    <a:pt x="3848" y="2573"/>
                    <a:pt x="5516" y="2640"/>
                    <a:pt x="7182" y="2640"/>
                  </a:cubicBezTo>
                  <a:cubicBezTo>
                    <a:pt x="9453" y="2640"/>
                    <a:pt x="11720" y="2515"/>
                    <a:pt x="14010" y="2246"/>
                  </a:cubicBezTo>
                  <a:close/>
                  <a:moveTo>
                    <a:pt x="15259" y="1"/>
                  </a:moveTo>
                  <a:cubicBezTo>
                    <a:pt x="15221" y="1"/>
                    <a:pt x="15183" y="4"/>
                    <a:pt x="15144" y="11"/>
                  </a:cubicBezTo>
                  <a:cubicBezTo>
                    <a:pt x="12548" y="350"/>
                    <a:pt x="9904" y="534"/>
                    <a:pt x="7262" y="534"/>
                  </a:cubicBezTo>
                  <a:cubicBezTo>
                    <a:pt x="5491" y="534"/>
                    <a:pt x="3722" y="452"/>
                    <a:pt x="1968" y="278"/>
                  </a:cubicBezTo>
                  <a:cubicBezTo>
                    <a:pt x="1968" y="177"/>
                    <a:pt x="100" y="111"/>
                    <a:pt x="100" y="111"/>
                  </a:cubicBezTo>
                  <a:cubicBezTo>
                    <a:pt x="100" y="1045"/>
                    <a:pt x="0" y="4781"/>
                    <a:pt x="0" y="5715"/>
                  </a:cubicBezTo>
                  <a:lnTo>
                    <a:pt x="100" y="11219"/>
                  </a:lnTo>
                  <a:cubicBezTo>
                    <a:pt x="133" y="14921"/>
                    <a:pt x="200" y="18624"/>
                    <a:pt x="267" y="22360"/>
                  </a:cubicBezTo>
                  <a:cubicBezTo>
                    <a:pt x="367" y="29765"/>
                    <a:pt x="667" y="37137"/>
                    <a:pt x="701" y="44543"/>
                  </a:cubicBezTo>
                  <a:cubicBezTo>
                    <a:pt x="767" y="48646"/>
                    <a:pt x="767" y="52815"/>
                    <a:pt x="801" y="56985"/>
                  </a:cubicBezTo>
                  <a:cubicBezTo>
                    <a:pt x="801" y="57619"/>
                    <a:pt x="1301" y="58019"/>
                    <a:pt x="1868" y="58086"/>
                  </a:cubicBezTo>
                  <a:cubicBezTo>
                    <a:pt x="3841" y="58213"/>
                    <a:pt x="5820" y="58275"/>
                    <a:pt x="7800" y="58275"/>
                  </a:cubicBezTo>
                  <a:cubicBezTo>
                    <a:pt x="10473" y="58275"/>
                    <a:pt x="13148" y="58163"/>
                    <a:pt x="15811" y="57952"/>
                  </a:cubicBezTo>
                  <a:cubicBezTo>
                    <a:pt x="16445" y="57919"/>
                    <a:pt x="16945" y="57452"/>
                    <a:pt x="16945" y="56818"/>
                  </a:cubicBezTo>
                  <a:cubicBezTo>
                    <a:pt x="16879" y="49580"/>
                    <a:pt x="16812" y="42308"/>
                    <a:pt x="16812" y="35102"/>
                  </a:cubicBezTo>
                  <a:cubicBezTo>
                    <a:pt x="16712" y="27864"/>
                    <a:pt x="16612" y="20592"/>
                    <a:pt x="16478" y="13354"/>
                  </a:cubicBezTo>
                  <a:lnTo>
                    <a:pt x="16212" y="1078"/>
                  </a:lnTo>
                  <a:cubicBezTo>
                    <a:pt x="16212" y="612"/>
                    <a:pt x="15777" y="1"/>
                    <a:pt x="15259" y="1"/>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5" name="Google Shape;435;p32"/>
          <p:cNvGrpSpPr/>
          <p:nvPr/>
        </p:nvGrpSpPr>
        <p:grpSpPr>
          <a:xfrm>
            <a:off x="5302345" y="1622085"/>
            <a:ext cx="3560551" cy="3521671"/>
            <a:chOff x="1632175" y="1209100"/>
            <a:chExt cx="4072925" cy="4028450"/>
          </a:xfrm>
        </p:grpSpPr>
        <p:sp>
          <p:nvSpPr>
            <p:cNvPr id="436" name="Google Shape;436;p32"/>
            <p:cNvSpPr/>
            <p:nvPr/>
          </p:nvSpPr>
          <p:spPr>
            <a:xfrm>
              <a:off x="4641825" y="1216325"/>
              <a:ext cx="873150" cy="716650"/>
            </a:xfrm>
            <a:custGeom>
              <a:avLst/>
              <a:gdLst/>
              <a:ahLst/>
              <a:cxnLst/>
              <a:rect l="l" t="t" r="r" b="b"/>
              <a:pathLst>
                <a:path w="34926" h="28666" extrusionOk="0">
                  <a:moveTo>
                    <a:pt x="18213" y="0"/>
                  </a:moveTo>
                  <a:cubicBezTo>
                    <a:pt x="6805" y="0"/>
                    <a:pt x="0" y="12676"/>
                    <a:pt x="6238" y="22183"/>
                  </a:cubicBezTo>
                  <a:lnTo>
                    <a:pt x="4170" y="27453"/>
                  </a:lnTo>
                  <a:lnTo>
                    <a:pt x="9574" y="25785"/>
                  </a:lnTo>
                  <a:cubicBezTo>
                    <a:pt x="12186" y="27750"/>
                    <a:pt x="15191" y="28665"/>
                    <a:pt x="18149" y="28665"/>
                  </a:cubicBezTo>
                  <a:cubicBezTo>
                    <a:pt x="24030" y="28665"/>
                    <a:pt x="29726" y="25050"/>
                    <a:pt x="31790" y="18880"/>
                  </a:cubicBezTo>
                  <a:cubicBezTo>
                    <a:pt x="34925" y="9607"/>
                    <a:pt x="27987" y="0"/>
                    <a:pt x="18213"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32"/>
            <p:cNvSpPr/>
            <p:nvPr/>
          </p:nvSpPr>
          <p:spPr>
            <a:xfrm>
              <a:off x="5000400" y="1484850"/>
              <a:ext cx="187675" cy="248525"/>
            </a:xfrm>
            <a:custGeom>
              <a:avLst/>
              <a:gdLst/>
              <a:ahLst/>
              <a:cxnLst/>
              <a:rect l="l" t="t" r="r" b="b"/>
              <a:pathLst>
                <a:path w="7507" h="9941" extrusionOk="0">
                  <a:moveTo>
                    <a:pt x="2769" y="0"/>
                  </a:moveTo>
                  <a:lnTo>
                    <a:pt x="2769" y="2635"/>
                  </a:lnTo>
                  <a:cubicBezTo>
                    <a:pt x="1135" y="3102"/>
                    <a:pt x="1" y="4637"/>
                    <a:pt x="34" y="6371"/>
                  </a:cubicBezTo>
                  <a:cubicBezTo>
                    <a:pt x="34" y="9273"/>
                    <a:pt x="2636" y="9940"/>
                    <a:pt x="3737" y="9940"/>
                  </a:cubicBezTo>
                  <a:cubicBezTo>
                    <a:pt x="4604" y="9940"/>
                    <a:pt x="7506" y="9740"/>
                    <a:pt x="7473" y="6238"/>
                  </a:cubicBezTo>
                  <a:lnTo>
                    <a:pt x="5471" y="6238"/>
                  </a:lnTo>
                  <a:cubicBezTo>
                    <a:pt x="5504" y="7185"/>
                    <a:pt x="4737" y="7940"/>
                    <a:pt x="3798" y="7940"/>
                  </a:cubicBezTo>
                  <a:cubicBezTo>
                    <a:pt x="3777" y="7940"/>
                    <a:pt x="3757" y="7940"/>
                    <a:pt x="3737" y="7939"/>
                  </a:cubicBezTo>
                  <a:cubicBezTo>
                    <a:pt x="3070" y="7939"/>
                    <a:pt x="2436" y="7539"/>
                    <a:pt x="2202" y="6905"/>
                  </a:cubicBezTo>
                  <a:cubicBezTo>
                    <a:pt x="1969" y="6371"/>
                    <a:pt x="2036" y="5771"/>
                    <a:pt x="2336" y="5304"/>
                  </a:cubicBezTo>
                  <a:cubicBezTo>
                    <a:pt x="2612" y="4835"/>
                    <a:pt x="3162" y="4411"/>
                    <a:pt x="4099" y="4411"/>
                  </a:cubicBezTo>
                  <a:cubicBezTo>
                    <a:pt x="4295" y="4411"/>
                    <a:pt x="4507" y="4430"/>
                    <a:pt x="4738" y="4470"/>
                  </a:cubicBezTo>
                  <a:lnTo>
                    <a:pt x="473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32"/>
            <p:cNvSpPr/>
            <p:nvPr/>
          </p:nvSpPr>
          <p:spPr>
            <a:xfrm>
              <a:off x="5069625" y="1415625"/>
              <a:ext cx="49225" cy="46725"/>
            </a:xfrm>
            <a:custGeom>
              <a:avLst/>
              <a:gdLst/>
              <a:ahLst/>
              <a:cxnLst/>
              <a:rect l="l" t="t" r="r" b="b"/>
              <a:pathLst>
                <a:path w="1969" h="1869" extrusionOk="0">
                  <a:moveTo>
                    <a:pt x="0" y="0"/>
                  </a:moveTo>
                  <a:lnTo>
                    <a:pt x="0" y="1868"/>
                  </a:lnTo>
                  <a:lnTo>
                    <a:pt x="1969" y="1868"/>
                  </a:lnTo>
                  <a:lnTo>
                    <a:pt x="196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9" name="Google Shape;439;p32"/>
            <p:cNvSpPr/>
            <p:nvPr/>
          </p:nvSpPr>
          <p:spPr>
            <a:xfrm>
              <a:off x="4729375" y="1209100"/>
              <a:ext cx="728875" cy="731300"/>
            </a:xfrm>
            <a:custGeom>
              <a:avLst/>
              <a:gdLst/>
              <a:ahLst/>
              <a:cxnLst/>
              <a:rect l="l" t="t" r="r" b="b"/>
              <a:pathLst>
                <a:path w="29155" h="29252" extrusionOk="0">
                  <a:moveTo>
                    <a:pt x="14840" y="0"/>
                  </a:moveTo>
                  <a:cubicBezTo>
                    <a:pt x="14563" y="0"/>
                    <a:pt x="14287" y="8"/>
                    <a:pt x="14011" y="22"/>
                  </a:cubicBezTo>
                  <a:cubicBezTo>
                    <a:pt x="13677" y="22"/>
                    <a:pt x="13344" y="22"/>
                    <a:pt x="13010" y="89"/>
                  </a:cubicBezTo>
                  <a:lnTo>
                    <a:pt x="11976" y="222"/>
                  </a:lnTo>
                  <a:cubicBezTo>
                    <a:pt x="10575" y="489"/>
                    <a:pt x="9207" y="956"/>
                    <a:pt x="7940" y="1623"/>
                  </a:cubicBezTo>
                  <a:cubicBezTo>
                    <a:pt x="5171" y="3024"/>
                    <a:pt x="2936" y="5259"/>
                    <a:pt x="1569" y="8061"/>
                  </a:cubicBezTo>
                  <a:cubicBezTo>
                    <a:pt x="835" y="9496"/>
                    <a:pt x="334" y="11063"/>
                    <a:pt x="168" y="12698"/>
                  </a:cubicBezTo>
                  <a:cubicBezTo>
                    <a:pt x="101" y="13098"/>
                    <a:pt x="67" y="13532"/>
                    <a:pt x="34" y="13932"/>
                  </a:cubicBezTo>
                  <a:cubicBezTo>
                    <a:pt x="1" y="14366"/>
                    <a:pt x="1" y="14766"/>
                    <a:pt x="34" y="15200"/>
                  </a:cubicBezTo>
                  <a:cubicBezTo>
                    <a:pt x="67" y="16034"/>
                    <a:pt x="168" y="16868"/>
                    <a:pt x="334" y="17701"/>
                  </a:cubicBezTo>
                  <a:cubicBezTo>
                    <a:pt x="696" y="19445"/>
                    <a:pt x="1415" y="21123"/>
                    <a:pt x="2394" y="22641"/>
                  </a:cubicBezTo>
                  <a:lnTo>
                    <a:pt x="2394" y="22641"/>
                  </a:lnTo>
                  <a:cubicBezTo>
                    <a:pt x="1708" y="24340"/>
                    <a:pt x="1022" y="26006"/>
                    <a:pt x="401" y="27609"/>
                  </a:cubicBezTo>
                  <a:lnTo>
                    <a:pt x="268" y="27909"/>
                  </a:lnTo>
                  <a:lnTo>
                    <a:pt x="568" y="27842"/>
                  </a:lnTo>
                  <a:lnTo>
                    <a:pt x="5939" y="26359"/>
                  </a:lnTo>
                  <a:lnTo>
                    <a:pt x="5939" y="26359"/>
                  </a:lnTo>
                  <a:cubicBezTo>
                    <a:pt x="7726" y="27732"/>
                    <a:pt x="9836" y="28648"/>
                    <a:pt x="12076" y="29043"/>
                  </a:cubicBezTo>
                  <a:cubicBezTo>
                    <a:pt x="12938" y="29182"/>
                    <a:pt x="13823" y="29251"/>
                    <a:pt x="14711" y="29251"/>
                  </a:cubicBezTo>
                  <a:cubicBezTo>
                    <a:pt x="14889" y="29251"/>
                    <a:pt x="15067" y="29249"/>
                    <a:pt x="15245" y="29243"/>
                  </a:cubicBezTo>
                  <a:cubicBezTo>
                    <a:pt x="15745" y="29210"/>
                    <a:pt x="16279" y="29176"/>
                    <a:pt x="16779" y="29076"/>
                  </a:cubicBezTo>
                  <a:lnTo>
                    <a:pt x="17513" y="28976"/>
                  </a:lnTo>
                  <a:cubicBezTo>
                    <a:pt x="17747" y="28909"/>
                    <a:pt x="17980" y="28843"/>
                    <a:pt x="18247" y="28776"/>
                  </a:cubicBezTo>
                  <a:cubicBezTo>
                    <a:pt x="21583" y="27942"/>
                    <a:pt x="24518" y="25941"/>
                    <a:pt x="26486" y="23139"/>
                  </a:cubicBezTo>
                  <a:cubicBezTo>
                    <a:pt x="27254" y="22105"/>
                    <a:pt x="27854" y="20937"/>
                    <a:pt x="28288" y="19736"/>
                  </a:cubicBezTo>
                  <a:lnTo>
                    <a:pt x="28554" y="19002"/>
                  </a:lnTo>
                  <a:cubicBezTo>
                    <a:pt x="28621" y="18736"/>
                    <a:pt x="28688" y="18502"/>
                    <a:pt x="28721" y="18269"/>
                  </a:cubicBezTo>
                  <a:lnTo>
                    <a:pt x="28888" y="17601"/>
                  </a:lnTo>
                  <a:cubicBezTo>
                    <a:pt x="28921" y="17401"/>
                    <a:pt x="28955" y="17201"/>
                    <a:pt x="28988" y="17001"/>
                  </a:cubicBezTo>
                  <a:cubicBezTo>
                    <a:pt x="29021" y="16634"/>
                    <a:pt x="29088" y="16267"/>
                    <a:pt x="29122" y="16000"/>
                  </a:cubicBezTo>
                  <a:cubicBezTo>
                    <a:pt x="29122" y="15700"/>
                    <a:pt x="29122" y="15433"/>
                    <a:pt x="29155" y="15233"/>
                  </a:cubicBezTo>
                  <a:cubicBezTo>
                    <a:pt x="29155" y="15033"/>
                    <a:pt x="29155" y="14899"/>
                    <a:pt x="29155" y="14799"/>
                  </a:cubicBezTo>
                  <a:cubicBezTo>
                    <a:pt x="29155" y="14733"/>
                    <a:pt x="29155" y="14699"/>
                    <a:pt x="29155" y="14633"/>
                  </a:cubicBezTo>
                  <a:cubicBezTo>
                    <a:pt x="29122" y="14666"/>
                    <a:pt x="29122" y="14733"/>
                    <a:pt x="29122" y="14799"/>
                  </a:cubicBezTo>
                  <a:cubicBezTo>
                    <a:pt x="29122" y="14899"/>
                    <a:pt x="29088" y="15033"/>
                    <a:pt x="29088" y="15233"/>
                  </a:cubicBezTo>
                  <a:cubicBezTo>
                    <a:pt x="29055" y="15433"/>
                    <a:pt x="29055" y="15700"/>
                    <a:pt x="29021" y="15967"/>
                  </a:cubicBezTo>
                  <a:cubicBezTo>
                    <a:pt x="29021" y="16267"/>
                    <a:pt x="28955" y="16601"/>
                    <a:pt x="28888" y="17001"/>
                  </a:cubicBezTo>
                  <a:cubicBezTo>
                    <a:pt x="27921" y="22605"/>
                    <a:pt x="23718" y="27142"/>
                    <a:pt x="18180" y="28543"/>
                  </a:cubicBezTo>
                  <a:cubicBezTo>
                    <a:pt x="17947" y="28576"/>
                    <a:pt x="17713" y="28676"/>
                    <a:pt x="17447" y="28709"/>
                  </a:cubicBezTo>
                  <a:lnTo>
                    <a:pt x="16746" y="28809"/>
                  </a:lnTo>
                  <a:cubicBezTo>
                    <a:pt x="16246" y="28909"/>
                    <a:pt x="15745" y="28943"/>
                    <a:pt x="15245" y="28943"/>
                  </a:cubicBezTo>
                  <a:cubicBezTo>
                    <a:pt x="14978" y="28960"/>
                    <a:pt x="14713" y="28968"/>
                    <a:pt x="14450" y="28968"/>
                  </a:cubicBezTo>
                  <a:cubicBezTo>
                    <a:pt x="13661" y="28968"/>
                    <a:pt x="12885" y="28893"/>
                    <a:pt x="12109" y="28743"/>
                  </a:cubicBezTo>
                  <a:cubicBezTo>
                    <a:pt x="9908" y="28342"/>
                    <a:pt x="7840" y="27442"/>
                    <a:pt x="6038" y="26074"/>
                  </a:cubicBezTo>
                  <a:lnTo>
                    <a:pt x="5972" y="26041"/>
                  </a:lnTo>
                  <a:lnTo>
                    <a:pt x="5905" y="26041"/>
                  </a:lnTo>
                  <a:lnTo>
                    <a:pt x="781" y="27433"/>
                  </a:lnTo>
                  <a:lnTo>
                    <a:pt x="2736" y="22638"/>
                  </a:lnTo>
                  <a:lnTo>
                    <a:pt x="2769" y="22572"/>
                  </a:lnTo>
                  <a:lnTo>
                    <a:pt x="2703" y="22505"/>
                  </a:lnTo>
                  <a:cubicBezTo>
                    <a:pt x="1268" y="20303"/>
                    <a:pt x="468" y="17768"/>
                    <a:pt x="368" y="15166"/>
                  </a:cubicBezTo>
                  <a:cubicBezTo>
                    <a:pt x="334" y="14766"/>
                    <a:pt x="334" y="14366"/>
                    <a:pt x="368" y="13932"/>
                  </a:cubicBezTo>
                  <a:cubicBezTo>
                    <a:pt x="368" y="13532"/>
                    <a:pt x="401" y="13132"/>
                    <a:pt x="468" y="12731"/>
                  </a:cubicBezTo>
                  <a:cubicBezTo>
                    <a:pt x="668" y="11163"/>
                    <a:pt x="1135" y="9629"/>
                    <a:pt x="1869" y="8195"/>
                  </a:cubicBezTo>
                  <a:cubicBezTo>
                    <a:pt x="2569" y="6827"/>
                    <a:pt x="3470" y="5559"/>
                    <a:pt x="4537" y="4492"/>
                  </a:cubicBezTo>
                  <a:cubicBezTo>
                    <a:pt x="5571" y="3458"/>
                    <a:pt x="6772" y="2557"/>
                    <a:pt x="8073" y="1890"/>
                  </a:cubicBezTo>
                  <a:cubicBezTo>
                    <a:pt x="9341" y="1223"/>
                    <a:pt x="10675" y="789"/>
                    <a:pt x="12043" y="523"/>
                  </a:cubicBezTo>
                  <a:lnTo>
                    <a:pt x="13043" y="356"/>
                  </a:lnTo>
                  <a:cubicBezTo>
                    <a:pt x="13377" y="322"/>
                    <a:pt x="13711" y="322"/>
                    <a:pt x="14044" y="289"/>
                  </a:cubicBezTo>
                  <a:cubicBezTo>
                    <a:pt x="14230" y="279"/>
                    <a:pt x="14418" y="275"/>
                    <a:pt x="14608" y="275"/>
                  </a:cubicBezTo>
                  <a:cubicBezTo>
                    <a:pt x="15066" y="275"/>
                    <a:pt x="15531" y="299"/>
                    <a:pt x="15979" y="322"/>
                  </a:cubicBezTo>
                  <a:cubicBezTo>
                    <a:pt x="20382" y="723"/>
                    <a:pt x="24351" y="3124"/>
                    <a:pt x="26753" y="6827"/>
                  </a:cubicBezTo>
                  <a:cubicBezTo>
                    <a:pt x="27587" y="8061"/>
                    <a:pt x="28188" y="9429"/>
                    <a:pt x="28588" y="10863"/>
                  </a:cubicBezTo>
                  <a:cubicBezTo>
                    <a:pt x="28655" y="11163"/>
                    <a:pt x="28721" y="11430"/>
                    <a:pt x="28788" y="11697"/>
                  </a:cubicBezTo>
                  <a:cubicBezTo>
                    <a:pt x="28855" y="11964"/>
                    <a:pt x="28888" y="12198"/>
                    <a:pt x="28921" y="12431"/>
                  </a:cubicBezTo>
                  <a:cubicBezTo>
                    <a:pt x="28955" y="12665"/>
                    <a:pt x="28988" y="12898"/>
                    <a:pt x="29021" y="13098"/>
                  </a:cubicBezTo>
                  <a:cubicBezTo>
                    <a:pt x="29055" y="13265"/>
                    <a:pt x="29055" y="13465"/>
                    <a:pt x="29088" y="13632"/>
                  </a:cubicBezTo>
                  <a:cubicBezTo>
                    <a:pt x="29088" y="13932"/>
                    <a:pt x="29122" y="14166"/>
                    <a:pt x="29122" y="14366"/>
                  </a:cubicBezTo>
                  <a:cubicBezTo>
                    <a:pt x="29122" y="14432"/>
                    <a:pt x="29155" y="14533"/>
                    <a:pt x="29155" y="14599"/>
                  </a:cubicBezTo>
                  <a:cubicBezTo>
                    <a:pt x="29155" y="14533"/>
                    <a:pt x="29155" y="14432"/>
                    <a:pt x="29155" y="14366"/>
                  </a:cubicBezTo>
                  <a:cubicBezTo>
                    <a:pt x="29155" y="14166"/>
                    <a:pt x="29155" y="13932"/>
                    <a:pt x="29122" y="13632"/>
                  </a:cubicBezTo>
                  <a:cubicBezTo>
                    <a:pt x="29122" y="13465"/>
                    <a:pt x="29122" y="13265"/>
                    <a:pt x="29122" y="13065"/>
                  </a:cubicBezTo>
                  <a:cubicBezTo>
                    <a:pt x="29088" y="12865"/>
                    <a:pt x="29055" y="12665"/>
                    <a:pt x="29021" y="12431"/>
                  </a:cubicBezTo>
                  <a:cubicBezTo>
                    <a:pt x="28988" y="12198"/>
                    <a:pt x="28955" y="11931"/>
                    <a:pt x="28921" y="11664"/>
                  </a:cubicBezTo>
                  <a:cubicBezTo>
                    <a:pt x="28888" y="11397"/>
                    <a:pt x="28788" y="11130"/>
                    <a:pt x="28688" y="10830"/>
                  </a:cubicBezTo>
                  <a:cubicBezTo>
                    <a:pt x="28321" y="9362"/>
                    <a:pt x="27721" y="7995"/>
                    <a:pt x="26920" y="6727"/>
                  </a:cubicBezTo>
                  <a:cubicBezTo>
                    <a:pt x="24518" y="2924"/>
                    <a:pt x="20482" y="456"/>
                    <a:pt x="16012" y="56"/>
                  </a:cubicBezTo>
                  <a:cubicBezTo>
                    <a:pt x="15621" y="16"/>
                    <a:pt x="15231" y="0"/>
                    <a:pt x="1484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32"/>
            <p:cNvSpPr/>
            <p:nvPr/>
          </p:nvSpPr>
          <p:spPr>
            <a:xfrm>
              <a:off x="3624425" y="3564650"/>
              <a:ext cx="1202550" cy="1671225"/>
            </a:xfrm>
            <a:custGeom>
              <a:avLst/>
              <a:gdLst/>
              <a:ahLst/>
              <a:cxnLst/>
              <a:rect l="l" t="t" r="r" b="b"/>
              <a:pathLst>
                <a:path w="48102" h="66849" extrusionOk="0">
                  <a:moveTo>
                    <a:pt x="37294" y="1"/>
                  </a:moveTo>
                  <a:lnTo>
                    <a:pt x="1335" y="1002"/>
                  </a:lnTo>
                  <a:cubicBezTo>
                    <a:pt x="1101" y="1836"/>
                    <a:pt x="1" y="38128"/>
                    <a:pt x="6705" y="66782"/>
                  </a:cubicBezTo>
                  <a:lnTo>
                    <a:pt x="40196" y="66849"/>
                  </a:lnTo>
                  <a:cubicBezTo>
                    <a:pt x="40630" y="47268"/>
                    <a:pt x="48102" y="16846"/>
                    <a:pt x="372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32"/>
            <p:cNvSpPr/>
            <p:nvPr/>
          </p:nvSpPr>
          <p:spPr>
            <a:xfrm>
              <a:off x="4434175" y="1858450"/>
              <a:ext cx="395300" cy="745475"/>
            </a:xfrm>
            <a:custGeom>
              <a:avLst/>
              <a:gdLst/>
              <a:ahLst/>
              <a:cxnLst/>
              <a:rect l="l" t="t" r="r" b="b"/>
              <a:pathLst>
                <a:path w="15812" h="29819" extrusionOk="0">
                  <a:moveTo>
                    <a:pt x="2736" y="0"/>
                  </a:moveTo>
                  <a:lnTo>
                    <a:pt x="0" y="11475"/>
                  </a:lnTo>
                  <a:cubicBezTo>
                    <a:pt x="2002" y="16745"/>
                    <a:pt x="4237" y="21882"/>
                    <a:pt x="6738" y="26953"/>
                  </a:cubicBezTo>
                  <a:cubicBezTo>
                    <a:pt x="7205" y="27920"/>
                    <a:pt x="7773" y="28954"/>
                    <a:pt x="8707" y="29454"/>
                  </a:cubicBezTo>
                  <a:cubicBezTo>
                    <a:pt x="9148" y="29708"/>
                    <a:pt x="9626" y="29819"/>
                    <a:pt x="10114" y="29819"/>
                  </a:cubicBezTo>
                  <a:cubicBezTo>
                    <a:pt x="11359" y="29819"/>
                    <a:pt x="12666" y="29098"/>
                    <a:pt x="13577" y="28187"/>
                  </a:cubicBezTo>
                  <a:cubicBezTo>
                    <a:pt x="14811" y="26953"/>
                    <a:pt x="15578" y="25318"/>
                    <a:pt x="15712" y="23584"/>
                  </a:cubicBezTo>
                  <a:cubicBezTo>
                    <a:pt x="15812" y="21816"/>
                    <a:pt x="14944" y="20114"/>
                    <a:pt x="13410" y="19180"/>
                  </a:cubicBezTo>
                  <a:cubicBezTo>
                    <a:pt x="12409" y="18613"/>
                    <a:pt x="11042" y="18380"/>
                    <a:pt x="10541" y="17346"/>
                  </a:cubicBezTo>
                  <a:cubicBezTo>
                    <a:pt x="10141" y="16512"/>
                    <a:pt x="10441" y="15578"/>
                    <a:pt x="10474" y="14677"/>
                  </a:cubicBezTo>
                  <a:cubicBezTo>
                    <a:pt x="10508" y="12376"/>
                    <a:pt x="8773" y="10474"/>
                    <a:pt x="7139" y="8873"/>
                  </a:cubicBezTo>
                  <a:cubicBezTo>
                    <a:pt x="5504" y="7239"/>
                    <a:pt x="3836" y="4036"/>
                    <a:pt x="2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2" name="Google Shape;442;p32"/>
            <p:cNvSpPr/>
            <p:nvPr/>
          </p:nvSpPr>
          <p:spPr>
            <a:xfrm>
              <a:off x="3566050" y="1342175"/>
              <a:ext cx="775575" cy="1347900"/>
            </a:xfrm>
            <a:custGeom>
              <a:avLst/>
              <a:gdLst/>
              <a:ahLst/>
              <a:cxnLst/>
              <a:rect l="l" t="t" r="r" b="b"/>
              <a:pathLst>
                <a:path w="31023" h="53916" extrusionOk="0">
                  <a:moveTo>
                    <a:pt x="19688" y="0"/>
                  </a:moveTo>
                  <a:cubicBezTo>
                    <a:pt x="14342" y="0"/>
                    <a:pt x="9174" y="4143"/>
                    <a:pt x="9240" y="10477"/>
                  </a:cubicBezTo>
                  <a:cubicBezTo>
                    <a:pt x="9274" y="13179"/>
                    <a:pt x="10341" y="16014"/>
                    <a:pt x="9240" y="18483"/>
                  </a:cubicBezTo>
                  <a:cubicBezTo>
                    <a:pt x="8507" y="20217"/>
                    <a:pt x="6739" y="21552"/>
                    <a:pt x="6539" y="23420"/>
                  </a:cubicBezTo>
                  <a:cubicBezTo>
                    <a:pt x="6238" y="25621"/>
                    <a:pt x="8106" y="27589"/>
                    <a:pt x="8006" y="29824"/>
                  </a:cubicBezTo>
                  <a:cubicBezTo>
                    <a:pt x="7973" y="31259"/>
                    <a:pt x="7039" y="32526"/>
                    <a:pt x="6005" y="33527"/>
                  </a:cubicBezTo>
                  <a:cubicBezTo>
                    <a:pt x="4971" y="34528"/>
                    <a:pt x="3770" y="35362"/>
                    <a:pt x="2803" y="36462"/>
                  </a:cubicBezTo>
                  <a:cubicBezTo>
                    <a:pt x="167" y="39465"/>
                    <a:pt x="1" y="44201"/>
                    <a:pt x="1969" y="47670"/>
                  </a:cubicBezTo>
                  <a:cubicBezTo>
                    <a:pt x="3970" y="51140"/>
                    <a:pt x="7839" y="53341"/>
                    <a:pt x="11809" y="53808"/>
                  </a:cubicBezTo>
                  <a:cubicBezTo>
                    <a:pt x="12429" y="53880"/>
                    <a:pt x="13049" y="53915"/>
                    <a:pt x="13668" y="53915"/>
                  </a:cubicBezTo>
                  <a:cubicBezTo>
                    <a:pt x="17049" y="53915"/>
                    <a:pt x="20395" y="52880"/>
                    <a:pt x="23384" y="51273"/>
                  </a:cubicBezTo>
                  <a:cubicBezTo>
                    <a:pt x="25686" y="50005"/>
                    <a:pt x="27854" y="48371"/>
                    <a:pt x="29188" y="46169"/>
                  </a:cubicBezTo>
                  <a:cubicBezTo>
                    <a:pt x="30556" y="43934"/>
                    <a:pt x="31023" y="41032"/>
                    <a:pt x="29955" y="38664"/>
                  </a:cubicBezTo>
                  <a:lnTo>
                    <a:pt x="27287" y="3439"/>
                  </a:lnTo>
                  <a:cubicBezTo>
                    <a:pt x="25145" y="1062"/>
                    <a:pt x="22394" y="0"/>
                    <a:pt x="1968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32"/>
            <p:cNvSpPr/>
            <p:nvPr/>
          </p:nvSpPr>
          <p:spPr>
            <a:xfrm>
              <a:off x="3932975" y="1385800"/>
              <a:ext cx="298575" cy="52375"/>
            </a:xfrm>
            <a:custGeom>
              <a:avLst/>
              <a:gdLst/>
              <a:ahLst/>
              <a:cxnLst/>
              <a:rect l="l" t="t" r="r" b="b"/>
              <a:pathLst>
                <a:path w="11943" h="2095" extrusionOk="0">
                  <a:moveTo>
                    <a:pt x="1135" y="1"/>
                  </a:moveTo>
                  <a:cubicBezTo>
                    <a:pt x="910" y="1"/>
                    <a:pt x="685" y="9"/>
                    <a:pt x="468" y="26"/>
                  </a:cubicBezTo>
                  <a:cubicBezTo>
                    <a:pt x="301" y="26"/>
                    <a:pt x="167" y="26"/>
                    <a:pt x="1" y="93"/>
                  </a:cubicBezTo>
                  <a:cubicBezTo>
                    <a:pt x="162" y="84"/>
                    <a:pt x="322" y="80"/>
                    <a:pt x="483" y="80"/>
                  </a:cubicBezTo>
                  <a:cubicBezTo>
                    <a:pt x="920" y="80"/>
                    <a:pt x="1353" y="110"/>
                    <a:pt x="1769" y="159"/>
                  </a:cubicBezTo>
                  <a:cubicBezTo>
                    <a:pt x="3203" y="426"/>
                    <a:pt x="4571" y="826"/>
                    <a:pt x="5938" y="1327"/>
                  </a:cubicBezTo>
                  <a:cubicBezTo>
                    <a:pt x="7306" y="1827"/>
                    <a:pt x="8740" y="2094"/>
                    <a:pt x="10208" y="2094"/>
                  </a:cubicBezTo>
                  <a:cubicBezTo>
                    <a:pt x="10642" y="2061"/>
                    <a:pt x="11075" y="1994"/>
                    <a:pt x="11509" y="1861"/>
                  </a:cubicBezTo>
                  <a:cubicBezTo>
                    <a:pt x="11676" y="1827"/>
                    <a:pt x="11809" y="1760"/>
                    <a:pt x="11943" y="1660"/>
                  </a:cubicBezTo>
                  <a:lnTo>
                    <a:pt x="11943" y="1660"/>
                  </a:lnTo>
                  <a:cubicBezTo>
                    <a:pt x="11375" y="1827"/>
                    <a:pt x="10808" y="1894"/>
                    <a:pt x="10208" y="1927"/>
                  </a:cubicBezTo>
                  <a:cubicBezTo>
                    <a:pt x="8774" y="1927"/>
                    <a:pt x="7339" y="1627"/>
                    <a:pt x="6005" y="1127"/>
                  </a:cubicBezTo>
                  <a:cubicBezTo>
                    <a:pt x="4637" y="626"/>
                    <a:pt x="3236" y="259"/>
                    <a:pt x="1802" y="26"/>
                  </a:cubicBezTo>
                  <a:cubicBezTo>
                    <a:pt x="1585" y="9"/>
                    <a:pt x="1360" y="1"/>
                    <a:pt x="11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32"/>
            <p:cNvSpPr/>
            <p:nvPr/>
          </p:nvSpPr>
          <p:spPr>
            <a:xfrm>
              <a:off x="3252500" y="2252050"/>
              <a:ext cx="1534450" cy="1486700"/>
            </a:xfrm>
            <a:custGeom>
              <a:avLst/>
              <a:gdLst/>
              <a:ahLst/>
              <a:cxnLst/>
              <a:rect l="l" t="t" r="r" b="b"/>
              <a:pathLst>
                <a:path w="61378" h="59468" extrusionOk="0">
                  <a:moveTo>
                    <a:pt x="42864" y="1"/>
                  </a:moveTo>
                  <a:lnTo>
                    <a:pt x="31356" y="301"/>
                  </a:lnTo>
                  <a:cubicBezTo>
                    <a:pt x="31356" y="301"/>
                    <a:pt x="22817" y="4237"/>
                    <a:pt x="21082" y="6272"/>
                  </a:cubicBezTo>
                  <a:cubicBezTo>
                    <a:pt x="20982" y="6405"/>
                    <a:pt x="19814" y="7539"/>
                    <a:pt x="19748" y="7973"/>
                  </a:cubicBezTo>
                  <a:lnTo>
                    <a:pt x="11075" y="33691"/>
                  </a:lnTo>
                  <a:lnTo>
                    <a:pt x="0" y="40596"/>
                  </a:lnTo>
                  <a:lnTo>
                    <a:pt x="3036" y="44466"/>
                  </a:lnTo>
                  <a:lnTo>
                    <a:pt x="19381" y="42931"/>
                  </a:lnTo>
                  <a:lnTo>
                    <a:pt x="21349" y="39696"/>
                  </a:lnTo>
                  <a:lnTo>
                    <a:pt x="21349" y="39696"/>
                  </a:lnTo>
                  <a:cubicBezTo>
                    <a:pt x="20248" y="42131"/>
                    <a:pt x="15945" y="51938"/>
                    <a:pt x="15945" y="54973"/>
                  </a:cubicBezTo>
                  <a:cubicBezTo>
                    <a:pt x="15945" y="54973"/>
                    <a:pt x="37048" y="59467"/>
                    <a:pt x="48305" y="59467"/>
                  </a:cubicBezTo>
                  <a:cubicBezTo>
                    <a:pt x="49354" y="59467"/>
                    <a:pt x="50317" y="59428"/>
                    <a:pt x="51170" y="59343"/>
                  </a:cubicBezTo>
                  <a:cubicBezTo>
                    <a:pt x="55573" y="58910"/>
                    <a:pt x="56641" y="58476"/>
                    <a:pt x="56641" y="58476"/>
                  </a:cubicBezTo>
                  <a:lnTo>
                    <a:pt x="53705" y="47468"/>
                  </a:lnTo>
                  <a:cubicBezTo>
                    <a:pt x="56140" y="47301"/>
                    <a:pt x="58609" y="45800"/>
                    <a:pt x="59609" y="43699"/>
                  </a:cubicBezTo>
                  <a:cubicBezTo>
                    <a:pt x="61377" y="40096"/>
                    <a:pt x="61211" y="19948"/>
                    <a:pt x="60910" y="15111"/>
                  </a:cubicBezTo>
                  <a:cubicBezTo>
                    <a:pt x="60877" y="14578"/>
                    <a:pt x="60810" y="14077"/>
                    <a:pt x="60710" y="13577"/>
                  </a:cubicBezTo>
                  <a:cubicBezTo>
                    <a:pt x="59810" y="9374"/>
                    <a:pt x="56908" y="5905"/>
                    <a:pt x="52938" y="4270"/>
                  </a:cubicBezTo>
                  <a:lnTo>
                    <a:pt x="428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32"/>
            <p:cNvSpPr/>
            <p:nvPr/>
          </p:nvSpPr>
          <p:spPr>
            <a:xfrm>
              <a:off x="2766325" y="2725725"/>
              <a:ext cx="572100" cy="560425"/>
            </a:xfrm>
            <a:custGeom>
              <a:avLst/>
              <a:gdLst/>
              <a:ahLst/>
              <a:cxnLst/>
              <a:rect l="l" t="t" r="r" b="b"/>
              <a:pathLst>
                <a:path w="22884" h="22417" extrusionOk="0">
                  <a:moveTo>
                    <a:pt x="0" y="1"/>
                  </a:moveTo>
                  <a:lnTo>
                    <a:pt x="2368" y="22417"/>
                  </a:lnTo>
                  <a:lnTo>
                    <a:pt x="22883" y="21016"/>
                  </a:lnTo>
                  <a:lnTo>
                    <a:pt x="20581" y="1702"/>
                  </a:lnTo>
                  <a:lnTo>
                    <a:pt x="1735"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32"/>
            <p:cNvSpPr/>
            <p:nvPr/>
          </p:nvSpPr>
          <p:spPr>
            <a:xfrm>
              <a:off x="2809675" y="2697375"/>
              <a:ext cx="1057450" cy="569600"/>
            </a:xfrm>
            <a:custGeom>
              <a:avLst/>
              <a:gdLst/>
              <a:ahLst/>
              <a:cxnLst/>
              <a:rect l="l" t="t" r="r" b="b"/>
              <a:pathLst>
                <a:path w="42298" h="22784" extrusionOk="0">
                  <a:moveTo>
                    <a:pt x="37327" y="0"/>
                  </a:moveTo>
                  <a:lnTo>
                    <a:pt x="19114" y="1768"/>
                  </a:lnTo>
                  <a:lnTo>
                    <a:pt x="1" y="0"/>
                  </a:lnTo>
                  <a:lnTo>
                    <a:pt x="1" y="0"/>
                  </a:lnTo>
                  <a:lnTo>
                    <a:pt x="1802" y="22783"/>
                  </a:lnTo>
                  <a:lnTo>
                    <a:pt x="42297" y="21449"/>
                  </a:lnTo>
                  <a:lnTo>
                    <a:pt x="37327"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32"/>
            <p:cNvSpPr/>
            <p:nvPr/>
          </p:nvSpPr>
          <p:spPr>
            <a:xfrm>
              <a:off x="2809675" y="2695700"/>
              <a:ext cx="1061625" cy="573775"/>
            </a:xfrm>
            <a:custGeom>
              <a:avLst/>
              <a:gdLst/>
              <a:ahLst/>
              <a:cxnLst/>
              <a:rect l="l" t="t" r="r" b="b"/>
              <a:pathLst>
                <a:path w="42465" h="22951" extrusionOk="0">
                  <a:moveTo>
                    <a:pt x="34" y="101"/>
                  </a:moveTo>
                  <a:lnTo>
                    <a:pt x="34" y="104"/>
                  </a:lnTo>
                  <a:lnTo>
                    <a:pt x="34" y="104"/>
                  </a:lnTo>
                  <a:lnTo>
                    <a:pt x="34" y="104"/>
                  </a:lnTo>
                  <a:cubicBezTo>
                    <a:pt x="34" y="102"/>
                    <a:pt x="34" y="101"/>
                    <a:pt x="34" y="101"/>
                  </a:cubicBezTo>
                  <a:close/>
                  <a:moveTo>
                    <a:pt x="1" y="101"/>
                  </a:moveTo>
                  <a:lnTo>
                    <a:pt x="34" y="104"/>
                  </a:lnTo>
                  <a:lnTo>
                    <a:pt x="34" y="104"/>
                  </a:lnTo>
                  <a:lnTo>
                    <a:pt x="34" y="104"/>
                  </a:lnTo>
                  <a:lnTo>
                    <a:pt x="1" y="101"/>
                  </a:lnTo>
                  <a:close/>
                  <a:moveTo>
                    <a:pt x="37327" y="1"/>
                  </a:moveTo>
                  <a:lnTo>
                    <a:pt x="19114" y="1802"/>
                  </a:lnTo>
                  <a:lnTo>
                    <a:pt x="5104" y="534"/>
                  </a:lnTo>
                  <a:lnTo>
                    <a:pt x="1302" y="201"/>
                  </a:lnTo>
                  <a:lnTo>
                    <a:pt x="442" y="142"/>
                  </a:lnTo>
                  <a:lnTo>
                    <a:pt x="442" y="142"/>
                  </a:lnTo>
                  <a:lnTo>
                    <a:pt x="1368" y="234"/>
                  </a:lnTo>
                  <a:lnTo>
                    <a:pt x="5171" y="601"/>
                  </a:lnTo>
                  <a:lnTo>
                    <a:pt x="19148" y="1935"/>
                  </a:lnTo>
                  <a:lnTo>
                    <a:pt x="37278" y="209"/>
                  </a:lnTo>
                  <a:lnTo>
                    <a:pt x="37278" y="209"/>
                  </a:lnTo>
                  <a:cubicBezTo>
                    <a:pt x="38799" y="6756"/>
                    <a:pt x="40451" y="13924"/>
                    <a:pt x="42201" y="21454"/>
                  </a:cubicBezTo>
                  <a:lnTo>
                    <a:pt x="42201" y="21454"/>
                  </a:lnTo>
                  <a:lnTo>
                    <a:pt x="40429" y="21516"/>
                  </a:lnTo>
                  <a:lnTo>
                    <a:pt x="1926" y="22747"/>
                  </a:lnTo>
                  <a:lnTo>
                    <a:pt x="1926" y="22747"/>
                  </a:lnTo>
                  <a:cubicBezTo>
                    <a:pt x="1330" y="15823"/>
                    <a:pt x="866" y="10189"/>
                    <a:pt x="568" y="6272"/>
                  </a:cubicBezTo>
                  <a:cubicBezTo>
                    <a:pt x="401" y="4304"/>
                    <a:pt x="267" y="2769"/>
                    <a:pt x="167" y="1702"/>
                  </a:cubicBezTo>
                  <a:cubicBezTo>
                    <a:pt x="134" y="1168"/>
                    <a:pt x="101" y="768"/>
                    <a:pt x="67" y="501"/>
                  </a:cubicBezTo>
                  <a:cubicBezTo>
                    <a:pt x="37" y="259"/>
                    <a:pt x="34" y="126"/>
                    <a:pt x="34" y="104"/>
                  </a:cubicBezTo>
                  <a:lnTo>
                    <a:pt x="34" y="104"/>
                  </a:lnTo>
                  <a:lnTo>
                    <a:pt x="334" y="134"/>
                  </a:lnTo>
                  <a:lnTo>
                    <a:pt x="442" y="142"/>
                  </a:lnTo>
                  <a:lnTo>
                    <a:pt x="442" y="142"/>
                  </a:lnTo>
                  <a:lnTo>
                    <a:pt x="368" y="134"/>
                  </a:lnTo>
                  <a:lnTo>
                    <a:pt x="34" y="104"/>
                  </a:lnTo>
                  <a:lnTo>
                    <a:pt x="34" y="104"/>
                  </a:lnTo>
                  <a:cubicBezTo>
                    <a:pt x="34" y="104"/>
                    <a:pt x="34" y="104"/>
                    <a:pt x="34" y="104"/>
                  </a:cubicBezTo>
                  <a:lnTo>
                    <a:pt x="34" y="104"/>
                  </a:lnTo>
                  <a:lnTo>
                    <a:pt x="34" y="104"/>
                  </a:lnTo>
                  <a:lnTo>
                    <a:pt x="34" y="104"/>
                  </a:lnTo>
                  <a:lnTo>
                    <a:pt x="34" y="501"/>
                  </a:lnTo>
                  <a:cubicBezTo>
                    <a:pt x="34" y="768"/>
                    <a:pt x="67" y="1168"/>
                    <a:pt x="101" y="1669"/>
                  </a:cubicBezTo>
                  <a:cubicBezTo>
                    <a:pt x="201" y="2736"/>
                    <a:pt x="301" y="4270"/>
                    <a:pt x="434" y="6239"/>
                  </a:cubicBezTo>
                  <a:cubicBezTo>
                    <a:pt x="768" y="10175"/>
                    <a:pt x="1201" y="15879"/>
                    <a:pt x="1735" y="22884"/>
                  </a:cubicBezTo>
                  <a:lnTo>
                    <a:pt x="1735" y="22950"/>
                  </a:lnTo>
                  <a:lnTo>
                    <a:pt x="1802" y="22950"/>
                  </a:lnTo>
                  <a:lnTo>
                    <a:pt x="40396" y="21750"/>
                  </a:lnTo>
                  <a:lnTo>
                    <a:pt x="42331" y="21683"/>
                  </a:lnTo>
                  <a:lnTo>
                    <a:pt x="42464" y="21683"/>
                  </a:lnTo>
                  <a:lnTo>
                    <a:pt x="42431" y="21549"/>
                  </a:lnTo>
                  <a:cubicBezTo>
                    <a:pt x="40630" y="13944"/>
                    <a:pt x="38962" y="6672"/>
                    <a:pt x="37427" y="101"/>
                  </a:cubicBezTo>
                  <a:lnTo>
                    <a:pt x="37427"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32"/>
            <p:cNvSpPr/>
            <p:nvPr/>
          </p:nvSpPr>
          <p:spPr>
            <a:xfrm>
              <a:off x="3287525" y="2748250"/>
              <a:ext cx="82575" cy="494550"/>
            </a:xfrm>
            <a:custGeom>
              <a:avLst/>
              <a:gdLst/>
              <a:ahLst/>
              <a:cxnLst/>
              <a:rect l="l" t="t" r="r" b="b"/>
              <a:pathLst>
                <a:path w="3303" h="19782" extrusionOk="0">
                  <a:moveTo>
                    <a:pt x="0" y="0"/>
                  </a:moveTo>
                  <a:cubicBezTo>
                    <a:pt x="0" y="67"/>
                    <a:pt x="0" y="134"/>
                    <a:pt x="0" y="200"/>
                  </a:cubicBezTo>
                  <a:cubicBezTo>
                    <a:pt x="0" y="367"/>
                    <a:pt x="34" y="567"/>
                    <a:pt x="34" y="801"/>
                  </a:cubicBezTo>
                  <a:cubicBezTo>
                    <a:pt x="100" y="1301"/>
                    <a:pt x="167" y="2035"/>
                    <a:pt x="267" y="2936"/>
                  </a:cubicBezTo>
                  <a:cubicBezTo>
                    <a:pt x="501" y="4737"/>
                    <a:pt x="834" y="7239"/>
                    <a:pt x="1301" y="9974"/>
                  </a:cubicBezTo>
                  <a:cubicBezTo>
                    <a:pt x="1735" y="12709"/>
                    <a:pt x="2235" y="15178"/>
                    <a:pt x="2602" y="16946"/>
                  </a:cubicBezTo>
                  <a:cubicBezTo>
                    <a:pt x="2802" y="17813"/>
                    <a:pt x="2969" y="18547"/>
                    <a:pt x="3102" y="19047"/>
                  </a:cubicBezTo>
                  <a:cubicBezTo>
                    <a:pt x="3136" y="19247"/>
                    <a:pt x="3203" y="19447"/>
                    <a:pt x="3236" y="19614"/>
                  </a:cubicBezTo>
                  <a:cubicBezTo>
                    <a:pt x="3236" y="19681"/>
                    <a:pt x="3269" y="19748"/>
                    <a:pt x="3303" y="19781"/>
                  </a:cubicBezTo>
                  <a:cubicBezTo>
                    <a:pt x="3303" y="19748"/>
                    <a:pt x="3303" y="19681"/>
                    <a:pt x="3269" y="19614"/>
                  </a:cubicBezTo>
                  <a:cubicBezTo>
                    <a:pt x="3236" y="19447"/>
                    <a:pt x="3203" y="19247"/>
                    <a:pt x="3169" y="19014"/>
                  </a:cubicBezTo>
                  <a:cubicBezTo>
                    <a:pt x="3069" y="18513"/>
                    <a:pt x="2936" y="17780"/>
                    <a:pt x="2769" y="16912"/>
                  </a:cubicBezTo>
                  <a:cubicBezTo>
                    <a:pt x="2435" y="15144"/>
                    <a:pt x="1968" y="12676"/>
                    <a:pt x="1501" y="9941"/>
                  </a:cubicBezTo>
                  <a:cubicBezTo>
                    <a:pt x="1034" y="7205"/>
                    <a:pt x="667" y="4704"/>
                    <a:pt x="434" y="2902"/>
                  </a:cubicBezTo>
                  <a:cubicBezTo>
                    <a:pt x="300" y="2035"/>
                    <a:pt x="200" y="1301"/>
                    <a:pt x="134" y="767"/>
                  </a:cubicBezTo>
                  <a:cubicBezTo>
                    <a:pt x="100" y="534"/>
                    <a:pt x="34" y="367"/>
                    <a:pt x="34" y="200"/>
                  </a:cubicBezTo>
                  <a:cubicBezTo>
                    <a:pt x="34" y="134"/>
                    <a:pt x="34" y="67"/>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32"/>
            <p:cNvSpPr/>
            <p:nvPr/>
          </p:nvSpPr>
          <p:spPr>
            <a:xfrm>
              <a:off x="3135750" y="3153525"/>
              <a:ext cx="343600" cy="226025"/>
            </a:xfrm>
            <a:custGeom>
              <a:avLst/>
              <a:gdLst/>
              <a:ahLst/>
              <a:cxnLst/>
              <a:rect l="l" t="t" r="r" b="b"/>
              <a:pathLst>
                <a:path w="13744" h="9041" extrusionOk="0">
                  <a:moveTo>
                    <a:pt x="200" y="1"/>
                  </a:moveTo>
                  <a:lnTo>
                    <a:pt x="0" y="6272"/>
                  </a:lnTo>
                  <a:lnTo>
                    <a:pt x="3770" y="9007"/>
                  </a:lnTo>
                  <a:lnTo>
                    <a:pt x="3970" y="9041"/>
                  </a:lnTo>
                  <a:cubicBezTo>
                    <a:pt x="3970" y="9041"/>
                    <a:pt x="10908" y="7173"/>
                    <a:pt x="11675" y="6572"/>
                  </a:cubicBezTo>
                  <a:cubicBezTo>
                    <a:pt x="12442" y="5972"/>
                    <a:pt x="13743" y="3737"/>
                    <a:pt x="13743" y="3737"/>
                  </a:cubicBezTo>
                  <a:lnTo>
                    <a:pt x="9207" y="3737"/>
                  </a:lnTo>
                  <a:cubicBezTo>
                    <a:pt x="9307" y="3203"/>
                    <a:pt x="9340" y="2703"/>
                    <a:pt x="9340" y="2169"/>
                  </a:cubicBezTo>
                  <a:cubicBezTo>
                    <a:pt x="9382" y="1335"/>
                    <a:pt x="8889" y="1179"/>
                    <a:pt x="8514" y="1179"/>
                  </a:cubicBezTo>
                  <a:cubicBezTo>
                    <a:pt x="8289" y="1179"/>
                    <a:pt x="8106" y="1235"/>
                    <a:pt x="8106" y="1235"/>
                  </a:cubicBezTo>
                  <a:lnTo>
                    <a:pt x="7910" y="2313"/>
                  </a:lnTo>
                  <a:lnTo>
                    <a:pt x="7910" y="2313"/>
                  </a:lnTo>
                  <a:cubicBezTo>
                    <a:pt x="7956" y="2007"/>
                    <a:pt x="7608" y="1723"/>
                    <a:pt x="7216" y="1723"/>
                  </a:cubicBezTo>
                  <a:cubicBezTo>
                    <a:pt x="7020" y="1723"/>
                    <a:pt x="6813" y="1794"/>
                    <a:pt x="6638" y="1969"/>
                  </a:cubicBezTo>
                  <a:cubicBezTo>
                    <a:pt x="7105" y="901"/>
                    <a:pt x="6005" y="101"/>
                    <a:pt x="6005" y="101"/>
                  </a:cubicBezTo>
                  <a:lnTo>
                    <a:pt x="3136" y="4170"/>
                  </a:lnTo>
                  <a:lnTo>
                    <a:pt x="3303" y="5004"/>
                  </a:lnTo>
                  <a:lnTo>
                    <a:pt x="2135" y="4637"/>
                  </a:lnTo>
                  <a:cubicBezTo>
                    <a:pt x="2135" y="4637"/>
                    <a:pt x="2002" y="3236"/>
                    <a:pt x="1835" y="1769"/>
                  </a:cubicBezTo>
                  <a:cubicBezTo>
                    <a:pt x="1735" y="901"/>
                    <a:pt x="1068" y="201"/>
                    <a:pt x="200"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0" name="Google Shape;450;p32"/>
            <p:cNvSpPr/>
            <p:nvPr/>
          </p:nvSpPr>
          <p:spPr>
            <a:xfrm>
              <a:off x="3214125" y="3259450"/>
              <a:ext cx="25875" cy="89250"/>
            </a:xfrm>
            <a:custGeom>
              <a:avLst/>
              <a:gdLst/>
              <a:ahLst/>
              <a:cxnLst/>
              <a:rect l="l" t="t" r="r" b="b"/>
              <a:pathLst>
                <a:path w="1035" h="3570" extrusionOk="0">
                  <a:moveTo>
                    <a:pt x="1" y="0"/>
                  </a:moveTo>
                  <a:cubicBezTo>
                    <a:pt x="1" y="1234"/>
                    <a:pt x="334" y="2502"/>
                    <a:pt x="968" y="3569"/>
                  </a:cubicBezTo>
                  <a:cubicBezTo>
                    <a:pt x="1035" y="3536"/>
                    <a:pt x="735" y="2769"/>
                    <a:pt x="468" y="1801"/>
                  </a:cubicBezTo>
                  <a:cubicBezTo>
                    <a:pt x="201" y="834"/>
                    <a:pt x="68" y="0"/>
                    <a:pt x="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1" name="Google Shape;451;p32"/>
            <p:cNvSpPr/>
            <p:nvPr/>
          </p:nvSpPr>
          <p:spPr>
            <a:xfrm>
              <a:off x="3265000" y="3201900"/>
              <a:ext cx="36725" cy="122625"/>
            </a:xfrm>
            <a:custGeom>
              <a:avLst/>
              <a:gdLst/>
              <a:ahLst/>
              <a:cxnLst/>
              <a:rect l="l" t="t" r="r" b="b"/>
              <a:pathLst>
                <a:path w="1469" h="4905" extrusionOk="0">
                  <a:moveTo>
                    <a:pt x="1468" y="1"/>
                  </a:moveTo>
                  <a:cubicBezTo>
                    <a:pt x="935" y="701"/>
                    <a:pt x="468" y="1468"/>
                    <a:pt x="67" y="2269"/>
                  </a:cubicBezTo>
                  <a:lnTo>
                    <a:pt x="1" y="2369"/>
                  </a:lnTo>
                  <a:lnTo>
                    <a:pt x="1" y="2402"/>
                  </a:lnTo>
                  <a:lnTo>
                    <a:pt x="1" y="2436"/>
                  </a:lnTo>
                  <a:cubicBezTo>
                    <a:pt x="67" y="3270"/>
                    <a:pt x="234" y="4103"/>
                    <a:pt x="468" y="4904"/>
                  </a:cubicBezTo>
                  <a:cubicBezTo>
                    <a:pt x="435" y="4088"/>
                    <a:pt x="338" y="3272"/>
                    <a:pt x="209" y="2456"/>
                  </a:cubicBezTo>
                  <a:lnTo>
                    <a:pt x="209" y="2456"/>
                  </a:lnTo>
                  <a:lnTo>
                    <a:pt x="267" y="2369"/>
                  </a:lnTo>
                  <a:cubicBezTo>
                    <a:pt x="734" y="1602"/>
                    <a:pt x="1135" y="834"/>
                    <a:pt x="14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32"/>
            <p:cNvSpPr/>
            <p:nvPr/>
          </p:nvSpPr>
          <p:spPr>
            <a:xfrm>
              <a:off x="3318375" y="3196075"/>
              <a:ext cx="19200" cy="110925"/>
            </a:xfrm>
            <a:custGeom>
              <a:avLst/>
              <a:gdLst/>
              <a:ahLst/>
              <a:cxnLst/>
              <a:rect l="l" t="t" r="r" b="b"/>
              <a:pathLst>
                <a:path w="768" h="4437" extrusionOk="0">
                  <a:moveTo>
                    <a:pt x="768" y="0"/>
                  </a:moveTo>
                  <a:lnTo>
                    <a:pt x="768" y="0"/>
                  </a:lnTo>
                  <a:cubicBezTo>
                    <a:pt x="501" y="701"/>
                    <a:pt x="301" y="1434"/>
                    <a:pt x="167" y="2168"/>
                  </a:cubicBezTo>
                  <a:cubicBezTo>
                    <a:pt x="101" y="2435"/>
                    <a:pt x="67" y="2669"/>
                    <a:pt x="0" y="2902"/>
                  </a:cubicBezTo>
                  <a:lnTo>
                    <a:pt x="0" y="2935"/>
                  </a:lnTo>
                  <a:cubicBezTo>
                    <a:pt x="0" y="3436"/>
                    <a:pt x="67" y="3936"/>
                    <a:pt x="167" y="4437"/>
                  </a:cubicBezTo>
                  <a:cubicBezTo>
                    <a:pt x="233" y="3945"/>
                    <a:pt x="234" y="3453"/>
                    <a:pt x="202" y="2961"/>
                  </a:cubicBezTo>
                  <a:lnTo>
                    <a:pt x="202" y="2961"/>
                  </a:lnTo>
                  <a:lnTo>
                    <a:pt x="367" y="2235"/>
                  </a:lnTo>
                  <a:cubicBezTo>
                    <a:pt x="568" y="1501"/>
                    <a:pt x="701" y="767"/>
                    <a:pt x="76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3" name="Google Shape;453;p32"/>
            <p:cNvSpPr/>
            <p:nvPr/>
          </p:nvSpPr>
          <p:spPr>
            <a:xfrm>
              <a:off x="3864600" y="1488350"/>
              <a:ext cx="523725" cy="1003900"/>
            </a:xfrm>
            <a:custGeom>
              <a:avLst/>
              <a:gdLst/>
              <a:ahLst/>
              <a:cxnLst/>
              <a:rect l="l" t="t" r="r" b="b"/>
              <a:pathLst>
                <a:path w="20949" h="40156" extrusionOk="0">
                  <a:moveTo>
                    <a:pt x="6817" y="1"/>
                  </a:moveTo>
                  <a:cubicBezTo>
                    <a:pt x="3268" y="1"/>
                    <a:pt x="294" y="2828"/>
                    <a:pt x="167" y="6465"/>
                  </a:cubicBezTo>
                  <a:cubicBezTo>
                    <a:pt x="0" y="10701"/>
                    <a:pt x="0" y="15871"/>
                    <a:pt x="601" y="19007"/>
                  </a:cubicBezTo>
                  <a:cubicBezTo>
                    <a:pt x="1768" y="25312"/>
                    <a:pt x="6638" y="25979"/>
                    <a:pt x="6638" y="25979"/>
                  </a:cubicBezTo>
                  <a:cubicBezTo>
                    <a:pt x="6638" y="25979"/>
                    <a:pt x="6839" y="29948"/>
                    <a:pt x="6939" y="33718"/>
                  </a:cubicBezTo>
                  <a:cubicBezTo>
                    <a:pt x="7071" y="37267"/>
                    <a:pt x="10238" y="40156"/>
                    <a:pt x="14045" y="40156"/>
                  </a:cubicBezTo>
                  <a:cubicBezTo>
                    <a:pt x="14067" y="40156"/>
                    <a:pt x="14089" y="40156"/>
                    <a:pt x="14110" y="40156"/>
                  </a:cubicBezTo>
                  <a:cubicBezTo>
                    <a:pt x="17913" y="40156"/>
                    <a:pt x="20949" y="37253"/>
                    <a:pt x="20882" y="33718"/>
                  </a:cubicBezTo>
                  <a:lnTo>
                    <a:pt x="20482" y="3096"/>
                  </a:lnTo>
                  <a:lnTo>
                    <a:pt x="20482" y="1061"/>
                  </a:lnTo>
                  <a:lnTo>
                    <a:pt x="7406" y="27"/>
                  </a:lnTo>
                  <a:cubicBezTo>
                    <a:pt x="7208" y="9"/>
                    <a:pt x="7012" y="1"/>
                    <a:pt x="6817"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4" name="Google Shape;454;p32"/>
            <p:cNvSpPr/>
            <p:nvPr/>
          </p:nvSpPr>
          <p:spPr>
            <a:xfrm>
              <a:off x="3928800" y="1745650"/>
              <a:ext cx="40900" cy="38650"/>
            </a:xfrm>
            <a:custGeom>
              <a:avLst/>
              <a:gdLst/>
              <a:ahLst/>
              <a:cxnLst/>
              <a:rect l="l" t="t" r="r" b="b"/>
              <a:pathLst>
                <a:path w="1636" h="1546" extrusionOk="0">
                  <a:moveTo>
                    <a:pt x="732" y="1"/>
                  </a:moveTo>
                  <a:cubicBezTo>
                    <a:pt x="340" y="1"/>
                    <a:pt x="1" y="344"/>
                    <a:pt x="1" y="743"/>
                  </a:cubicBezTo>
                  <a:cubicBezTo>
                    <a:pt x="34" y="1176"/>
                    <a:pt x="368" y="1543"/>
                    <a:pt x="801" y="1543"/>
                  </a:cubicBezTo>
                  <a:cubicBezTo>
                    <a:pt x="823" y="1545"/>
                    <a:pt x="844" y="1546"/>
                    <a:pt x="865" y="1546"/>
                  </a:cubicBezTo>
                  <a:cubicBezTo>
                    <a:pt x="1302" y="1546"/>
                    <a:pt x="1635" y="1222"/>
                    <a:pt x="1635" y="776"/>
                  </a:cubicBezTo>
                  <a:cubicBezTo>
                    <a:pt x="1635" y="342"/>
                    <a:pt x="1268" y="9"/>
                    <a:pt x="835" y="9"/>
                  </a:cubicBezTo>
                  <a:cubicBezTo>
                    <a:pt x="800" y="4"/>
                    <a:pt x="766"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5" name="Google Shape;455;p32"/>
            <p:cNvSpPr/>
            <p:nvPr/>
          </p:nvSpPr>
          <p:spPr>
            <a:xfrm>
              <a:off x="3897950" y="1694150"/>
              <a:ext cx="83425" cy="22900"/>
            </a:xfrm>
            <a:custGeom>
              <a:avLst/>
              <a:gdLst/>
              <a:ahLst/>
              <a:cxnLst/>
              <a:rect l="l" t="t" r="r" b="b"/>
              <a:pathLst>
                <a:path w="3337" h="916" extrusionOk="0">
                  <a:moveTo>
                    <a:pt x="1602" y="1"/>
                  </a:moveTo>
                  <a:cubicBezTo>
                    <a:pt x="1168" y="34"/>
                    <a:pt x="735" y="167"/>
                    <a:pt x="368" y="468"/>
                  </a:cubicBezTo>
                  <a:cubicBezTo>
                    <a:pt x="101" y="668"/>
                    <a:pt x="1" y="835"/>
                    <a:pt x="67" y="901"/>
                  </a:cubicBezTo>
                  <a:cubicBezTo>
                    <a:pt x="77" y="911"/>
                    <a:pt x="91" y="915"/>
                    <a:pt x="110" y="915"/>
                  </a:cubicBezTo>
                  <a:cubicBezTo>
                    <a:pt x="286" y="915"/>
                    <a:pt x="852" y="531"/>
                    <a:pt x="1635" y="501"/>
                  </a:cubicBezTo>
                  <a:cubicBezTo>
                    <a:pt x="1665" y="500"/>
                    <a:pt x="1695" y="499"/>
                    <a:pt x="1725" y="499"/>
                  </a:cubicBezTo>
                  <a:cubicBezTo>
                    <a:pt x="2441" y="499"/>
                    <a:pt x="3007" y="825"/>
                    <a:pt x="3206" y="825"/>
                  </a:cubicBezTo>
                  <a:cubicBezTo>
                    <a:pt x="3236" y="825"/>
                    <a:pt x="3257" y="818"/>
                    <a:pt x="3270" y="801"/>
                  </a:cubicBezTo>
                  <a:cubicBezTo>
                    <a:pt x="3336" y="668"/>
                    <a:pt x="3203" y="568"/>
                    <a:pt x="2903" y="368"/>
                  </a:cubicBezTo>
                  <a:cubicBezTo>
                    <a:pt x="2536" y="134"/>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6" name="Google Shape;456;p32"/>
            <p:cNvSpPr/>
            <p:nvPr/>
          </p:nvSpPr>
          <p:spPr>
            <a:xfrm>
              <a:off x="4143975" y="1745650"/>
              <a:ext cx="41700" cy="38650"/>
            </a:xfrm>
            <a:custGeom>
              <a:avLst/>
              <a:gdLst/>
              <a:ahLst/>
              <a:cxnLst/>
              <a:rect l="l" t="t" r="r" b="b"/>
              <a:pathLst>
                <a:path w="1668" h="1546" extrusionOk="0">
                  <a:moveTo>
                    <a:pt x="732" y="1"/>
                  </a:moveTo>
                  <a:cubicBezTo>
                    <a:pt x="344" y="1"/>
                    <a:pt x="31" y="344"/>
                    <a:pt x="0" y="743"/>
                  </a:cubicBezTo>
                  <a:cubicBezTo>
                    <a:pt x="33" y="1176"/>
                    <a:pt x="400" y="1543"/>
                    <a:pt x="834" y="1543"/>
                  </a:cubicBezTo>
                  <a:cubicBezTo>
                    <a:pt x="854" y="1545"/>
                    <a:pt x="874" y="1546"/>
                    <a:pt x="894" y="1546"/>
                  </a:cubicBezTo>
                  <a:cubicBezTo>
                    <a:pt x="1301" y="1546"/>
                    <a:pt x="1636" y="1222"/>
                    <a:pt x="1668" y="776"/>
                  </a:cubicBezTo>
                  <a:cubicBezTo>
                    <a:pt x="1635" y="342"/>
                    <a:pt x="1301" y="9"/>
                    <a:pt x="834" y="9"/>
                  </a:cubicBezTo>
                  <a:cubicBezTo>
                    <a:pt x="799" y="4"/>
                    <a:pt x="765" y="1"/>
                    <a:pt x="7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7" name="Google Shape;457;p32"/>
            <p:cNvSpPr/>
            <p:nvPr/>
          </p:nvSpPr>
          <p:spPr>
            <a:xfrm>
              <a:off x="4113100" y="1692475"/>
              <a:ext cx="83425" cy="22275"/>
            </a:xfrm>
            <a:custGeom>
              <a:avLst/>
              <a:gdLst/>
              <a:ahLst/>
              <a:cxnLst/>
              <a:rect l="l" t="t" r="r" b="b"/>
              <a:pathLst>
                <a:path w="3337" h="891" extrusionOk="0">
                  <a:moveTo>
                    <a:pt x="1602" y="1"/>
                  </a:moveTo>
                  <a:cubicBezTo>
                    <a:pt x="1135" y="1"/>
                    <a:pt x="701" y="168"/>
                    <a:pt x="368" y="435"/>
                  </a:cubicBezTo>
                  <a:cubicBezTo>
                    <a:pt x="101" y="635"/>
                    <a:pt x="1" y="835"/>
                    <a:pt x="68" y="868"/>
                  </a:cubicBezTo>
                  <a:cubicBezTo>
                    <a:pt x="79" y="884"/>
                    <a:pt x="98" y="891"/>
                    <a:pt x="123" y="891"/>
                  </a:cubicBezTo>
                  <a:cubicBezTo>
                    <a:pt x="313" y="891"/>
                    <a:pt x="870" y="501"/>
                    <a:pt x="1635" y="501"/>
                  </a:cubicBezTo>
                  <a:cubicBezTo>
                    <a:pt x="1668" y="500"/>
                    <a:pt x="1700" y="500"/>
                    <a:pt x="1731" y="500"/>
                  </a:cubicBezTo>
                  <a:cubicBezTo>
                    <a:pt x="2437" y="500"/>
                    <a:pt x="2996" y="794"/>
                    <a:pt x="3178" y="794"/>
                  </a:cubicBezTo>
                  <a:cubicBezTo>
                    <a:pt x="3208" y="794"/>
                    <a:pt x="3228" y="786"/>
                    <a:pt x="3236" y="768"/>
                  </a:cubicBezTo>
                  <a:cubicBezTo>
                    <a:pt x="3337" y="635"/>
                    <a:pt x="3203" y="535"/>
                    <a:pt x="2903" y="368"/>
                  </a:cubicBezTo>
                  <a:cubicBezTo>
                    <a:pt x="2503" y="101"/>
                    <a:pt x="2069" y="1"/>
                    <a:pt x="160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32"/>
            <p:cNvSpPr/>
            <p:nvPr/>
          </p:nvSpPr>
          <p:spPr>
            <a:xfrm>
              <a:off x="3983025" y="1696650"/>
              <a:ext cx="64225" cy="184050"/>
            </a:xfrm>
            <a:custGeom>
              <a:avLst/>
              <a:gdLst/>
              <a:ahLst/>
              <a:cxnLst/>
              <a:rect l="l" t="t" r="r" b="b"/>
              <a:pathLst>
                <a:path w="2569" h="7362" extrusionOk="0">
                  <a:moveTo>
                    <a:pt x="2466" y="0"/>
                  </a:moveTo>
                  <a:cubicBezTo>
                    <a:pt x="2355" y="0"/>
                    <a:pt x="1594" y="1923"/>
                    <a:pt x="734" y="4371"/>
                  </a:cubicBezTo>
                  <a:lnTo>
                    <a:pt x="167" y="6105"/>
                  </a:lnTo>
                  <a:cubicBezTo>
                    <a:pt x="33" y="6372"/>
                    <a:pt x="0" y="6672"/>
                    <a:pt x="67" y="6972"/>
                  </a:cubicBezTo>
                  <a:cubicBezTo>
                    <a:pt x="134" y="7139"/>
                    <a:pt x="267" y="7239"/>
                    <a:pt x="434" y="7273"/>
                  </a:cubicBezTo>
                  <a:cubicBezTo>
                    <a:pt x="567" y="7306"/>
                    <a:pt x="701" y="7339"/>
                    <a:pt x="834" y="7339"/>
                  </a:cubicBezTo>
                  <a:cubicBezTo>
                    <a:pt x="1027" y="7353"/>
                    <a:pt x="1221" y="7361"/>
                    <a:pt x="1417" y="7361"/>
                  </a:cubicBezTo>
                  <a:cubicBezTo>
                    <a:pt x="1694" y="7361"/>
                    <a:pt x="1975" y="7345"/>
                    <a:pt x="2268" y="7306"/>
                  </a:cubicBezTo>
                  <a:cubicBezTo>
                    <a:pt x="1801" y="7173"/>
                    <a:pt x="1301" y="7072"/>
                    <a:pt x="834" y="7072"/>
                  </a:cubicBezTo>
                  <a:cubicBezTo>
                    <a:pt x="601" y="7072"/>
                    <a:pt x="400" y="7006"/>
                    <a:pt x="367" y="6872"/>
                  </a:cubicBezTo>
                  <a:cubicBezTo>
                    <a:pt x="334" y="6639"/>
                    <a:pt x="367" y="6405"/>
                    <a:pt x="500" y="6205"/>
                  </a:cubicBezTo>
                  <a:lnTo>
                    <a:pt x="1101" y="4471"/>
                  </a:lnTo>
                  <a:cubicBezTo>
                    <a:pt x="1935" y="2036"/>
                    <a:pt x="2569" y="34"/>
                    <a:pt x="2469" y="1"/>
                  </a:cubicBezTo>
                  <a:cubicBezTo>
                    <a:pt x="2468" y="0"/>
                    <a:pt x="2467" y="0"/>
                    <a:pt x="246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9" name="Google Shape;459;p32"/>
            <p:cNvSpPr/>
            <p:nvPr/>
          </p:nvSpPr>
          <p:spPr>
            <a:xfrm>
              <a:off x="4031375" y="2075250"/>
              <a:ext cx="211025" cy="100750"/>
            </a:xfrm>
            <a:custGeom>
              <a:avLst/>
              <a:gdLst/>
              <a:ahLst/>
              <a:cxnLst/>
              <a:rect l="l" t="t" r="r" b="b"/>
              <a:pathLst>
                <a:path w="8441" h="4030" extrusionOk="0">
                  <a:moveTo>
                    <a:pt x="8440" y="1"/>
                  </a:moveTo>
                  <a:lnTo>
                    <a:pt x="8440" y="1"/>
                  </a:lnTo>
                  <a:cubicBezTo>
                    <a:pt x="5905" y="1602"/>
                    <a:pt x="3003" y="2469"/>
                    <a:pt x="1" y="2503"/>
                  </a:cubicBezTo>
                  <a:lnTo>
                    <a:pt x="134" y="4004"/>
                  </a:lnTo>
                  <a:cubicBezTo>
                    <a:pt x="411" y="4021"/>
                    <a:pt x="680" y="4030"/>
                    <a:pt x="940" y="4030"/>
                  </a:cubicBezTo>
                  <a:cubicBezTo>
                    <a:pt x="6670" y="4030"/>
                    <a:pt x="8440" y="1"/>
                    <a:pt x="844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32"/>
            <p:cNvSpPr/>
            <p:nvPr/>
          </p:nvSpPr>
          <p:spPr>
            <a:xfrm>
              <a:off x="4048050" y="1915700"/>
              <a:ext cx="69250" cy="48275"/>
            </a:xfrm>
            <a:custGeom>
              <a:avLst/>
              <a:gdLst/>
              <a:ahLst/>
              <a:cxnLst/>
              <a:rect l="l" t="t" r="r" b="b"/>
              <a:pathLst>
                <a:path w="2770" h="1931" extrusionOk="0">
                  <a:moveTo>
                    <a:pt x="1288" y="0"/>
                  </a:moveTo>
                  <a:cubicBezTo>
                    <a:pt x="817" y="0"/>
                    <a:pt x="367" y="228"/>
                    <a:pt x="101" y="612"/>
                  </a:cubicBezTo>
                  <a:lnTo>
                    <a:pt x="68" y="645"/>
                  </a:lnTo>
                  <a:cubicBezTo>
                    <a:pt x="1" y="746"/>
                    <a:pt x="1" y="879"/>
                    <a:pt x="68" y="979"/>
                  </a:cubicBezTo>
                  <a:cubicBezTo>
                    <a:pt x="134" y="1079"/>
                    <a:pt x="201" y="1146"/>
                    <a:pt x="301" y="1246"/>
                  </a:cubicBezTo>
                  <a:cubicBezTo>
                    <a:pt x="635" y="1513"/>
                    <a:pt x="1035" y="1713"/>
                    <a:pt x="1469" y="1880"/>
                  </a:cubicBezTo>
                  <a:cubicBezTo>
                    <a:pt x="1572" y="1914"/>
                    <a:pt x="1678" y="1931"/>
                    <a:pt x="1783" y="1931"/>
                  </a:cubicBezTo>
                  <a:cubicBezTo>
                    <a:pt x="2084" y="1931"/>
                    <a:pt x="2380" y="1794"/>
                    <a:pt x="2603" y="1546"/>
                  </a:cubicBezTo>
                  <a:cubicBezTo>
                    <a:pt x="2770" y="1213"/>
                    <a:pt x="2736" y="779"/>
                    <a:pt x="2503" y="512"/>
                  </a:cubicBezTo>
                  <a:cubicBezTo>
                    <a:pt x="2236" y="212"/>
                    <a:pt x="1869" y="12"/>
                    <a:pt x="1469" y="12"/>
                  </a:cubicBezTo>
                  <a:cubicBezTo>
                    <a:pt x="1408" y="4"/>
                    <a:pt x="1348" y="0"/>
                    <a:pt x="1288"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1" name="Google Shape;461;p32"/>
            <p:cNvSpPr/>
            <p:nvPr/>
          </p:nvSpPr>
          <p:spPr>
            <a:xfrm>
              <a:off x="4036375" y="1892550"/>
              <a:ext cx="72525" cy="64325"/>
            </a:xfrm>
            <a:custGeom>
              <a:avLst/>
              <a:gdLst/>
              <a:ahLst/>
              <a:cxnLst/>
              <a:rect l="l" t="t" r="r" b="b"/>
              <a:pathLst>
                <a:path w="2901" h="2573" extrusionOk="0">
                  <a:moveTo>
                    <a:pt x="2716" y="1"/>
                  </a:moveTo>
                  <a:cubicBezTo>
                    <a:pt x="2712" y="1"/>
                    <a:pt x="2707" y="2"/>
                    <a:pt x="2703" y="4"/>
                  </a:cubicBezTo>
                  <a:cubicBezTo>
                    <a:pt x="2569" y="4"/>
                    <a:pt x="2603" y="938"/>
                    <a:pt x="1802" y="1638"/>
                  </a:cubicBezTo>
                  <a:cubicBezTo>
                    <a:pt x="1002" y="2339"/>
                    <a:pt x="1" y="2239"/>
                    <a:pt x="1" y="2372"/>
                  </a:cubicBezTo>
                  <a:cubicBezTo>
                    <a:pt x="1" y="2439"/>
                    <a:pt x="234" y="2572"/>
                    <a:pt x="668" y="2572"/>
                  </a:cubicBezTo>
                  <a:cubicBezTo>
                    <a:pt x="1202" y="2539"/>
                    <a:pt x="1736" y="2339"/>
                    <a:pt x="2169" y="1972"/>
                  </a:cubicBezTo>
                  <a:cubicBezTo>
                    <a:pt x="2569" y="1638"/>
                    <a:pt x="2803" y="1138"/>
                    <a:pt x="2870" y="604"/>
                  </a:cubicBezTo>
                  <a:cubicBezTo>
                    <a:pt x="2901" y="229"/>
                    <a:pt x="2786" y="1"/>
                    <a:pt x="271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2" name="Google Shape;462;p32"/>
            <p:cNvSpPr/>
            <p:nvPr/>
          </p:nvSpPr>
          <p:spPr>
            <a:xfrm>
              <a:off x="4105600" y="1611375"/>
              <a:ext cx="101775" cy="28050"/>
            </a:xfrm>
            <a:custGeom>
              <a:avLst/>
              <a:gdLst/>
              <a:ahLst/>
              <a:cxnLst/>
              <a:rect l="l" t="t" r="r" b="b"/>
              <a:pathLst>
                <a:path w="4071" h="1122" extrusionOk="0">
                  <a:moveTo>
                    <a:pt x="1817" y="0"/>
                  </a:moveTo>
                  <a:cubicBezTo>
                    <a:pt x="1396" y="0"/>
                    <a:pt x="973" y="81"/>
                    <a:pt x="568" y="243"/>
                  </a:cubicBezTo>
                  <a:cubicBezTo>
                    <a:pt x="167" y="410"/>
                    <a:pt x="1" y="610"/>
                    <a:pt x="34" y="710"/>
                  </a:cubicBezTo>
                  <a:cubicBezTo>
                    <a:pt x="134" y="943"/>
                    <a:pt x="1001" y="810"/>
                    <a:pt x="2035" y="910"/>
                  </a:cubicBezTo>
                  <a:cubicBezTo>
                    <a:pt x="2753" y="982"/>
                    <a:pt x="3401" y="1122"/>
                    <a:pt x="3761" y="1122"/>
                  </a:cubicBezTo>
                  <a:cubicBezTo>
                    <a:pt x="3902" y="1122"/>
                    <a:pt x="3999" y="1100"/>
                    <a:pt x="4037" y="1043"/>
                  </a:cubicBezTo>
                  <a:cubicBezTo>
                    <a:pt x="4070" y="943"/>
                    <a:pt x="3937" y="710"/>
                    <a:pt x="3603" y="510"/>
                  </a:cubicBezTo>
                  <a:cubicBezTo>
                    <a:pt x="3048" y="173"/>
                    <a:pt x="2434" y="0"/>
                    <a:pt x="18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3" name="Google Shape;463;p32"/>
            <p:cNvSpPr/>
            <p:nvPr/>
          </p:nvSpPr>
          <p:spPr>
            <a:xfrm>
              <a:off x="3903800" y="1628950"/>
              <a:ext cx="77575" cy="26000"/>
            </a:xfrm>
            <a:custGeom>
              <a:avLst/>
              <a:gdLst/>
              <a:ahLst/>
              <a:cxnLst/>
              <a:rect l="l" t="t" r="r" b="b"/>
              <a:pathLst>
                <a:path w="3103" h="1040" extrusionOk="0">
                  <a:moveTo>
                    <a:pt x="1664" y="1"/>
                  </a:moveTo>
                  <a:cubicBezTo>
                    <a:pt x="1610" y="1"/>
                    <a:pt x="1555" y="3"/>
                    <a:pt x="1501" y="7"/>
                  </a:cubicBezTo>
                  <a:cubicBezTo>
                    <a:pt x="1068" y="40"/>
                    <a:pt x="667" y="174"/>
                    <a:pt x="334" y="440"/>
                  </a:cubicBezTo>
                  <a:cubicBezTo>
                    <a:pt x="100" y="674"/>
                    <a:pt x="0" y="874"/>
                    <a:pt x="67" y="974"/>
                  </a:cubicBezTo>
                  <a:cubicBezTo>
                    <a:pt x="115" y="1022"/>
                    <a:pt x="199" y="1040"/>
                    <a:pt x="311" y="1040"/>
                  </a:cubicBezTo>
                  <a:cubicBezTo>
                    <a:pt x="590" y="1040"/>
                    <a:pt x="1045" y="931"/>
                    <a:pt x="1568" y="907"/>
                  </a:cubicBezTo>
                  <a:cubicBezTo>
                    <a:pt x="1656" y="903"/>
                    <a:pt x="1742" y="902"/>
                    <a:pt x="1827" y="902"/>
                  </a:cubicBezTo>
                  <a:cubicBezTo>
                    <a:pt x="2081" y="902"/>
                    <a:pt x="2317" y="916"/>
                    <a:pt x="2514" y="916"/>
                  </a:cubicBezTo>
                  <a:cubicBezTo>
                    <a:pt x="2777" y="916"/>
                    <a:pt x="2969" y="891"/>
                    <a:pt x="3036" y="774"/>
                  </a:cubicBezTo>
                  <a:cubicBezTo>
                    <a:pt x="3102" y="674"/>
                    <a:pt x="3002" y="474"/>
                    <a:pt x="2735" y="307"/>
                  </a:cubicBezTo>
                  <a:cubicBezTo>
                    <a:pt x="2414" y="103"/>
                    <a:pt x="2042" y="1"/>
                    <a:pt x="166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4" name="Google Shape;464;p32"/>
            <p:cNvSpPr/>
            <p:nvPr/>
          </p:nvSpPr>
          <p:spPr>
            <a:xfrm>
              <a:off x="4125625" y="1429475"/>
              <a:ext cx="540400" cy="1289475"/>
            </a:xfrm>
            <a:custGeom>
              <a:avLst/>
              <a:gdLst/>
              <a:ahLst/>
              <a:cxnLst/>
              <a:rect l="l" t="t" r="r" b="b"/>
              <a:pathLst>
                <a:path w="21616" h="51579" extrusionOk="0">
                  <a:moveTo>
                    <a:pt x="1724" y="1819"/>
                  </a:moveTo>
                  <a:cubicBezTo>
                    <a:pt x="1716" y="1829"/>
                    <a:pt x="1709" y="1839"/>
                    <a:pt x="1701" y="1848"/>
                  </a:cubicBezTo>
                  <a:lnTo>
                    <a:pt x="1724" y="1819"/>
                  </a:lnTo>
                  <a:close/>
                  <a:moveTo>
                    <a:pt x="5828" y="1"/>
                  </a:moveTo>
                  <a:cubicBezTo>
                    <a:pt x="4349" y="1"/>
                    <a:pt x="2923" y="494"/>
                    <a:pt x="1934" y="1573"/>
                  </a:cubicBezTo>
                  <a:lnTo>
                    <a:pt x="1934" y="1573"/>
                  </a:lnTo>
                  <a:cubicBezTo>
                    <a:pt x="1976" y="1508"/>
                    <a:pt x="2021" y="1444"/>
                    <a:pt x="2068" y="1381"/>
                  </a:cubicBezTo>
                  <a:lnTo>
                    <a:pt x="2068" y="1381"/>
                  </a:lnTo>
                  <a:lnTo>
                    <a:pt x="1724" y="1819"/>
                  </a:lnTo>
                  <a:lnTo>
                    <a:pt x="1724" y="1819"/>
                  </a:lnTo>
                  <a:cubicBezTo>
                    <a:pt x="1791" y="1734"/>
                    <a:pt x="1862" y="1652"/>
                    <a:pt x="1934" y="1573"/>
                  </a:cubicBezTo>
                  <a:lnTo>
                    <a:pt x="1934" y="1573"/>
                  </a:lnTo>
                  <a:cubicBezTo>
                    <a:pt x="466" y="3825"/>
                    <a:pt x="2189" y="6875"/>
                    <a:pt x="4070" y="8853"/>
                  </a:cubicBezTo>
                  <a:cubicBezTo>
                    <a:pt x="6038" y="10921"/>
                    <a:pt x="8406" y="13256"/>
                    <a:pt x="7872" y="16025"/>
                  </a:cubicBezTo>
                  <a:cubicBezTo>
                    <a:pt x="7272" y="19227"/>
                    <a:pt x="2869" y="21295"/>
                    <a:pt x="3536" y="24464"/>
                  </a:cubicBezTo>
                  <a:cubicBezTo>
                    <a:pt x="3770" y="25632"/>
                    <a:pt x="4670" y="26633"/>
                    <a:pt x="4704" y="27800"/>
                  </a:cubicBezTo>
                  <a:cubicBezTo>
                    <a:pt x="4704" y="29968"/>
                    <a:pt x="1902" y="31002"/>
                    <a:pt x="1101" y="33004"/>
                  </a:cubicBezTo>
                  <a:cubicBezTo>
                    <a:pt x="0" y="35739"/>
                    <a:pt x="3036" y="38474"/>
                    <a:pt x="3069" y="41410"/>
                  </a:cubicBezTo>
                  <a:cubicBezTo>
                    <a:pt x="3102" y="43078"/>
                    <a:pt x="2168" y="44645"/>
                    <a:pt x="2102" y="46313"/>
                  </a:cubicBezTo>
                  <a:cubicBezTo>
                    <a:pt x="2015" y="49298"/>
                    <a:pt x="5075" y="51578"/>
                    <a:pt x="8045" y="51578"/>
                  </a:cubicBezTo>
                  <a:cubicBezTo>
                    <a:pt x="8494" y="51578"/>
                    <a:pt x="8940" y="51526"/>
                    <a:pt x="9374" y="51417"/>
                  </a:cubicBezTo>
                  <a:cubicBezTo>
                    <a:pt x="12709" y="50583"/>
                    <a:pt x="14978" y="47347"/>
                    <a:pt x="15711" y="43978"/>
                  </a:cubicBezTo>
                  <a:cubicBezTo>
                    <a:pt x="16445" y="40643"/>
                    <a:pt x="15344" y="35906"/>
                    <a:pt x="14777" y="32537"/>
                  </a:cubicBezTo>
                  <a:lnTo>
                    <a:pt x="14777" y="32537"/>
                  </a:lnTo>
                  <a:lnTo>
                    <a:pt x="20548" y="33871"/>
                  </a:lnTo>
                  <a:cubicBezTo>
                    <a:pt x="21616" y="32837"/>
                    <a:pt x="20148" y="31770"/>
                    <a:pt x="19914" y="30302"/>
                  </a:cubicBezTo>
                  <a:cubicBezTo>
                    <a:pt x="19314" y="26633"/>
                    <a:pt x="16912" y="23530"/>
                    <a:pt x="15745" y="19994"/>
                  </a:cubicBezTo>
                  <a:cubicBezTo>
                    <a:pt x="14744" y="16892"/>
                    <a:pt x="14744" y="13590"/>
                    <a:pt x="14310" y="10388"/>
                  </a:cubicBezTo>
                  <a:cubicBezTo>
                    <a:pt x="13877" y="7152"/>
                    <a:pt x="12876" y="3816"/>
                    <a:pt x="10408" y="1681"/>
                  </a:cubicBezTo>
                  <a:cubicBezTo>
                    <a:pt x="9160" y="603"/>
                    <a:pt x="7462" y="1"/>
                    <a:pt x="582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5" name="Google Shape;465;p32"/>
            <p:cNvSpPr/>
            <p:nvPr/>
          </p:nvSpPr>
          <p:spPr>
            <a:xfrm>
              <a:off x="4053075" y="2428475"/>
              <a:ext cx="254375" cy="595000"/>
            </a:xfrm>
            <a:custGeom>
              <a:avLst/>
              <a:gdLst/>
              <a:ahLst/>
              <a:cxnLst/>
              <a:rect l="l" t="t" r="r" b="b"/>
              <a:pathLst>
                <a:path w="10175" h="23800" extrusionOk="0">
                  <a:moveTo>
                    <a:pt x="9745" y="0"/>
                  </a:moveTo>
                  <a:cubicBezTo>
                    <a:pt x="9220" y="0"/>
                    <a:pt x="8386" y="215"/>
                    <a:pt x="8273" y="1550"/>
                  </a:cubicBezTo>
                  <a:cubicBezTo>
                    <a:pt x="8139" y="2684"/>
                    <a:pt x="8073" y="3718"/>
                    <a:pt x="8073" y="3718"/>
                  </a:cubicBezTo>
                  <a:lnTo>
                    <a:pt x="6104" y="3084"/>
                  </a:lnTo>
                  <a:lnTo>
                    <a:pt x="3302" y="3918"/>
                  </a:lnTo>
                  <a:cubicBezTo>
                    <a:pt x="3302" y="3918"/>
                    <a:pt x="3414" y="5086"/>
                    <a:pt x="4296" y="5086"/>
                  </a:cubicBezTo>
                  <a:cubicBezTo>
                    <a:pt x="4380" y="5086"/>
                    <a:pt x="4471" y="5076"/>
                    <a:pt x="4570" y="5052"/>
                  </a:cubicBezTo>
                  <a:cubicBezTo>
                    <a:pt x="5126" y="4913"/>
                    <a:pt x="5682" y="4844"/>
                    <a:pt x="6257" y="4844"/>
                  </a:cubicBezTo>
                  <a:cubicBezTo>
                    <a:pt x="6372" y="4844"/>
                    <a:pt x="6488" y="4847"/>
                    <a:pt x="6605" y="4852"/>
                  </a:cubicBezTo>
                  <a:lnTo>
                    <a:pt x="7672" y="6420"/>
                  </a:lnTo>
                  <a:lnTo>
                    <a:pt x="7672" y="6987"/>
                  </a:lnTo>
                  <a:lnTo>
                    <a:pt x="6238" y="5953"/>
                  </a:lnTo>
                  <a:lnTo>
                    <a:pt x="3436" y="5953"/>
                  </a:lnTo>
                  <a:lnTo>
                    <a:pt x="1701" y="7454"/>
                  </a:lnTo>
                  <a:cubicBezTo>
                    <a:pt x="1701" y="7454"/>
                    <a:pt x="2152" y="8505"/>
                    <a:pt x="2857" y="8505"/>
                  </a:cubicBezTo>
                  <a:cubicBezTo>
                    <a:pt x="2966" y="8505"/>
                    <a:pt x="3082" y="8480"/>
                    <a:pt x="3202" y="8421"/>
                  </a:cubicBezTo>
                  <a:lnTo>
                    <a:pt x="3202" y="8421"/>
                  </a:lnTo>
                  <a:cubicBezTo>
                    <a:pt x="3202" y="8422"/>
                    <a:pt x="1701" y="12524"/>
                    <a:pt x="1535" y="13292"/>
                  </a:cubicBezTo>
                  <a:cubicBezTo>
                    <a:pt x="1535" y="13292"/>
                    <a:pt x="0" y="17261"/>
                    <a:pt x="1535" y="19596"/>
                  </a:cubicBezTo>
                  <a:cubicBezTo>
                    <a:pt x="2602" y="21097"/>
                    <a:pt x="3803" y="22532"/>
                    <a:pt x="5170" y="23799"/>
                  </a:cubicBezTo>
                  <a:lnTo>
                    <a:pt x="8706" y="20130"/>
                  </a:lnTo>
                  <a:lnTo>
                    <a:pt x="6938" y="17761"/>
                  </a:lnTo>
                  <a:lnTo>
                    <a:pt x="9340" y="12458"/>
                  </a:lnTo>
                  <a:lnTo>
                    <a:pt x="10174" y="49"/>
                  </a:lnTo>
                  <a:cubicBezTo>
                    <a:pt x="10174" y="49"/>
                    <a:pt x="9994" y="0"/>
                    <a:pt x="9745"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6" name="Google Shape;466;p32"/>
            <p:cNvSpPr/>
            <p:nvPr/>
          </p:nvSpPr>
          <p:spPr>
            <a:xfrm>
              <a:off x="4254875" y="2523075"/>
              <a:ext cx="40050" cy="105950"/>
            </a:xfrm>
            <a:custGeom>
              <a:avLst/>
              <a:gdLst/>
              <a:ahLst/>
              <a:cxnLst/>
              <a:rect l="l" t="t" r="r" b="b"/>
              <a:pathLst>
                <a:path w="1602" h="4238" extrusionOk="0">
                  <a:moveTo>
                    <a:pt x="1" y="1"/>
                  </a:moveTo>
                  <a:lnTo>
                    <a:pt x="1" y="1"/>
                  </a:lnTo>
                  <a:cubicBezTo>
                    <a:pt x="201" y="735"/>
                    <a:pt x="501" y="1435"/>
                    <a:pt x="834" y="2136"/>
                  </a:cubicBezTo>
                  <a:cubicBezTo>
                    <a:pt x="1068" y="2603"/>
                    <a:pt x="1301" y="3103"/>
                    <a:pt x="1435" y="3603"/>
                  </a:cubicBezTo>
                  <a:cubicBezTo>
                    <a:pt x="1468" y="3803"/>
                    <a:pt x="1435" y="4037"/>
                    <a:pt x="1335" y="4237"/>
                  </a:cubicBezTo>
                  <a:cubicBezTo>
                    <a:pt x="1335" y="4237"/>
                    <a:pt x="1402" y="4204"/>
                    <a:pt x="1468" y="4104"/>
                  </a:cubicBezTo>
                  <a:cubicBezTo>
                    <a:pt x="1568" y="3970"/>
                    <a:pt x="1602" y="3770"/>
                    <a:pt x="1602" y="3603"/>
                  </a:cubicBezTo>
                  <a:cubicBezTo>
                    <a:pt x="1602" y="3370"/>
                    <a:pt x="1502" y="3103"/>
                    <a:pt x="1402" y="2869"/>
                  </a:cubicBezTo>
                  <a:cubicBezTo>
                    <a:pt x="1301" y="2603"/>
                    <a:pt x="1168" y="2336"/>
                    <a:pt x="1035" y="2036"/>
                  </a:cubicBezTo>
                  <a:cubicBezTo>
                    <a:pt x="768" y="1335"/>
                    <a:pt x="401" y="635"/>
                    <a:pt x="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7" name="Google Shape;467;p32"/>
            <p:cNvSpPr/>
            <p:nvPr/>
          </p:nvSpPr>
          <p:spPr>
            <a:xfrm>
              <a:off x="4208175" y="2576450"/>
              <a:ext cx="61725" cy="44225"/>
            </a:xfrm>
            <a:custGeom>
              <a:avLst/>
              <a:gdLst/>
              <a:ahLst/>
              <a:cxnLst/>
              <a:rect l="l" t="t" r="r" b="b"/>
              <a:pathLst>
                <a:path w="2469" h="1769" extrusionOk="0">
                  <a:moveTo>
                    <a:pt x="34" y="1"/>
                  </a:moveTo>
                  <a:lnTo>
                    <a:pt x="34" y="1"/>
                  </a:lnTo>
                  <a:cubicBezTo>
                    <a:pt x="1" y="67"/>
                    <a:pt x="501" y="501"/>
                    <a:pt x="1168" y="1001"/>
                  </a:cubicBezTo>
                  <a:cubicBezTo>
                    <a:pt x="1568" y="1302"/>
                    <a:pt x="2002" y="1568"/>
                    <a:pt x="2469" y="1769"/>
                  </a:cubicBezTo>
                  <a:cubicBezTo>
                    <a:pt x="2102" y="1402"/>
                    <a:pt x="1735" y="1068"/>
                    <a:pt x="1301" y="801"/>
                  </a:cubicBezTo>
                  <a:cubicBezTo>
                    <a:pt x="901" y="501"/>
                    <a:pt x="468" y="234"/>
                    <a:pt x="34"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8" name="Google Shape;468;p32"/>
            <p:cNvSpPr/>
            <p:nvPr/>
          </p:nvSpPr>
          <p:spPr>
            <a:xfrm>
              <a:off x="4133125" y="2613150"/>
              <a:ext cx="105925" cy="65900"/>
            </a:xfrm>
            <a:custGeom>
              <a:avLst/>
              <a:gdLst/>
              <a:ahLst/>
              <a:cxnLst/>
              <a:rect l="l" t="t" r="r" b="b"/>
              <a:pathLst>
                <a:path w="4237" h="2636" extrusionOk="0">
                  <a:moveTo>
                    <a:pt x="1001" y="0"/>
                  </a:moveTo>
                  <a:cubicBezTo>
                    <a:pt x="834" y="100"/>
                    <a:pt x="668" y="234"/>
                    <a:pt x="534" y="401"/>
                  </a:cubicBezTo>
                  <a:lnTo>
                    <a:pt x="234" y="768"/>
                  </a:lnTo>
                  <a:cubicBezTo>
                    <a:pt x="100" y="968"/>
                    <a:pt x="0" y="1034"/>
                    <a:pt x="0" y="1068"/>
                  </a:cubicBezTo>
                  <a:cubicBezTo>
                    <a:pt x="0" y="1068"/>
                    <a:pt x="134" y="1001"/>
                    <a:pt x="334" y="834"/>
                  </a:cubicBezTo>
                  <a:cubicBezTo>
                    <a:pt x="434" y="734"/>
                    <a:pt x="534" y="634"/>
                    <a:pt x="634" y="501"/>
                  </a:cubicBezTo>
                  <a:cubicBezTo>
                    <a:pt x="766" y="369"/>
                    <a:pt x="897" y="270"/>
                    <a:pt x="1061" y="171"/>
                  </a:cubicBezTo>
                  <a:lnTo>
                    <a:pt x="1061" y="171"/>
                  </a:lnTo>
                  <a:cubicBezTo>
                    <a:pt x="1490" y="237"/>
                    <a:pt x="2013" y="303"/>
                    <a:pt x="2569" y="401"/>
                  </a:cubicBezTo>
                  <a:cubicBezTo>
                    <a:pt x="2669" y="401"/>
                    <a:pt x="2769" y="401"/>
                    <a:pt x="2836" y="434"/>
                  </a:cubicBezTo>
                  <a:cubicBezTo>
                    <a:pt x="2902" y="467"/>
                    <a:pt x="2936" y="534"/>
                    <a:pt x="2969" y="601"/>
                  </a:cubicBezTo>
                  <a:cubicBezTo>
                    <a:pt x="3036" y="801"/>
                    <a:pt x="3103" y="968"/>
                    <a:pt x="3169" y="1134"/>
                  </a:cubicBezTo>
                  <a:cubicBezTo>
                    <a:pt x="3269" y="1435"/>
                    <a:pt x="3436" y="1735"/>
                    <a:pt x="3636" y="1968"/>
                  </a:cubicBezTo>
                  <a:cubicBezTo>
                    <a:pt x="3770" y="2235"/>
                    <a:pt x="3970" y="2469"/>
                    <a:pt x="4203" y="2636"/>
                  </a:cubicBezTo>
                  <a:cubicBezTo>
                    <a:pt x="4237" y="2636"/>
                    <a:pt x="4037" y="2369"/>
                    <a:pt x="3770" y="1902"/>
                  </a:cubicBezTo>
                  <a:cubicBezTo>
                    <a:pt x="3603" y="1635"/>
                    <a:pt x="3470" y="1368"/>
                    <a:pt x="3336" y="1068"/>
                  </a:cubicBezTo>
                  <a:cubicBezTo>
                    <a:pt x="3269" y="901"/>
                    <a:pt x="3236" y="734"/>
                    <a:pt x="3169" y="534"/>
                  </a:cubicBezTo>
                  <a:cubicBezTo>
                    <a:pt x="3136" y="434"/>
                    <a:pt x="3036" y="334"/>
                    <a:pt x="2936" y="267"/>
                  </a:cubicBezTo>
                  <a:cubicBezTo>
                    <a:pt x="2836" y="200"/>
                    <a:pt x="2736" y="200"/>
                    <a:pt x="2602" y="167"/>
                  </a:cubicBezTo>
                  <a:cubicBezTo>
                    <a:pt x="2035" y="100"/>
                    <a:pt x="1501" y="34"/>
                    <a:pt x="1034"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9" name="Google Shape;469;p32"/>
            <p:cNvSpPr/>
            <p:nvPr/>
          </p:nvSpPr>
          <p:spPr>
            <a:xfrm>
              <a:off x="4173150" y="2620650"/>
              <a:ext cx="14200" cy="67575"/>
            </a:xfrm>
            <a:custGeom>
              <a:avLst/>
              <a:gdLst/>
              <a:ahLst/>
              <a:cxnLst/>
              <a:rect l="l" t="t" r="r" b="b"/>
              <a:pathLst>
                <a:path w="568" h="2703" extrusionOk="0">
                  <a:moveTo>
                    <a:pt x="568" y="1"/>
                  </a:moveTo>
                  <a:lnTo>
                    <a:pt x="568" y="1"/>
                  </a:lnTo>
                  <a:cubicBezTo>
                    <a:pt x="367" y="401"/>
                    <a:pt x="234" y="868"/>
                    <a:pt x="167" y="1301"/>
                  </a:cubicBezTo>
                  <a:cubicBezTo>
                    <a:pt x="34" y="1768"/>
                    <a:pt x="1" y="2235"/>
                    <a:pt x="1" y="2702"/>
                  </a:cubicBezTo>
                  <a:cubicBezTo>
                    <a:pt x="201" y="2269"/>
                    <a:pt x="334" y="1802"/>
                    <a:pt x="367" y="1368"/>
                  </a:cubicBezTo>
                  <a:cubicBezTo>
                    <a:pt x="501" y="901"/>
                    <a:pt x="568" y="434"/>
                    <a:pt x="56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0" name="Google Shape;470;p32"/>
            <p:cNvSpPr/>
            <p:nvPr/>
          </p:nvSpPr>
          <p:spPr>
            <a:xfrm>
              <a:off x="4133950" y="2666300"/>
              <a:ext cx="117625" cy="82800"/>
            </a:xfrm>
            <a:custGeom>
              <a:avLst/>
              <a:gdLst/>
              <a:ahLst/>
              <a:cxnLst/>
              <a:rect l="l" t="t" r="r" b="b"/>
              <a:pathLst>
                <a:path w="4705" h="3312" extrusionOk="0">
                  <a:moveTo>
                    <a:pt x="2976" y="1"/>
                  </a:moveTo>
                  <a:cubicBezTo>
                    <a:pt x="2929" y="1"/>
                    <a:pt x="2882" y="3"/>
                    <a:pt x="2836" y="9"/>
                  </a:cubicBezTo>
                  <a:cubicBezTo>
                    <a:pt x="2503" y="43"/>
                    <a:pt x="2202" y="176"/>
                    <a:pt x="1935" y="376"/>
                  </a:cubicBezTo>
                  <a:cubicBezTo>
                    <a:pt x="1368" y="776"/>
                    <a:pt x="835" y="1277"/>
                    <a:pt x="368" y="1810"/>
                  </a:cubicBezTo>
                  <a:cubicBezTo>
                    <a:pt x="234" y="1944"/>
                    <a:pt x="134" y="2144"/>
                    <a:pt x="67" y="2311"/>
                  </a:cubicBezTo>
                  <a:cubicBezTo>
                    <a:pt x="1" y="2511"/>
                    <a:pt x="1" y="2744"/>
                    <a:pt x="134" y="2945"/>
                  </a:cubicBezTo>
                  <a:cubicBezTo>
                    <a:pt x="316" y="3178"/>
                    <a:pt x="599" y="3311"/>
                    <a:pt x="904" y="3311"/>
                  </a:cubicBezTo>
                  <a:cubicBezTo>
                    <a:pt x="991" y="3311"/>
                    <a:pt x="1080" y="3300"/>
                    <a:pt x="1168" y="3278"/>
                  </a:cubicBezTo>
                  <a:cubicBezTo>
                    <a:pt x="1468" y="3178"/>
                    <a:pt x="1735" y="3045"/>
                    <a:pt x="2002" y="2845"/>
                  </a:cubicBezTo>
                  <a:cubicBezTo>
                    <a:pt x="2202" y="2678"/>
                    <a:pt x="2436" y="2578"/>
                    <a:pt x="2669" y="2478"/>
                  </a:cubicBezTo>
                  <a:cubicBezTo>
                    <a:pt x="2769" y="2444"/>
                    <a:pt x="2878" y="2428"/>
                    <a:pt x="2982" y="2428"/>
                  </a:cubicBezTo>
                  <a:cubicBezTo>
                    <a:pt x="3086" y="2428"/>
                    <a:pt x="3186" y="2444"/>
                    <a:pt x="3270" y="2478"/>
                  </a:cubicBezTo>
                  <a:cubicBezTo>
                    <a:pt x="3437" y="2544"/>
                    <a:pt x="3537" y="2644"/>
                    <a:pt x="3637" y="2778"/>
                  </a:cubicBezTo>
                  <a:cubicBezTo>
                    <a:pt x="3670" y="2911"/>
                    <a:pt x="3703" y="3078"/>
                    <a:pt x="3670" y="3211"/>
                  </a:cubicBezTo>
                  <a:cubicBezTo>
                    <a:pt x="3670" y="3211"/>
                    <a:pt x="3803" y="3045"/>
                    <a:pt x="3737" y="2744"/>
                  </a:cubicBezTo>
                  <a:cubicBezTo>
                    <a:pt x="3670" y="2578"/>
                    <a:pt x="3537" y="2444"/>
                    <a:pt x="3370" y="2344"/>
                  </a:cubicBezTo>
                  <a:cubicBezTo>
                    <a:pt x="3241" y="2289"/>
                    <a:pt x="3113" y="2264"/>
                    <a:pt x="2984" y="2264"/>
                  </a:cubicBezTo>
                  <a:cubicBezTo>
                    <a:pt x="2879" y="2264"/>
                    <a:pt x="2774" y="2281"/>
                    <a:pt x="2669" y="2311"/>
                  </a:cubicBezTo>
                  <a:cubicBezTo>
                    <a:pt x="2169" y="2444"/>
                    <a:pt x="1735" y="2911"/>
                    <a:pt x="1135" y="3078"/>
                  </a:cubicBezTo>
                  <a:cubicBezTo>
                    <a:pt x="1074" y="3092"/>
                    <a:pt x="1012" y="3098"/>
                    <a:pt x="952" y="3098"/>
                  </a:cubicBezTo>
                  <a:cubicBezTo>
                    <a:pt x="716" y="3098"/>
                    <a:pt x="494" y="2997"/>
                    <a:pt x="334" y="2811"/>
                  </a:cubicBezTo>
                  <a:cubicBezTo>
                    <a:pt x="168" y="2578"/>
                    <a:pt x="301" y="2211"/>
                    <a:pt x="534" y="1944"/>
                  </a:cubicBezTo>
                  <a:cubicBezTo>
                    <a:pt x="1001" y="1410"/>
                    <a:pt x="1502" y="943"/>
                    <a:pt x="2069" y="510"/>
                  </a:cubicBezTo>
                  <a:cubicBezTo>
                    <a:pt x="2302" y="343"/>
                    <a:pt x="2569" y="209"/>
                    <a:pt x="2869" y="176"/>
                  </a:cubicBezTo>
                  <a:cubicBezTo>
                    <a:pt x="2911" y="170"/>
                    <a:pt x="2953" y="167"/>
                    <a:pt x="2996" y="167"/>
                  </a:cubicBezTo>
                  <a:cubicBezTo>
                    <a:pt x="3196" y="167"/>
                    <a:pt x="3411" y="227"/>
                    <a:pt x="3603" y="309"/>
                  </a:cubicBezTo>
                  <a:cubicBezTo>
                    <a:pt x="3904" y="510"/>
                    <a:pt x="4204" y="776"/>
                    <a:pt x="4437" y="1077"/>
                  </a:cubicBezTo>
                  <a:cubicBezTo>
                    <a:pt x="4504" y="1177"/>
                    <a:pt x="4604" y="1310"/>
                    <a:pt x="4704" y="1410"/>
                  </a:cubicBezTo>
                  <a:cubicBezTo>
                    <a:pt x="4637" y="1277"/>
                    <a:pt x="4571" y="1143"/>
                    <a:pt x="4504" y="1010"/>
                  </a:cubicBezTo>
                  <a:cubicBezTo>
                    <a:pt x="4270" y="676"/>
                    <a:pt x="4004" y="409"/>
                    <a:pt x="3670" y="176"/>
                  </a:cubicBezTo>
                  <a:cubicBezTo>
                    <a:pt x="3449" y="65"/>
                    <a:pt x="3205" y="1"/>
                    <a:pt x="2976"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1" name="Google Shape;471;p32"/>
            <p:cNvSpPr/>
            <p:nvPr/>
          </p:nvSpPr>
          <p:spPr>
            <a:xfrm>
              <a:off x="4143975" y="2893350"/>
              <a:ext cx="538725" cy="546250"/>
            </a:xfrm>
            <a:custGeom>
              <a:avLst/>
              <a:gdLst/>
              <a:ahLst/>
              <a:cxnLst/>
              <a:rect l="l" t="t" r="r" b="b"/>
              <a:pathLst>
                <a:path w="21549" h="21850" extrusionOk="0">
                  <a:moveTo>
                    <a:pt x="6505" y="0"/>
                  </a:moveTo>
                  <a:lnTo>
                    <a:pt x="6438" y="67"/>
                  </a:lnTo>
                  <a:lnTo>
                    <a:pt x="33" y="6638"/>
                  </a:lnTo>
                  <a:lnTo>
                    <a:pt x="0" y="6705"/>
                  </a:lnTo>
                  <a:lnTo>
                    <a:pt x="33" y="6772"/>
                  </a:lnTo>
                  <a:cubicBezTo>
                    <a:pt x="234" y="7105"/>
                    <a:pt x="400" y="7472"/>
                    <a:pt x="600" y="7806"/>
                  </a:cubicBezTo>
                  <a:cubicBezTo>
                    <a:pt x="1501" y="9407"/>
                    <a:pt x="2535" y="10908"/>
                    <a:pt x="3669" y="12343"/>
                  </a:cubicBezTo>
                  <a:cubicBezTo>
                    <a:pt x="4737" y="13677"/>
                    <a:pt x="5938" y="14911"/>
                    <a:pt x="7205" y="16012"/>
                  </a:cubicBezTo>
                  <a:cubicBezTo>
                    <a:pt x="8406" y="17113"/>
                    <a:pt x="9574" y="18113"/>
                    <a:pt x="10708" y="19014"/>
                  </a:cubicBezTo>
                  <a:cubicBezTo>
                    <a:pt x="11742" y="19881"/>
                    <a:pt x="12909" y="20582"/>
                    <a:pt x="14143" y="21149"/>
                  </a:cubicBezTo>
                  <a:cubicBezTo>
                    <a:pt x="15144" y="21616"/>
                    <a:pt x="16245" y="21849"/>
                    <a:pt x="17379" y="21849"/>
                  </a:cubicBezTo>
                  <a:cubicBezTo>
                    <a:pt x="18213" y="21849"/>
                    <a:pt x="19047" y="21683"/>
                    <a:pt x="19814" y="21349"/>
                  </a:cubicBezTo>
                  <a:cubicBezTo>
                    <a:pt x="20315" y="21149"/>
                    <a:pt x="20748" y="20849"/>
                    <a:pt x="21148" y="20482"/>
                  </a:cubicBezTo>
                  <a:cubicBezTo>
                    <a:pt x="21282" y="20348"/>
                    <a:pt x="21415" y="20215"/>
                    <a:pt x="21549" y="20081"/>
                  </a:cubicBezTo>
                  <a:cubicBezTo>
                    <a:pt x="21549" y="20079"/>
                    <a:pt x="21548" y="20077"/>
                    <a:pt x="21546" y="20077"/>
                  </a:cubicBezTo>
                  <a:cubicBezTo>
                    <a:pt x="21525" y="20077"/>
                    <a:pt x="21392" y="20235"/>
                    <a:pt x="21148" y="20448"/>
                  </a:cubicBezTo>
                  <a:cubicBezTo>
                    <a:pt x="20748" y="20782"/>
                    <a:pt x="20281" y="21049"/>
                    <a:pt x="19814" y="21249"/>
                  </a:cubicBezTo>
                  <a:cubicBezTo>
                    <a:pt x="19047" y="21582"/>
                    <a:pt x="18213" y="21716"/>
                    <a:pt x="17379" y="21716"/>
                  </a:cubicBezTo>
                  <a:cubicBezTo>
                    <a:pt x="16278" y="21716"/>
                    <a:pt x="15211" y="21449"/>
                    <a:pt x="14210" y="21015"/>
                  </a:cubicBezTo>
                  <a:cubicBezTo>
                    <a:pt x="11942" y="20048"/>
                    <a:pt x="9774" y="18013"/>
                    <a:pt x="7372" y="15878"/>
                  </a:cubicBezTo>
                  <a:cubicBezTo>
                    <a:pt x="6104" y="14744"/>
                    <a:pt x="4904" y="13510"/>
                    <a:pt x="3836" y="12209"/>
                  </a:cubicBezTo>
                  <a:cubicBezTo>
                    <a:pt x="2702" y="10775"/>
                    <a:pt x="1701" y="9274"/>
                    <a:pt x="801" y="7706"/>
                  </a:cubicBezTo>
                  <a:cubicBezTo>
                    <a:pt x="617" y="7369"/>
                    <a:pt x="433" y="7061"/>
                    <a:pt x="250" y="6754"/>
                  </a:cubicBezTo>
                  <a:lnTo>
                    <a:pt x="250" y="6754"/>
                  </a:lnTo>
                  <a:lnTo>
                    <a:pt x="6555" y="252"/>
                  </a:lnTo>
                  <a:lnTo>
                    <a:pt x="6555" y="252"/>
                  </a:lnTo>
                  <a:cubicBezTo>
                    <a:pt x="10721" y="2800"/>
                    <a:pt x="14193" y="5081"/>
                    <a:pt x="16679" y="6638"/>
                  </a:cubicBezTo>
                  <a:cubicBezTo>
                    <a:pt x="17980" y="7406"/>
                    <a:pt x="18947" y="8006"/>
                    <a:pt x="19647" y="8440"/>
                  </a:cubicBezTo>
                  <a:lnTo>
                    <a:pt x="20415" y="8907"/>
                  </a:lnTo>
                  <a:lnTo>
                    <a:pt x="20615" y="9007"/>
                  </a:lnTo>
                  <a:cubicBezTo>
                    <a:pt x="20681" y="9040"/>
                    <a:pt x="20715" y="9040"/>
                    <a:pt x="20715" y="9040"/>
                  </a:cubicBezTo>
                  <a:lnTo>
                    <a:pt x="20648" y="9007"/>
                  </a:lnTo>
                  <a:lnTo>
                    <a:pt x="20448" y="8873"/>
                  </a:lnTo>
                  <a:lnTo>
                    <a:pt x="19681" y="8373"/>
                  </a:lnTo>
                  <a:lnTo>
                    <a:pt x="16745" y="6505"/>
                  </a:lnTo>
                  <a:cubicBezTo>
                    <a:pt x="14244" y="4937"/>
                    <a:pt x="10741" y="2636"/>
                    <a:pt x="6571" y="34"/>
                  </a:cubicBezTo>
                  <a:lnTo>
                    <a:pt x="6505"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2" name="Google Shape;472;p32"/>
            <p:cNvSpPr/>
            <p:nvPr/>
          </p:nvSpPr>
          <p:spPr>
            <a:xfrm>
              <a:off x="4497550" y="2734075"/>
              <a:ext cx="13375" cy="282725"/>
            </a:xfrm>
            <a:custGeom>
              <a:avLst/>
              <a:gdLst/>
              <a:ahLst/>
              <a:cxnLst/>
              <a:rect l="l" t="t" r="r" b="b"/>
              <a:pathLst>
                <a:path w="535" h="11309" extrusionOk="0">
                  <a:moveTo>
                    <a:pt x="534" y="0"/>
                  </a:moveTo>
                  <a:cubicBezTo>
                    <a:pt x="401" y="567"/>
                    <a:pt x="334" y="1101"/>
                    <a:pt x="334" y="1668"/>
                  </a:cubicBezTo>
                  <a:cubicBezTo>
                    <a:pt x="267" y="2669"/>
                    <a:pt x="201" y="4103"/>
                    <a:pt x="134" y="5638"/>
                  </a:cubicBezTo>
                  <a:cubicBezTo>
                    <a:pt x="67" y="7205"/>
                    <a:pt x="0" y="8640"/>
                    <a:pt x="0" y="9640"/>
                  </a:cubicBezTo>
                  <a:lnTo>
                    <a:pt x="0" y="10875"/>
                  </a:lnTo>
                  <a:cubicBezTo>
                    <a:pt x="0" y="11008"/>
                    <a:pt x="0" y="11175"/>
                    <a:pt x="34" y="11308"/>
                  </a:cubicBezTo>
                  <a:cubicBezTo>
                    <a:pt x="67" y="11175"/>
                    <a:pt x="101" y="11008"/>
                    <a:pt x="101" y="10875"/>
                  </a:cubicBezTo>
                  <a:lnTo>
                    <a:pt x="167" y="9674"/>
                  </a:lnTo>
                  <a:cubicBezTo>
                    <a:pt x="234" y="8640"/>
                    <a:pt x="301" y="7205"/>
                    <a:pt x="367" y="5671"/>
                  </a:cubicBezTo>
                  <a:cubicBezTo>
                    <a:pt x="401" y="4136"/>
                    <a:pt x="467" y="2735"/>
                    <a:pt x="501" y="1668"/>
                  </a:cubicBezTo>
                  <a:cubicBezTo>
                    <a:pt x="501" y="1201"/>
                    <a:pt x="534" y="801"/>
                    <a:pt x="534" y="467"/>
                  </a:cubicBezTo>
                  <a:cubicBezTo>
                    <a:pt x="534" y="300"/>
                    <a:pt x="534" y="167"/>
                    <a:pt x="5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3" name="Google Shape;473;p32"/>
            <p:cNvSpPr/>
            <p:nvPr/>
          </p:nvSpPr>
          <p:spPr>
            <a:xfrm>
              <a:off x="4518400" y="2459700"/>
              <a:ext cx="124275" cy="164300"/>
            </a:xfrm>
            <a:custGeom>
              <a:avLst/>
              <a:gdLst/>
              <a:ahLst/>
              <a:cxnLst/>
              <a:rect l="l" t="t" r="r" b="b"/>
              <a:pathLst>
                <a:path w="4971" h="6572" extrusionOk="0">
                  <a:moveTo>
                    <a:pt x="4971" y="1"/>
                  </a:moveTo>
                  <a:cubicBezTo>
                    <a:pt x="4871" y="34"/>
                    <a:pt x="4737" y="67"/>
                    <a:pt x="4637" y="101"/>
                  </a:cubicBezTo>
                  <a:cubicBezTo>
                    <a:pt x="4337" y="201"/>
                    <a:pt x="4037" y="334"/>
                    <a:pt x="3770" y="468"/>
                  </a:cubicBezTo>
                  <a:cubicBezTo>
                    <a:pt x="3369" y="701"/>
                    <a:pt x="2969" y="968"/>
                    <a:pt x="2602" y="1268"/>
                  </a:cubicBezTo>
                  <a:cubicBezTo>
                    <a:pt x="1735" y="1969"/>
                    <a:pt x="1034" y="2903"/>
                    <a:pt x="567" y="3970"/>
                  </a:cubicBezTo>
                  <a:cubicBezTo>
                    <a:pt x="367" y="4370"/>
                    <a:pt x="234" y="4837"/>
                    <a:pt x="134" y="5304"/>
                  </a:cubicBezTo>
                  <a:cubicBezTo>
                    <a:pt x="67" y="5605"/>
                    <a:pt x="34" y="5905"/>
                    <a:pt x="0" y="6205"/>
                  </a:cubicBezTo>
                  <a:cubicBezTo>
                    <a:pt x="0" y="6338"/>
                    <a:pt x="0" y="6439"/>
                    <a:pt x="0" y="6572"/>
                  </a:cubicBezTo>
                  <a:cubicBezTo>
                    <a:pt x="67" y="6572"/>
                    <a:pt x="67" y="6072"/>
                    <a:pt x="267" y="5304"/>
                  </a:cubicBezTo>
                  <a:cubicBezTo>
                    <a:pt x="401" y="4871"/>
                    <a:pt x="534" y="4437"/>
                    <a:pt x="734" y="4037"/>
                  </a:cubicBezTo>
                  <a:cubicBezTo>
                    <a:pt x="1201" y="3003"/>
                    <a:pt x="1902" y="2102"/>
                    <a:pt x="2736" y="1402"/>
                  </a:cubicBezTo>
                  <a:cubicBezTo>
                    <a:pt x="3069" y="1101"/>
                    <a:pt x="3470" y="835"/>
                    <a:pt x="3836" y="601"/>
                  </a:cubicBezTo>
                  <a:cubicBezTo>
                    <a:pt x="4537" y="201"/>
                    <a:pt x="4971" y="34"/>
                    <a:pt x="497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4" name="Google Shape;474;p32"/>
            <p:cNvSpPr/>
            <p:nvPr/>
          </p:nvSpPr>
          <p:spPr>
            <a:xfrm>
              <a:off x="3770375" y="2593125"/>
              <a:ext cx="58400" cy="447850"/>
            </a:xfrm>
            <a:custGeom>
              <a:avLst/>
              <a:gdLst/>
              <a:ahLst/>
              <a:cxnLst/>
              <a:rect l="l" t="t" r="r" b="b"/>
              <a:pathLst>
                <a:path w="2336" h="17914" extrusionOk="0">
                  <a:moveTo>
                    <a:pt x="1434" y="1"/>
                  </a:moveTo>
                  <a:cubicBezTo>
                    <a:pt x="1401" y="1"/>
                    <a:pt x="1468" y="268"/>
                    <a:pt x="1468" y="735"/>
                  </a:cubicBezTo>
                  <a:cubicBezTo>
                    <a:pt x="1501" y="1368"/>
                    <a:pt x="1468" y="2036"/>
                    <a:pt x="1334" y="2669"/>
                  </a:cubicBezTo>
                  <a:cubicBezTo>
                    <a:pt x="1168" y="3470"/>
                    <a:pt x="867" y="4437"/>
                    <a:pt x="567" y="5471"/>
                  </a:cubicBezTo>
                  <a:cubicBezTo>
                    <a:pt x="400" y="6038"/>
                    <a:pt x="267" y="6605"/>
                    <a:pt x="167" y="7173"/>
                  </a:cubicBezTo>
                  <a:cubicBezTo>
                    <a:pt x="33" y="7806"/>
                    <a:pt x="0" y="8407"/>
                    <a:pt x="0" y="9041"/>
                  </a:cubicBezTo>
                  <a:cubicBezTo>
                    <a:pt x="0" y="11609"/>
                    <a:pt x="767" y="13844"/>
                    <a:pt x="1334" y="15412"/>
                  </a:cubicBezTo>
                  <a:cubicBezTo>
                    <a:pt x="1601" y="16179"/>
                    <a:pt x="1868" y="16846"/>
                    <a:pt x="2035" y="17246"/>
                  </a:cubicBezTo>
                  <a:cubicBezTo>
                    <a:pt x="2135" y="17480"/>
                    <a:pt x="2235" y="17680"/>
                    <a:pt x="2335" y="17914"/>
                  </a:cubicBezTo>
                  <a:cubicBezTo>
                    <a:pt x="2302" y="17680"/>
                    <a:pt x="2235" y="17447"/>
                    <a:pt x="2135" y="17213"/>
                  </a:cubicBezTo>
                  <a:cubicBezTo>
                    <a:pt x="1968" y="16779"/>
                    <a:pt x="1735" y="16146"/>
                    <a:pt x="1468" y="15345"/>
                  </a:cubicBezTo>
                  <a:cubicBezTo>
                    <a:pt x="967" y="13777"/>
                    <a:pt x="234" y="11576"/>
                    <a:pt x="234" y="9041"/>
                  </a:cubicBezTo>
                  <a:cubicBezTo>
                    <a:pt x="234" y="8407"/>
                    <a:pt x="267" y="7806"/>
                    <a:pt x="367" y="7206"/>
                  </a:cubicBezTo>
                  <a:cubicBezTo>
                    <a:pt x="467" y="6639"/>
                    <a:pt x="634" y="6072"/>
                    <a:pt x="767" y="5538"/>
                  </a:cubicBezTo>
                  <a:cubicBezTo>
                    <a:pt x="1067" y="4471"/>
                    <a:pt x="1334" y="3537"/>
                    <a:pt x="1468" y="2703"/>
                  </a:cubicBezTo>
                  <a:cubicBezTo>
                    <a:pt x="1601" y="2036"/>
                    <a:pt x="1635" y="1368"/>
                    <a:pt x="1568" y="735"/>
                  </a:cubicBezTo>
                  <a:cubicBezTo>
                    <a:pt x="1534" y="534"/>
                    <a:pt x="1501" y="368"/>
                    <a:pt x="1468" y="201"/>
                  </a:cubicBezTo>
                  <a:cubicBezTo>
                    <a:pt x="1468" y="134"/>
                    <a:pt x="1434" y="67"/>
                    <a:pt x="143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5" name="Google Shape;475;p32"/>
            <p:cNvSpPr/>
            <p:nvPr/>
          </p:nvSpPr>
          <p:spPr>
            <a:xfrm>
              <a:off x="3850425" y="3464600"/>
              <a:ext cx="488700" cy="53050"/>
            </a:xfrm>
            <a:custGeom>
              <a:avLst/>
              <a:gdLst/>
              <a:ahLst/>
              <a:cxnLst/>
              <a:rect l="l" t="t" r="r" b="b"/>
              <a:pathLst>
                <a:path w="19548" h="2122" extrusionOk="0">
                  <a:moveTo>
                    <a:pt x="19548" y="0"/>
                  </a:moveTo>
                  <a:cubicBezTo>
                    <a:pt x="19481" y="0"/>
                    <a:pt x="19414" y="0"/>
                    <a:pt x="19347" y="33"/>
                  </a:cubicBezTo>
                  <a:lnTo>
                    <a:pt x="18814" y="167"/>
                  </a:lnTo>
                  <a:cubicBezTo>
                    <a:pt x="18313" y="334"/>
                    <a:pt x="17613" y="500"/>
                    <a:pt x="16746" y="734"/>
                  </a:cubicBezTo>
                  <a:cubicBezTo>
                    <a:pt x="15878" y="967"/>
                    <a:pt x="14844" y="1201"/>
                    <a:pt x="13677" y="1368"/>
                  </a:cubicBezTo>
                  <a:cubicBezTo>
                    <a:pt x="12509" y="1568"/>
                    <a:pt x="11208" y="1735"/>
                    <a:pt x="9874" y="1835"/>
                  </a:cubicBezTo>
                  <a:cubicBezTo>
                    <a:pt x="8873" y="1884"/>
                    <a:pt x="7907" y="1915"/>
                    <a:pt x="6991" y="1915"/>
                  </a:cubicBezTo>
                  <a:cubicBezTo>
                    <a:pt x="6655" y="1915"/>
                    <a:pt x="6326" y="1910"/>
                    <a:pt x="6005" y="1901"/>
                  </a:cubicBezTo>
                  <a:cubicBezTo>
                    <a:pt x="4837" y="1835"/>
                    <a:pt x="3736" y="1768"/>
                    <a:pt x="2869" y="1668"/>
                  </a:cubicBezTo>
                  <a:cubicBezTo>
                    <a:pt x="2002" y="1568"/>
                    <a:pt x="1268" y="1468"/>
                    <a:pt x="801" y="1368"/>
                  </a:cubicBezTo>
                  <a:lnTo>
                    <a:pt x="200" y="1301"/>
                  </a:lnTo>
                  <a:cubicBezTo>
                    <a:pt x="167" y="1284"/>
                    <a:pt x="134" y="1276"/>
                    <a:pt x="100" y="1276"/>
                  </a:cubicBezTo>
                  <a:cubicBezTo>
                    <a:pt x="67" y="1276"/>
                    <a:pt x="34" y="1284"/>
                    <a:pt x="0" y="1301"/>
                  </a:cubicBezTo>
                  <a:cubicBezTo>
                    <a:pt x="67" y="1301"/>
                    <a:pt x="134" y="1334"/>
                    <a:pt x="200" y="1334"/>
                  </a:cubicBezTo>
                  <a:lnTo>
                    <a:pt x="768" y="1468"/>
                  </a:lnTo>
                  <a:cubicBezTo>
                    <a:pt x="1235" y="1568"/>
                    <a:pt x="1968" y="1701"/>
                    <a:pt x="2869" y="1835"/>
                  </a:cubicBezTo>
                  <a:cubicBezTo>
                    <a:pt x="3736" y="1935"/>
                    <a:pt x="4804" y="2068"/>
                    <a:pt x="6005" y="2102"/>
                  </a:cubicBezTo>
                  <a:cubicBezTo>
                    <a:pt x="6444" y="2114"/>
                    <a:pt x="6897" y="2122"/>
                    <a:pt x="7362" y="2122"/>
                  </a:cubicBezTo>
                  <a:cubicBezTo>
                    <a:pt x="8167" y="2122"/>
                    <a:pt x="9007" y="2098"/>
                    <a:pt x="9874" y="2035"/>
                  </a:cubicBezTo>
                  <a:cubicBezTo>
                    <a:pt x="11242" y="1968"/>
                    <a:pt x="12543" y="1801"/>
                    <a:pt x="13710" y="1601"/>
                  </a:cubicBezTo>
                  <a:cubicBezTo>
                    <a:pt x="14878" y="1368"/>
                    <a:pt x="15945" y="1134"/>
                    <a:pt x="16812" y="901"/>
                  </a:cubicBezTo>
                  <a:cubicBezTo>
                    <a:pt x="17680" y="667"/>
                    <a:pt x="18347" y="434"/>
                    <a:pt x="18847" y="267"/>
                  </a:cubicBezTo>
                  <a:lnTo>
                    <a:pt x="19381" y="67"/>
                  </a:lnTo>
                  <a:cubicBezTo>
                    <a:pt x="19448" y="67"/>
                    <a:pt x="19514" y="33"/>
                    <a:pt x="1954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6" name="Google Shape;476;p32"/>
            <p:cNvSpPr/>
            <p:nvPr/>
          </p:nvSpPr>
          <p:spPr>
            <a:xfrm>
              <a:off x="3651100" y="3231000"/>
              <a:ext cx="140975" cy="394550"/>
            </a:xfrm>
            <a:custGeom>
              <a:avLst/>
              <a:gdLst/>
              <a:ahLst/>
              <a:cxnLst/>
              <a:rect l="l" t="t" r="r" b="b"/>
              <a:pathLst>
                <a:path w="5639" h="15782" extrusionOk="0">
                  <a:moveTo>
                    <a:pt x="5638" y="1"/>
                  </a:moveTo>
                  <a:cubicBezTo>
                    <a:pt x="5629" y="1"/>
                    <a:pt x="5561" y="229"/>
                    <a:pt x="5405" y="604"/>
                  </a:cubicBezTo>
                  <a:lnTo>
                    <a:pt x="4704" y="2272"/>
                  </a:lnTo>
                  <a:cubicBezTo>
                    <a:pt x="4137" y="3673"/>
                    <a:pt x="3337" y="5608"/>
                    <a:pt x="2536" y="7776"/>
                  </a:cubicBezTo>
                  <a:cubicBezTo>
                    <a:pt x="1736" y="9978"/>
                    <a:pt x="1035" y="11946"/>
                    <a:pt x="635" y="13414"/>
                  </a:cubicBezTo>
                  <a:cubicBezTo>
                    <a:pt x="401" y="14147"/>
                    <a:pt x="234" y="14748"/>
                    <a:pt x="168" y="15148"/>
                  </a:cubicBezTo>
                  <a:cubicBezTo>
                    <a:pt x="101" y="15348"/>
                    <a:pt x="34" y="15582"/>
                    <a:pt x="1" y="15782"/>
                  </a:cubicBezTo>
                  <a:cubicBezTo>
                    <a:pt x="101" y="15582"/>
                    <a:pt x="168" y="15382"/>
                    <a:pt x="234" y="15182"/>
                  </a:cubicBezTo>
                  <a:lnTo>
                    <a:pt x="768" y="13447"/>
                  </a:lnTo>
                  <a:cubicBezTo>
                    <a:pt x="1235" y="12013"/>
                    <a:pt x="1936" y="10045"/>
                    <a:pt x="2736" y="7843"/>
                  </a:cubicBezTo>
                  <a:cubicBezTo>
                    <a:pt x="3537" y="5675"/>
                    <a:pt x="4304" y="3740"/>
                    <a:pt x="4838" y="2306"/>
                  </a:cubicBezTo>
                  <a:cubicBezTo>
                    <a:pt x="5105" y="1605"/>
                    <a:pt x="5338" y="1038"/>
                    <a:pt x="5472" y="638"/>
                  </a:cubicBezTo>
                  <a:cubicBezTo>
                    <a:pt x="5572" y="404"/>
                    <a:pt x="5605" y="204"/>
                    <a:pt x="5638" y="4"/>
                  </a:cubicBezTo>
                  <a:cubicBezTo>
                    <a:pt x="5638" y="2"/>
                    <a:pt x="5638" y="1"/>
                    <a:pt x="56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7" name="Google Shape;477;p32"/>
            <p:cNvSpPr/>
            <p:nvPr/>
          </p:nvSpPr>
          <p:spPr>
            <a:xfrm>
              <a:off x="4470875" y="3752300"/>
              <a:ext cx="55875" cy="1479400"/>
            </a:xfrm>
            <a:custGeom>
              <a:avLst/>
              <a:gdLst/>
              <a:ahLst/>
              <a:cxnLst/>
              <a:rect l="l" t="t" r="r" b="b"/>
              <a:pathLst>
                <a:path w="2235" h="59176" extrusionOk="0">
                  <a:moveTo>
                    <a:pt x="0" y="0"/>
                  </a:moveTo>
                  <a:cubicBezTo>
                    <a:pt x="0" y="34"/>
                    <a:pt x="0" y="100"/>
                    <a:pt x="0" y="167"/>
                  </a:cubicBezTo>
                  <a:cubicBezTo>
                    <a:pt x="33" y="267"/>
                    <a:pt x="33" y="401"/>
                    <a:pt x="67" y="601"/>
                  </a:cubicBezTo>
                  <a:cubicBezTo>
                    <a:pt x="167" y="1001"/>
                    <a:pt x="234" y="1568"/>
                    <a:pt x="367" y="2302"/>
                  </a:cubicBezTo>
                  <a:cubicBezTo>
                    <a:pt x="400" y="2469"/>
                    <a:pt x="434" y="2669"/>
                    <a:pt x="467" y="2869"/>
                  </a:cubicBezTo>
                  <a:cubicBezTo>
                    <a:pt x="500" y="3103"/>
                    <a:pt x="534" y="3303"/>
                    <a:pt x="534" y="3536"/>
                  </a:cubicBezTo>
                  <a:cubicBezTo>
                    <a:pt x="600" y="3970"/>
                    <a:pt x="667" y="4470"/>
                    <a:pt x="734" y="5004"/>
                  </a:cubicBezTo>
                  <a:cubicBezTo>
                    <a:pt x="901" y="6071"/>
                    <a:pt x="1001" y="7272"/>
                    <a:pt x="1101" y="8606"/>
                  </a:cubicBezTo>
                  <a:cubicBezTo>
                    <a:pt x="1601" y="13944"/>
                    <a:pt x="1868" y="21349"/>
                    <a:pt x="1935" y="29521"/>
                  </a:cubicBezTo>
                  <a:cubicBezTo>
                    <a:pt x="2035" y="37727"/>
                    <a:pt x="1935" y="45133"/>
                    <a:pt x="1935" y="50503"/>
                  </a:cubicBezTo>
                  <a:cubicBezTo>
                    <a:pt x="1935" y="53172"/>
                    <a:pt x="1968" y="55340"/>
                    <a:pt x="2001" y="56841"/>
                  </a:cubicBezTo>
                  <a:cubicBezTo>
                    <a:pt x="2001" y="57608"/>
                    <a:pt x="2035" y="58175"/>
                    <a:pt x="2035" y="58576"/>
                  </a:cubicBezTo>
                  <a:lnTo>
                    <a:pt x="2035" y="59043"/>
                  </a:lnTo>
                  <a:cubicBezTo>
                    <a:pt x="2035" y="59076"/>
                    <a:pt x="2035" y="59143"/>
                    <a:pt x="2035" y="59176"/>
                  </a:cubicBezTo>
                  <a:cubicBezTo>
                    <a:pt x="2068" y="59109"/>
                    <a:pt x="2068" y="59076"/>
                    <a:pt x="2102" y="59009"/>
                  </a:cubicBezTo>
                  <a:lnTo>
                    <a:pt x="2102" y="58542"/>
                  </a:lnTo>
                  <a:lnTo>
                    <a:pt x="2102" y="56841"/>
                  </a:lnTo>
                  <a:cubicBezTo>
                    <a:pt x="2102" y="55307"/>
                    <a:pt x="2102" y="53138"/>
                    <a:pt x="2102" y="50470"/>
                  </a:cubicBezTo>
                  <a:cubicBezTo>
                    <a:pt x="2168" y="45099"/>
                    <a:pt x="2235" y="37694"/>
                    <a:pt x="2202" y="29521"/>
                  </a:cubicBezTo>
                  <a:cubicBezTo>
                    <a:pt x="2135" y="21316"/>
                    <a:pt x="1835" y="13910"/>
                    <a:pt x="1301" y="8573"/>
                  </a:cubicBezTo>
                  <a:cubicBezTo>
                    <a:pt x="1134" y="7239"/>
                    <a:pt x="1034" y="6038"/>
                    <a:pt x="867" y="4971"/>
                  </a:cubicBezTo>
                  <a:cubicBezTo>
                    <a:pt x="801" y="4437"/>
                    <a:pt x="734" y="3936"/>
                    <a:pt x="667" y="3503"/>
                  </a:cubicBezTo>
                  <a:cubicBezTo>
                    <a:pt x="634" y="3269"/>
                    <a:pt x="600" y="3036"/>
                    <a:pt x="567" y="2836"/>
                  </a:cubicBezTo>
                  <a:cubicBezTo>
                    <a:pt x="534" y="2636"/>
                    <a:pt x="500" y="2435"/>
                    <a:pt x="467" y="2269"/>
                  </a:cubicBezTo>
                  <a:cubicBezTo>
                    <a:pt x="334" y="1535"/>
                    <a:pt x="200" y="968"/>
                    <a:pt x="133" y="567"/>
                  </a:cubicBezTo>
                  <a:lnTo>
                    <a:pt x="33" y="134"/>
                  </a:lnTo>
                  <a:cubicBezTo>
                    <a:pt x="33" y="100"/>
                    <a:pt x="33" y="34"/>
                    <a:pt x="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8" name="Google Shape;478;p32"/>
            <p:cNvSpPr/>
            <p:nvPr/>
          </p:nvSpPr>
          <p:spPr>
            <a:xfrm>
              <a:off x="4388300" y="1425250"/>
              <a:ext cx="208500" cy="208050"/>
            </a:xfrm>
            <a:custGeom>
              <a:avLst/>
              <a:gdLst/>
              <a:ahLst/>
              <a:cxnLst/>
              <a:rect l="l" t="t" r="r" b="b"/>
              <a:pathLst>
                <a:path w="8340" h="8322" extrusionOk="0">
                  <a:moveTo>
                    <a:pt x="3561" y="1"/>
                  </a:moveTo>
                  <a:cubicBezTo>
                    <a:pt x="3090" y="1"/>
                    <a:pt x="2617" y="95"/>
                    <a:pt x="2169" y="283"/>
                  </a:cubicBezTo>
                  <a:cubicBezTo>
                    <a:pt x="1135" y="750"/>
                    <a:pt x="534" y="1850"/>
                    <a:pt x="668" y="2984"/>
                  </a:cubicBezTo>
                  <a:lnTo>
                    <a:pt x="1" y="7588"/>
                  </a:lnTo>
                  <a:cubicBezTo>
                    <a:pt x="245" y="7472"/>
                    <a:pt x="503" y="7426"/>
                    <a:pt x="766" y="7426"/>
                  </a:cubicBezTo>
                  <a:cubicBezTo>
                    <a:pt x="1185" y="7426"/>
                    <a:pt x="1612" y="7544"/>
                    <a:pt x="2002" y="7688"/>
                  </a:cubicBezTo>
                  <a:cubicBezTo>
                    <a:pt x="2636" y="8021"/>
                    <a:pt x="3303" y="8222"/>
                    <a:pt x="3970" y="8322"/>
                  </a:cubicBezTo>
                  <a:cubicBezTo>
                    <a:pt x="4771" y="8322"/>
                    <a:pt x="5538" y="8021"/>
                    <a:pt x="6105" y="7488"/>
                  </a:cubicBezTo>
                  <a:cubicBezTo>
                    <a:pt x="8340" y="5520"/>
                    <a:pt x="7940" y="1917"/>
                    <a:pt x="5338" y="483"/>
                  </a:cubicBezTo>
                  <a:cubicBezTo>
                    <a:pt x="4790" y="161"/>
                    <a:pt x="4177" y="1"/>
                    <a:pt x="356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9" name="Google Shape;479;p32"/>
            <p:cNvSpPr/>
            <p:nvPr/>
          </p:nvSpPr>
          <p:spPr>
            <a:xfrm>
              <a:off x="4399975" y="1488175"/>
              <a:ext cx="75925" cy="145125"/>
            </a:xfrm>
            <a:custGeom>
              <a:avLst/>
              <a:gdLst/>
              <a:ahLst/>
              <a:cxnLst/>
              <a:rect l="l" t="t" r="r" b="b"/>
              <a:pathLst>
                <a:path w="3037" h="5805" extrusionOk="0">
                  <a:moveTo>
                    <a:pt x="1" y="0"/>
                  </a:moveTo>
                  <a:lnTo>
                    <a:pt x="1" y="0"/>
                  </a:lnTo>
                  <a:cubicBezTo>
                    <a:pt x="701" y="834"/>
                    <a:pt x="1335" y="1735"/>
                    <a:pt x="1902" y="2702"/>
                  </a:cubicBezTo>
                  <a:cubicBezTo>
                    <a:pt x="2369" y="3703"/>
                    <a:pt x="2769" y="4737"/>
                    <a:pt x="3036" y="5805"/>
                  </a:cubicBezTo>
                  <a:cubicBezTo>
                    <a:pt x="3036" y="5471"/>
                    <a:pt x="3003" y="5137"/>
                    <a:pt x="2903" y="4804"/>
                  </a:cubicBezTo>
                  <a:cubicBezTo>
                    <a:pt x="2536" y="3269"/>
                    <a:pt x="1802" y="1835"/>
                    <a:pt x="735" y="634"/>
                  </a:cubicBezTo>
                  <a:cubicBezTo>
                    <a:pt x="501" y="401"/>
                    <a:pt x="268" y="167"/>
                    <a:pt x="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0" name="Google Shape;480;p32"/>
            <p:cNvSpPr/>
            <p:nvPr/>
          </p:nvSpPr>
          <p:spPr>
            <a:xfrm>
              <a:off x="4161475" y="1494000"/>
              <a:ext cx="288575" cy="111750"/>
            </a:xfrm>
            <a:custGeom>
              <a:avLst/>
              <a:gdLst/>
              <a:ahLst/>
              <a:cxnLst/>
              <a:rect l="l" t="t" r="r" b="b"/>
              <a:pathLst>
                <a:path w="11543" h="4470" extrusionOk="0">
                  <a:moveTo>
                    <a:pt x="101" y="1"/>
                  </a:moveTo>
                  <a:cubicBezTo>
                    <a:pt x="101" y="1"/>
                    <a:pt x="67" y="34"/>
                    <a:pt x="67" y="134"/>
                  </a:cubicBezTo>
                  <a:cubicBezTo>
                    <a:pt x="34" y="268"/>
                    <a:pt x="1" y="401"/>
                    <a:pt x="1" y="535"/>
                  </a:cubicBezTo>
                  <a:cubicBezTo>
                    <a:pt x="34" y="1068"/>
                    <a:pt x="167" y="1569"/>
                    <a:pt x="468" y="2002"/>
                  </a:cubicBezTo>
                  <a:cubicBezTo>
                    <a:pt x="901" y="2636"/>
                    <a:pt x="1468" y="3137"/>
                    <a:pt x="2169" y="3470"/>
                  </a:cubicBezTo>
                  <a:cubicBezTo>
                    <a:pt x="3003" y="3870"/>
                    <a:pt x="3870" y="4171"/>
                    <a:pt x="4771" y="4337"/>
                  </a:cubicBezTo>
                  <a:cubicBezTo>
                    <a:pt x="5319" y="4425"/>
                    <a:pt x="5871" y="4470"/>
                    <a:pt x="6421" y="4470"/>
                  </a:cubicBezTo>
                  <a:cubicBezTo>
                    <a:pt x="7543" y="4470"/>
                    <a:pt x="8655" y="4284"/>
                    <a:pt x="9707" y="3904"/>
                  </a:cubicBezTo>
                  <a:cubicBezTo>
                    <a:pt x="10208" y="3737"/>
                    <a:pt x="10641" y="3537"/>
                    <a:pt x="11108" y="3270"/>
                  </a:cubicBezTo>
                  <a:cubicBezTo>
                    <a:pt x="11275" y="3203"/>
                    <a:pt x="11409" y="3103"/>
                    <a:pt x="11542" y="2970"/>
                  </a:cubicBezTo>
                  <a:lnTo>
                    <a:pt x="11542" y="2970"/>
                  </a:lnTo>
                  <a:cubicBezTo>
                    <a:pt x="10942" y="3270"/>
                    <a:pt x="10308" y="3537"/>
                    <a:pt x="9674" y="3737"/>
                  </a:cubicBezTo>
                  <a:cubicBezTo>
                    <a:pt x="8659" y="4083"/>
                    <a:pt x="7601" y="4246"/>
                    <a:pt x="6547" y="4246"/>
                  </a:cubicBezTo>
                  <a:cubicBezTo>
                    <a:pt x="5974" y="4246"/>
                    <a:pt x="5401" y="4198"/>
                    <a:pt x="4837" y="4104"/>
                  </a:cubicBezTo>
                  <a:cubicBezTo>
                    <a:pt x="2936" y="3770"/>
                    <a:pt x="1268" y="2970"/>
                    <a:pt x="601" y="1902"/>
                  </a:cubicBezTo>
                  <a:cubicBezTo>
                    <a:pt x="301" y="1502"/>
                    <a:pt x="134" y="1035"/>
                    <a:pt x="101" y="535"/>
                  </a:cubicBezTo>
                  <a:cubicBezTo>
                    <a:pt x="67" y="201"/>
                    <a:pt x="101" y="1"/>
                    <a:pt x="10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1" name="Google Shape;481;p32"/>
            <p:cNvSpPr/>
            <p:nvPr/>
          </p:nvSpPr>
          <p:spPr>
            <a:xfrm>
              <a:off x="4274050" y="1624750"/>
              <a:ext cx="187675" cy="72800"/>
            </a:xfrm>
            <a:custGeom>
              <a:avLst/>
              <a:gdLst/>
              <a:ahLst/>
              <a:cxnLst/>
              <a:rect l="l" t="t" r="r" b="b"/>
              <a:pathLst>
                <a:path w="7507" h="2912" extrusionOk="0">
                  <a:moveTo>
                    <a:pt x="7493" y="0"/>
                  </a:moveTo>
                  <a:cubicBezTo>
                    <a:pt x="7423" y="0"/>
                    <a:pt x="7122" y="345"/>
                    <a:pt x="6539" y="775"/>
                  </a:cubicBezTo>
                  <a:cubicBezTo>
                    <a:pt x="5805" y="1376"/>
                    <a:pt x="4938" y="1876"/>
                    <a:pt x="4037" y="2210"/>
                  </a:cubicBezTo>
                  <a:cubicBezTo>
                    <a:pt x="3136" y="2543"/>
                    <a:pt x="2169" y="2743"/>
                    <a:pt x="1202" y="2777"/>
                  </a:cubicBezTo>
                  <a:cubicBezTo>
                    <a:pt x="712" y="2777"/>
                    <a:pt x="342" y="2762"/>
                    <a:pt x="149" y="2762"/>
                  </a:cubicBezTo>
                  <a:cubicBezTo>
                    <a:pt x="53" y="2762"/>
                    <a:pt x="1" y="2766"/>
                    <a:pt x="1" y="2777"/>
                  </a:cubicBezTo>
                  <a:cubicBezTo>
                    <a:pt x="1" y="2777"/>
                    <a:pt x="101" y="2810"/>
                    <a:pt x="301" y="2843"/>
                  </a:cubicBezTo>
                  <a:cubicBezTo>
                    <a:pt x="601" y="2910"/>
                    <a:pt x="901" y="2910"/>
                    <a:pt x="1202" y="2910"/>
                  </a:cubicBezTo>
                  <a:cubicBezTo>
                    <a:pt x="1245" y="2911"/>
                    <a:pt x="1289" y="2911"/>
                    <a:pt x="1332" y="2911"/>
                  </a:cubicBezTo>
                  <a:cubicBezTo>
                    <a:pt x="3289" y="2911"/>
                    <a:pt x="5204" y="2181"/>
                    <a:pt x="6672" y="909"/>
                  </a:cubicBezTo>
                  <a:cubicBezTo>
                    <a:pt x="6906" y="709"/>
                    <a:pt x="7106" y="508"/>
                    <a:pt x="7306" y="275"/>
                  </a:cubicBezTo>
                  <a:cubicBezTo>
                    <a:pt x="7439" y="108"/>
                    <a:pt x="7506" y="8"/>
                    <a:pt x="7506" y="8"/>
                  </a:cubicBezTo>
                  <a:cubicBezTo>
                    <a:pt x="7503" y="3"/>
                    <a:pt x="7499" y="0"/>
                    <a:pt x="749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2" name="Google Shape;482;p32"/>
            <p:cNvSpPr/>
            <p:nvPr/>
          </p:nvSpPr>
          <p:spPr>
            <a:xfrm>
              <a:off x="4461700" y="1509850"/>
              <a:ext cx="99250" cy="69175"/>
            </a:xfrm>
            <a:custGeom>
              <a:avLst/>
              <a:gdLst/>
              <a:ahLst/>
              <a:cxnLst/>
              <a:rect l="l" t="t" r="r" b="b"/>
              <a:pathLst>
                <a:path w="3970" h="2767" extrusionOk="0">
                  <a:moveTo>
                    <a:pt x="3936" y="1"/>
                  </a:moveTo>
                  <a:cubicBezTo>
                    <a:pt x="3903" y="1"/>
                    <a:pt x="3870" y="334"/>
                    <a:pt x="3703" y="768"/>
                  </a:cubicBezTo>
                  <a:cubicBezTo>
                    <a:pt x="3271" y="1847"/>
                    <a:pt x="2212" y="2584"/>
                    <a:pt x="1054" y="2584"/>
                  </a:cubicBezTo>
                  <a:cubicBezTo>
                    <a:pt x="959" y="2584"/>
                    <a:pt x="863" y="2579"/>
                    <a:pt x="767" y="2569"/>
                  </a:cubicBezTo>
                  <a:cubicBezTo>
                    <a:pt x="352" y="2540"/>
                    <a:pt x="68" y="2431"/>
                    <a:pt x="11" y="2431"/>
                  </a:cubicBezTo>
                  <a:cubicBezTo>
                    <a:pt x="4" y="2431"/>
                    <a:pt x="0" y="2432"/>
                    <a:pt x="0" y="2436"/>
                  </a:cubicBezTo>
                  <a:cubicBezTo>
                    <a:pt x="234" y="2603"/>
                    <a:pt x="467" y="2703"/>
                    <a:pt x="767" y="2736"/>
                  </a:cubicBezTo>
                  <a:cubicBezTo>
                    <a:pt x="904" y="2757"/>
                    <a:pt x="1041" y="2767"/>
                    <a:pt x="1176" y="2767"/>
                  </a:cubicBezTo>
                  <a:cubicBezTo>
                    <a:pt x="2365" y="2767"/>
                    <a:pt x="3477" y="1999"/>
                    <a:pt x="3836" y="801"/>
                  </a:cubicBezTo>
                  <a:cubicBezTo>
                    <a:pt x="3936" y="534"/>
                    <a:pt x="3970" y="268"/>
                    <a:pt x="393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3" name="Google Shape;483;p32"/>
            <p:cNvSpPr/>
            <p:nvPr/>
          </p:nvSpPr>
          <p:spPr>
            <a:xfrm>
              <a:off x="1737250" y="4849750"/>
              <a:ext cx="3930325" cy="386975"/>
            </a:xfrm>
            <a:custGeom>
              <a:avLst/>
              <a:gdLst/>
              <a:ahLst/>
              <a:cxnLst/>
              <a:rect l="l" t="t" r="r" b="b"/>
              <a:pathLst>
                <a:path w="157213" h="15479" extrusionOk="0">
                  <a:moveTo>
                    <a:pt x="401" y="0"/>
                  </a:moveTo>
                  <a:lnTo>
                    <a:pt x="0" y="5004"/>
                  </a:lnTo>
                  <a:lnTo>
                    <a:pt x="30389" y="5004"/>
                  </a:lnTo>
                  <a:lnTo>
                    <a:pt x="30389" y="15445"/>
                  </a:lnTo>
                  <a:lnTo>
                    <a:pt x="33357" y="15445"/>
                  </a:lnTo>
                  <a:lnTo>
                    <a:pt x="33357" y="5004"/>
                  </a:lnTo>
                  <a:lnTo>
                    <a:pt x="144937" y="5004"/>
                  </a:lnTo>
                  <a:lnTo>
                    <a:pt x="144937" y="15478"/>
                  </a:lnTo>
                  <a:lnTo>
                    <a:pt x="147873" y="15478"/>
                  </a:lnTo>
                  <a:lnTo>
                    <a:pt x="147873" y="5004"/>
                  </a:lnTo>
                  <a:lnTo>
                    <a:pt x="157213" y="5004"/>
                  </a:lnTo>
                  <a:lnTo>
                    <a:pt x="157213"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4" name="Google Shape;484;p32"/>
            <p:cNvSpPr/>
            <p:nvPr/>
          </p:nvSpPr>
          <p:spPr>
            <a:xfrm>
              <a:off x="4550925" y="3210075"/>
              <a:ext cx="425325" cy="1138500"/>
            </a:xfrm>
            <a:custGeom>
              <a:avLst/>
              <a:gdLst/>
              <a:ahLst/>
              <a:cxnLst/>
              <a:rect l="l" t="t" r="r" b="b"/>
              <a:pathLst>
                <a:path w="17013" h="45540" extrusionOk="0">
                  <a:moveTo>
                    <a:pt x="4118" y="0"/>
                  </a:moveTo>
                  <a:cubicBezTo>
                    <a:pt x="3862" y="0"/>
                    <a:pt x="3628" y="165"/>
                    <a:pt x="3536" y="441"/>
                  </a:cubicBezTo>
                  <a:cubicBezTo>
                    <a:pt x="3536" y="641"/>
                    <a:pt x="4604" y="5811"/>
                    <a:pt x="4604" y="5811"/>
                  </a:cubicBezTo>
                  <a:cubicBezTo>
                    <a:pt x="4604" y="5811"/>
                    <a:pt x="2188" y="1237"/>
                    <a:pt x="1724" y="1237"/>
                  </a:cubicBezTo>
                  <a:cubicBezTo>
                    <a:pt x="1716" y="1237"/>
                    <a:pt x="1708" y="1238"/>
                    <a:pt x="1702" y="1241"/>
                  </a:cubicBezTo>
                  <a:cubicBezTo>
                    <a:pt x="1368" y="1308"/>
                    <a:pt x="1134" y="1608"/>
                    <a:pt x="1134" y="1975"/>
                  </a:cubicBezTo>
                  <a:cubicBezTo>
                    <a:pt x="1101" y="2309"/>
                    <a:pt x="2802" y="7312"/>
                    <a:pt x="2802" y="7312"/>
                  </a:cubicBezTo>
                  <a:cubicBezTo>
                    <a:pt x="2802" y="7312"/>
                    <a:pt x="919" y="3741"/>
                    <a:pt x="548" y="3741"/>
                  </a:cubicBezTo>
                  <a:cubicBezTo>
                    <a:pt x="543" y="3741"/>
                    <a:pt x="539" y="3742"/>
                    <a:pt x="534" y="3743"/>
                  </a:cubicBezTo>
                  <a:cubicBezTo>
                    <a:pt x="200" y="3943"/>
                    <a:pt x="0" y="4344"/>
                    <a:pt x="100" y="4744"/>
                  </a:cubicBezTo>
                  <a:cubicBezTo>
                    <a:pt x="134" y="5077"/>
                    <a:pt x="2502" y="12283"/>
                    <a:pt x="2969" y="13617"/>
                  </a:cubicBezTo>
                  <a:lnTo>
                    <a:pt x="3970" y="30729"/>
                  </a:lnTo>
                  <a:lnTo>
                    <a:pt x="10841" y="45540"/>
                  </a:lnTo>
                  <a:lnTo>
                    <a:pt x="17012" y="36867"/>
                  </a:lnTo>
                  <a:cubicBezTo>
                    <a:pt x="17012" y="36867"/>
                    <a:pt x="12076" y="27460"/>
                    <a:pt x="12076" y="27193"/>
                  </a:cubicBezTo>
                  <a:cubicBezTo>
                    <a:pt x="12076" y="26993"/>
                    <a:pt x="8873" y="12683"/>
                    <a:pt x="8640" y="11615"/>
                  </a:cubicBezTo>
                  <a:lnTo>
                    <a:pt x="11342" y="7613"/>
                  </a:lnTo>
                  <a:cubicBezTo>
                    <a:pt x="11342" y="7613"/>
                    <a:pt x="12342" y="6679"/>
                    <a:pt x="12009" y="6245"/>
                  </a:cubicBezTo>
                  <a:cubicBezTo>
                    <a:pt x="11846" y="6010"/>
                    <a:pt x="11615" y="5893"/>
                    <a:pt x="11347" y="5893"/>
                  </a:cubicBezTo>
                  <a:cubicBezTo>
                    <a:pt x="11121" y="5893"/>
                    <a:pt x="10868" y="5977"/>
                    <a:pt x="10608" y="6145"/>
                  </a:cubicBezTo>
                  <a:cubicBezTo>
                    <a:pt x="10241" y="6412"/>
                    <a:pt x="8273" y="7412"/>
                    <a:pt x="8273" y="7412"/>
                  </a:cubicBezTo>
                  <a:cubicBezTo>
                    <a:pt x="8273" y="7412"/>
                    <a:pt x="7539" y="1642"/>
                    <a:pt x="7406" y="1208"/>
                  </a:cubicBezTo>
                  <a:cubicBezTo>
                    <a:pt x="7294" y="941"/>
                    <a:pt x="7079" y="763"/>
                    <a:pt x="6869" y="763"/>
                  </a:cubicBezTo>
                  <a:cubicBezTo>
                    <a:pt x="6764" y="763"/>
                    <a:pt x="6661" y="808"/>
                    <a:pt x="6572" y="908"/>
                  </a:cubicBezTo>
                  <a:cubicBezTo>
                    <a:pt x="6271" y="1208"/>
                    <a:pt x="6372" y="5144"/>
                    <a:pt x="6372" y="5144"/>
                  </a:cubicBezTo>
                  <a:cubicBezTo>
                    <a:pt x="6372" y="5144"/>
                    <a:pt x="4804" y="274"/>
                    <a:pt x="4470" y="107"/>
                  </a:cubicBezTo>
                  <a:cubicBezTo>
                    <a:pt x="4356" y="34"/>
                    <a:pt x="4235" y="0"/>
                    <a:pt x="4118"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32"/>
            <p:cNvSpPr/>
            <p:nvPr/>
          </p:nvSpPr>
          <p:spPr>
            <a:xfrm>
              <a:off x="5053775" y="3999150"/>
              <a:ext cx="216850" cy="385950"/>
            </a:xfrm>
            <a:custGeom>
              <a:avLst/>
              <a:gdLst/>
              <a:ahLst/>
              <a:cxnLst/>
              <a:rect l="l" t="t" r="r" b="b"/>
              <a:pathLst>
                <a:path w="8674" h="15438" extrusionOk="0">
                  <a:moveTo>
                    <a:pt x="835" y="0"/>
                  </a:moveTo>
                  <a:cubicBezTo>
                    <a:pt x="835" y="0"/>
                    <a:pt x="1" y="12075"/>
                    <a:pt x="1602" y="13977"/>
                  </a:cubicBezTo>
                  <a:cubicBezTo>
                    <a:pt x="2673" y="15222"/>
                    <a:pt x="4460" y="15437"/>
                    <a:pt x="5564" y="15437"/>
                  </a:cubicBezTo>
                  <a:cubicBezTo>
                    <a:pt x="6146" y="15437"/>
                    <a:pt x="6539" y="15378"/>
                    <a:pt x="6539" y="15378"/>
                  </a:cubicBezTo>
                  <a:lnTo>
                    <a:pt x="8674" y="5104"/>
                  </a:lnTo>
                  <a:lnTo>
                    <a:pt x="83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6" name="Google Shape;486;p32"/>
            <p:cNvSpPr/>
            <p:nvPr/>
          </p:nvSpPr>
          <p:spPr>
            <a:xfrm>
              <a:off x="4729375" y="4133400"/>
              <a:ext cx="975725" cy="1103325"/>
            </a:xfrm>
            <a:custGeom>
              <a:avLst/>
              <a:gdLst/>
              <a:ahLst/>
              <a:cxnLst/>
              <a:rect l="l" t="t" r="r" b="b"/>
              <a:pathLst>
                <a:path w="39029" h="44133" extrusionOk="0">
                  <a:moveTo>
                    <a:pt x="10141" y="1"/>
                  </a:moveTo>
                  <a:cubicBezTo>
                    <a:pt x="2703" y="568"/>
                    <a:pt x="2136" y="11976"/>
                    <a:pt x="2136" y="12343"/>
                  </a:cubicBezTo>
                  <a:cubicBezTo>
                    <a:pt x="2136" y="12676"/>
                    <a:pt x="6305" y="15578"/>
                    <a:pt x="6305" y="15578"/>
                  </a:cubicBezTo>
                  <a:cubicBezTo>
                    <a:pt x="6305" y="15578"/>
                    <a:pt x="7673" y="17580"/>
                    <a:pt x="7473" y="19081"/>
                  </a:cubicBezTo>
                  <a:cubicBezTo>
                    <a:pt x="7239" y="20582"/>
                    <a:pt x="1" y="44099"/>
                    <a:pt x="1" y="44099"/>
                  </a:cubicBezTo>
                  <a:lnTo>
                    <a:pt x="32157" y="44132"/>
                  </a:lnTo>
                  <a:lnTo>
                    <a:pt x="31857" y="38128"/>
                  </a:lnTo>
                  <a:lnTo>
                    <a:pt x="37894" y="23184"/>
                  </a:lnTo>
                  <a:lnTo>
                    <a:pt x="38462" y="21316"/>
                  </a:lnTo>
                  <a:cubicBezTo>
                    <a:pt x="39029" y="19481"/>
                    <a:pt x="38195" y="17480"/>
                    <a:pt x="36493" y="16579"/>
                  </a:cubicBezTo>
                  <a:lnTo>
                    <a:pt x="20349" y="8140"/>
                  </a:lnTo>
                  <a:lnTo>
                    <a:pt x="13277" y="4404"/>
                  </a:lnTo>
                  <a:lnTo>
                    <a:pt x="1014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7" name="Google Shape;487;p32"/>
            <p:cNvSpPr/>
            <p:nvPr/>
          </p:nvSpPr>
          <p:spPr>
            <a:xfrm>
              <a:off x="4881150" y="4522850"/>
              <a:ext cx="84250" cy="235200"/>
            </a:xfrm>
            <a:custGeom>
              <a:avLst/>
              <a:gdLst/>
              <a:ahLst/>
              <a:cxnLst/>
              <a:rect l="l" t="t" r="r" b="b"/>
              <a:pathLst>
                <a:path w="3370" h="9408" extrusionOk="0">
                  <a:moveTo>
                    <a:pt x="34" y="0"/>
                  </a:moveTo>
                  <a:cubicBezTo>
                    <a:pt x="1" y="0"/>
                    <a:pt x="334" y="467"/>
                    <a:pt x="801" y="1235"/>
                  </a:cubicBezTo>
                  <a:cubicBezTo>
                    <a:pt x="1435" y="2235"/>
                    <a:pt x="1969" y="3336"/>
                    <a:pt x="2402" y="4437"/>
                  </a:cubicBezTo>
                  <a:cubicBezTo>
                    <a:pt x="2636" y="5037"/>
                    <a:pt x="2836" y="5671"/>
                    <a:pt x="2970" y="6338"/>
                  </a:cubicBezTo>
                  <a:cubicBezTo>
                    <a:pt x="3103" y="6839"/>
                    <a:pt x="3203" y="7372"/>
                    <a:pt x="3236" y="7906"/>
                  </a:cubicBezTo>
                  <a:cubicBezTo>
                    <a:pt x="3303" y="8840"/>
                    <a:pt x="3270" y="9407"/>
                    <a:pt x="3303" y="9407"/>
                  </a:cubicBezTo>
                  <a:cubicBezTo>
                    <a:pt x="3336" y="9274"/>
                    <a:pt x="3336" y="9174"/>
                    <a:pt x="3370" y="9040"/>
                  </a:cubicBezTo>
                  <a:cubicBezTo>
                    <a:pt x="3370" y="8873"/>
                    <a:pt x="3370" y="8740"/>
                    <a:pt x="3370" y="8573"/>
                  </a:cubicBezTo>
                  <a:lnTo>
                    <a:pt x="3370" y="7939"/>
                  </a:lnTo>
                  <a:cubicBezTo>
                    <a:pt x="3336" y="7406"/>
                    <a:pt x="3270" y="6839"/>
                    <a:pt x="3170" y="6305"/>
                  </a:cubicBezTo>
                  <a:cubicBezTo>
                    <a:pt x="3036" y="5671"/>
                    <a:pt x="2836" y="5004"/>
                    <a:pt x="2603" y="4404"/>
                  </a:cubicBezTo>
                  <a:cubicBezTo>
                    <a:pt x="2169" y="3269"/>
                    <a:pt x="1602" y="2169"/>
                    <a:pt x="935" y="1168"/>
                  </a:cubicBezTo>
                  <a:cubicBezTo>
                    <a:pt x="668" y="801"/>
                    <a:pt x="468" y="501"/>
                    <a:pt x="301" y="301"/>
                  </a:cubicBezTo>
                  <a:cubicBezTo>
                    <a:pt x="201" y="167"/>
                    <a:pt x="134" y="67"/>
                    <a:pt x="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8" name="Google Shape;488;p32"/>
            <p:cNvSpPr/>
            <p:nvPr/>
          </p:nvSpPr>
          <p:spPr>
            <a:xfrm>
              <a:off x="5015425" y="5044875"/>
              <a:ext cx="406150" cy="110950"/>
            </a:xfrm>
            <a:custGeom>
              <a:avLst/>
              <a:gdLst/>
              <a:ahLst/>
              <a:cxnLst/>
              <a:rect l="l" t="t" r="r" b="b"/>
              <a:pathLst>
                <a:path w="16246" h="4438" extrusionOk="0">
                  <a:moveTo>
                    <a:pt x="16245" y="1"/>
                  </a:moveTo>
                  <a:lnTo>
                    <a:pt x="16245" y="1"/>
                  </a:lnTo>
                  <a:cubicBezTo>
                    <a:pt x="16045" y="34"/>
                    <a:pt x="15812" y="101"/>
                    <a:pt x="15611" y="168"/>
                  </a:cubicBezTo>
                  <a:lnTo>
                    <a:pt x="13877" y="635"/>
                  </a:lnTo>
                  <a:lnTo>
                    <a:pt x="8139" y="2236"/>
                  </a:lnTo>
                  <a:lnTo>
                    <a:pt x="2369" y="3770"/>
                  </a:lnTo>
                  <a:lnTo>
                    <a:pt x="634" y="4237"/>
                  </a:lnTo>
                  <a:cubicBezTo>
                    <a:pt x="401" y="4271"/>
                    <a:pt x="200" y="4337"/>
                    <a:pt x="0" y="4437"/>
                  </a:cubicBezTo>
                  <a:cubicBezTo>
                    <a:pt x="200" y="4404"/>
                    <a:pt x="434" y="4371"/>
                    <a:pt x="634" y="4304"/>
                  </a:cubicBezTo>
                  <a:cubicBezTo>
                    <a:pt x="1068" y="4237"/>
                    <a:pt x="1668" y="4104"/>
                    <a:pt x="2402" y="3937"/>
                  </a:cubicBezTo>
                  <a:cubicBezTo>
                    <a:pt x="3903" y="3570"/>
                    <a:pt x="5938" y="3070"/>
                    <a:pt x="8173" y="2469"/>
                  </a:cubicBezTo>
                  <a:cubicBezTo>
                    <a:pt x="10441" y="1836"/>
                    <a:pt x="12442" y="1235"/>
                    <a:pt x="13910" y="802"/>
                  </a:cubicBezTo>
                  <a:cubicBezTo>
                    <a:pt x="14644" y="568"/>
                    <a:pt x="15211" y="368"/>
                    <a:pt x="15645" y="234"/>
                  </a:cubicBezTo>
                  <a:cubicBezTo>
                    <a:pt x="15845" y="168"/>
                    <a:pt x="16045" y="101"/>
                    <a:pt x="1624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32"/>
            <p:cNvSpPr/>
            <p:nvPr/>
          </p:nvSpPr>
          <p:spPr>
            <a:xfrm>
              <a:off x="4830275" y="4656325"/>
              <a:ext cx="854825" cy="482050"/>
            </a:xfrm>
            <a:custGeom>
              <a:avLst/>
              <a:gdLst/>
              <a:ahLst/>
              <a:cxnLst/>
              <a:rect l="l" t="t" r="r" b="b"/>
              <a:pathLst>
                <a:path w="34193" h="19282" extrusionOk="0">
                  <a:moveTo>
                    <a:pt x="24344" y="2818"/>
                  </a:moveTo>
                  <a:lnTo>
                    <a:pt x="24344" y="2818"/>
                  </a:lnTo>
                  <a:cubicBezTo>
                    <a:pt x="24721" y="2913"/>
                    <a:pt x="25092" y="3040"/>
                    <a:pt x="25452" y="3201"/>
                  </a:cubicBezTo>
                  <a:cubicBezTo>
                    <a:pt x="26887" y="3801"/>
                    <a:pt x="27921" y="5035"/>
                    <a:pt x="28254" y="6537"/>
                  </a:cubicBezTo>
                  <a:cubicBezTo>
                    <a:pt x="28555" y="7971"/>
                    <a:pt x="28054" y="9472"/>
                    <a:pt x="26887" y="10373"/>
                  </a:cubicBezTo>
                  <a:cubicBezTo>
                    <a:pt x="26320" y="10756"/>
                    <a:pt x="25669" y="10948"/>
                    <a:pt x="25019" y="10948"/>
                  </a:cubicBezTo>
                  <a:cubicBezTo>
                    <a:pt x="24368" y="10948"/>
                    <a:pt x="23718" y="10756"/>
                    <a:pt x="23151" y="10373"/>
                  </a:cubicBezTo>
                  <a:cubicBezTo>
                    <a:pt x="22650" y="10006"/>
                    <a:pt x="22284" y="9439"/>
                    <a:pt x="22150" y="8838"/>
                  </a:cubicBezTo>
                  <a:cubicBezTo>
                    <a:pt x="21983" y="8238"/>
                    <a:pt x="21983" y="7637"/>
                    <a:pt x="22083" y="7037"/>
                  </a:cubicBezTo>
                  <a:cubicBezTo>
                    <a:pt x="22317" y="5936"/>
                    <a:pt x="22751" y="4869"/>
                    <a:pt x="23418" y="3935"/>
                  </a:cubicBezTo>
                  <a:cubicBezTo>
                    <a:pt x="23703" y="3539"/>
                    <a:pt x="24011" y="3165"/>
                    <a:pt x="24344" y="2818"/>
                  </a:cubicBezTo>
                  <a:close/>
                  <a:moveTo>
                    <a:pt x="14226" y="7746"/>
                  </a:moveTo>
                  <a:lnTo>
                    <a:pt x="14226" y="7746"/>
                  </a:lnTo>
                  <a:cubicBezTo>
                    <a:pt x="14388" y="7782"/>
                    <a:pt x="14550" y="7824"/>
                    <a:pt x="14711" y="7871"/>
                  </a:cubicBezTo>
                  <a:cubicBezTo>
                    <a:pt x="15545" y="8071"/>
                    <a:pt x="16313" y="8505"/>
                    <a:pt x="16913" y="9072"/>
                  </a:cubicBezTo>
                  <a:cubicBezTo>
                    <a:pt x="18181" y="10339"/>
                    <a:pt x="18381" y="12307"/>
                    <a:pt x="17347" y="13775"/>
                  </a:cubicBezTo>
                  <a:cubicBezTo>
                    <a:pt x="16846" y="14509"/>
                    <a:pt x="16112" y="15009"/>
                    <a:pt x="15245" y="15243"/>
                  </a:cubicBezTo>
                  <a:cubicBezTo>
                    <a:pt x="14965" y="15307"/>
                    <a:pt x="14685" y="15344"/>
                    <a:pt x="14405" y="15344"/>
                  </a:cubicBezTo>
                  <a:cubicBezTo>
                    <a:pt x="14252" y="15344"/>
                    <a:pt x="14098" y="15333"/>
                    <a:pt x="13944" y="15309"/>
                  </a:cubicBezTo>
                  <a:cubicBezTo>
                    <a:pt x="13511" y="15243"/>
                    <a:pt x="13110" y="15009"/>
                    <a:pt x="12843" y="14676"/>
                  </a:cubicBezTo>
                  <a:cubicBezTo>
                    <a:pt x="12610" y="14309"/>
                    <a:pt x="12510" y="13875"/>
                    <a:pt x="12510" y="13408"/>
                  </a:cubicBezTo>
                  <a:cubicBezTo>
                    <a:pt x="12477" y="12974"/>
                    <a:pt x="12510" y="12507"/>
                    <a:pt x="12577" y="12074"/>
                  </a:cubicBezTo>
                  <a:cubicBezTo>
                    <a:pt x="12710" y="11207"/>
                    <a:pt x="12944" y="10339"/>
                    <a:pt x="13277" y="9505"/>
                  </a:cubicBezTo>
                  <a:cubicBezTo>
                    <a:pt x="13545" y="8893"/>
                    <a:pt x="13862" y="8304"/>
                    <a:pt x="14226" y="7746"/>
                  </a:cubicBezTo>
                  <a:close/>
                  <a:moveTo>
                    <a:pt x="6143" y="9974"/>
                  </a:moveTo>
                  <a:cubicBezTo>
                    <a:pt x="6581" y="10377"/>
                    <a:pt x="6980" y="10870"/>
                    <a:pt x="7306" y="11440"/>
                  </a:cubicBezTo>
                  <a:cubicBezTo>
                    <a:pt x="7807" y="12341"/>
                    <a:pt x="8173" y="13275"/>
                    <a:pt x="8374" y="14275"/>
                  </a:cubicBezTo>
                  <a:cubicBezTo>
                    <a:pt x="8640" y="15376"/>
                    <a:pt x="8507" y="16544"/>
                    <a:pt x="7973" y="17578"/>
                  </a:cubicBezTo>
                  <a:cubicBezTo>
                    <a:pt x="7706" y="18111"/>
                    <a:pt x="7273" y="18545"/>
                    <a:pt x="6739" y="18812"/>
                  </a:cubicBezTo>
                  <a:cubicBezTo>
                    <a:pt x="6385" y="19020"/>
                    <a:pt x="6004" y="19125"/>
                    <a:pt x="5622" y="19125"/>
                  </a:cubicBezTo>
                  <a:cubicBezTo>
                    <a:pt x="5393" y="19125"/>
                    <a:pt x="5163" y="19087"/>
                    <a:pt x="4938" y="19012"/>
                  </a:cubicBezTo>
                  <a:cubicBezTo>
                    <a:pt x="3637" y="18545"/>
                    <a:pt x="2770" y="17344"/>
                    <a:pt x="2736" y="15977"/>
                  </a:cubicBezTo>
                  <a:cubicBezTo>
                    <a:pt x="2703" y="14576"/>
                    <a:pt x="3337" y="13175"/>
                    <a:pt x="4204" y="11974"/>
                  </a:cubicBezTo>
                  <a:cubicBezTo>
                    <a:pt x="4770" y="11226"/>
                    <a:pt x="5421" y="10552"/>
                    <a:pt x="6143" y="9974"/>
                  </a:cubicBezTo>
                  <a:close/>
                  <a:moveTo>
                    <a:pt x="30726" y="0"/>
                  </a:moveTo>
                  <a:cubicBezTo>
                    <a:pt x="28860" y="0"/>
                    <a:pt x="27019" y="574"/>
                    <a:pt x="25486" y="1666"/>
                  </a:cubicBezTo>
                  <a:cubicBezTo>
                    <a:pt x="25089" y="1952"/>
                    <a:pt x="24716" y="2267"/>
                    <a:pt x="24368" y="2613"/>
                  </a:cubicBezTo>
                  <a:lnTo>
                    <a:pt x="24368" y="2613"/>
                  </a:lnTo>
                  <a:cubicBezTo>
                    <a:pt x="23818" y="2479"/>
                    <a:pt x="23256" y="2412"/>
                    <a:pt x="22693" y="2412"/>
                  </a:cubicBezTo>
                  <a:cubicBezTo>
                    <a:pt x="22018" y="2412"/>
                    <a:pt x="21342" y="2508"/>
                    <a:pt x="20682" y="2700"/>
                  </a:cubicBezTo>
                  <a:cubicBezTo>
                    <a:pt x="19848" y="2934"/>
                    <a:pt x="19048" y="3234"/>
                    <a:pt x="18314" y="3668"/>
                  </a:cubicBezTo>
                  <a:cubicBezTo>
                    <a:pt x="17547" y="4068"/>
                    <a:pt x="16846" y="4568"/>
                    <a:pt x="16179" y="5136"/>
                  </a:cubicBezTo>
                  <a:cubicBezTo>
                    <a:pt x="15393" y="5824"/>
                    <a:pt x="14699" y="6616"/>
                    <a:pt x="14111" y="7486"/>
                  </a:cubicBezTo>
                  <a:lnTo>
                    <a:pt x="14111" y="7486"/>
                  </a:lnTo>
                  <a:cubicBezTo>
                    <a:pt x="13622" y="7399"/>
                    <a:pt x="13128" y="7362"/>
                    <a:pt x="12641" y="7362"/>
                  </a:cubicBezTo>
                  <a:cubicBezTo>
                    <a:pt x="12508" y="7362"/>
                    <a:pt x="12375" y="7365"/>
                    <a:pt x="12243" y="7370"/>
                  </a:cubicBezTo>
                  <a:cubicBezTo>
                    <a:pt x="9966" y="7533"/>
                    <a:pt x="7819" y="8375"/>
                    <a:pt x="6071" y="9762"/>
                  </a:cubicBezTo>
                  <a:lnTo>
                    <a:pt x="6071" y="9762"/>
                  </a:lnTo>
                  <a:cubicBezTo>
                    <a:pt x="5264" y="9075"/>
                    <a:pt x="4346" y="8679"/>
                    <a:pt x="3503" y="8638"/>
                  </a:cubicBezTo>
                  <a:cubicBezTo>
                    <a:pt x="3387" y="8627"/>
                    <a:pt x="3272" y="8622"/>
                    <a:pt x="3156" y="8622"/>
                  </a:cubicBezTo>
                  <a:cubicBezTo>
                    <a:pt x="2214" y="8622"/>
                    <a:pt x="1315" y="8981"/>
                    <a:pt x="601" y="9605"/>
                  </a:cubicBezTo>
                  <a:cubicBezTo>
                    <a:pt x="401" y="9772"/>
                    <a:pt x="234" y="10006"/>
                    <a:pt x="101" y="10239"/>
                  </a:cubicBezTo>
                  <a:cubicBezTo>
                    <a:pt x="34" y="10373"/>
                    <a:pt x="1" y="10473"/>
                    <a:pt x="1" y="10473"/>
                  </a:cubicBezTo>
                  <a:cubicBezTo>
                    <a:pt x="168" y="10172"/>
                    <a:pt x="368" y="9872"/>
                    <a:pt x="635" y="9639"/>
                  </a:cubicBezTo>
                  <a:cubicBezTo>
                    <a:pt x="968" y="9339"/>
                    <a:pt x="1335" y="9138"/>
                    <a:pt x="1736" y="8972"/>
                  </a:cubicBezTo>
                  <a:cubicBezTo>
                    <a:pt x="2211" y="8804"/>
                    <a:pt x="2709" y="8730"/>
                    <a:pt x="3211" y="8730"/>
                  </a:cubicBezTo>
                  <a:cubicBezTo>
                    <a:pt x="3309" y="8730"/>
                    <a:pt x="3406" y="8733"/>
                    <a:pt x="3503" y="8738"/>
                  </a:cubicBezTo>
                  <a:cubicBezTo>
                    <a:pt x="4316" y="8779"/>
                    <a:pt x="5204" y="9166"/>
                    <a:pt x="5984" y="9832"/>
                  </a:cubicBezTo>
                  <a:lnTo>
                    <a:pt x="5984" y="9832"/>
                  </a:lnTo>
                  <a:cubicBezTo>
                    <a:pt x="5257" y="10421"/>
                    <a:pt x="4602" y="11105"/>
                    <a:pt x="4037" y="11874"/>
                  </a:cubicBezTo>
                  <a:cubicBezTo>
                    <a:pt x="3137" y="13075"/>
                    <a:pt x="2503" y="14509"/>
                    <a:pt x="2536" y="15977"/>
                  </a:cubicBezTo>
                  <a:cubicBezTo>
                    <a:pt x="2569" y="17411"/>
                    <a:pt x="3503" y="18679"/>
                    <a:pt x="4871" y="19179"/>
                  </a:cubicBezTo>
                  <a:cubicBezTo>
                    <a:pt x="5091" y="19248"/>
                    <a:pt x="5319" y="19282"/>
                    <a:pt x="5547" y="19282"/>
                  </a:cubicBezTo>
                  <a:cubicBezTo>
                    <a:pt x="5979" y="19282"/>
                    <a:pt x="6414" y="19163"/>
                    <a:pt x="6806" y="18945"/>
                  </a:cubicBezTo>
                  <a:cubicBezTo>
                    <a:pt x="7340" y="18645"/>
                    <a:pt x="7807" y="18178"/>
                    <a:pt x="8107" y="17644"/>
                  </a:cubicBezTo>
                  <a:cubicBezTo>
                    <a:pt x="8640" y="16577"/>
                    <a:pt x="8774" y="15376"/>
                    <a:pt x="8507" y="14242"/>
                  </a:cubicBezTo>
                  <a:cubicBezTo>
                    <a:pt x="8307" y="13241"/>
                    <a:pt x="7940" y="12274"/>
                    <a:pt x="7406" y="11373"/>
                  </a:cubicBezTo>
                  <a:cubicBezTo>
                    <a:pt x="7075" y="10801"/>
                    <a:pt x="6672" y="10308"/>
                    <a:pt x="6232" y="9904"/>
                  </a:cubicBezTo>
                  <a:lnTo>
                    <a:pt x="6232" y="9904"/>
                  </a:lnTo>
                  <a:cubicBezTo>
                    <a:pt x="6676" y="9555"/>
                    <a:pt x="7146" y="9243"/>
                    <a:pt x="7640" y="8972"/>
                  </a:cubicBezTo>
                  <a:cubicBezTo>
                    <a:pt x="9074" y="8171"/>
                    <a:pt x="10642" y="7704"/>
                    <a:pt x="12276" y="7604"/>
                  </a:cubicBezTo>
                  <a:cubicBezTo>
                    <a:pt x="12447" y="7590"/>
                    <a:pt x="12616" y="7584"/>
                    <a:pt x="12783" y="7584"/>
                  </a:cubicBezTo>
                  <a:cubicBezTo>
                    <a:pt x="13185" y="7584"/>
                    <a:pt x="13580" y="7622"/>
                    <a:pt x="13973" y="7695"/>
                  </a:cubicBezTo>
                  <a:lnTo>
                    <a:pt x="13973" y="7695"/>
                  </a:lnTo>
                  <a:cubicBezTo>
                    <a:pt x="13622" y="8238"/>
                    <a:pt x="13311" y="8811"/>
                    <a:pt x="13044" y="9405"/>
                  </a:cubicBezTo>
                  <a:cubicBezTo>
                    <a:pt x="12710" y="10239"/>
                    <a:pt x="12443" y="11140"/>
                    <a:pt x="12310" y="12040"/>
                  </a:cubicBezTo>
                  <a:cubicBezTo>
                    <a:pt x="12276" y="12474"/>
                    <a:pt x="12243" y="12941"/>
                    <a:pt x="12243" y="13408"/>
                  </a:cubicBezTo>
                  <a:cubicBezTo>
                    <a:pt x="12243" y="13908"/>
                    <a:pt x="12410" y="14375"/>
                    <a:pt x="12643" y="14776"/>
                  </a:cubicBezTo>
                  <a:cubicBezTo>
                    <a:pt x="12944" y="15176"/>
                    <a:pt x="13377" y="15443"/>
                    <a:pt x="13878" y="15510"/>
                  </a:cubicBezTo>
                  <a:cubicBezTo>
                    <a:pt x="14033" y="15532"/>
                    <a:pt x="14189" y="15543"/>
                    <a:pt x="14345" y="15543"/>
                  </a:cubicBezTo>
                  <a:cubicBezTo>
                    <a:pt x="14656" y="15543"/>
                    <a:pt x="14967" y="15498"/>
                    <a:pt x="15279" y="15410"/>
                  </a:cubicBezTo>
                  <a:cubicBezTo>
                    <a:pt x="16179" y="15176"/>
                    <a:pt x="16980" y="14642"/>
                    <a:pt x="17513" y="13875"/>
                  </a:cubicBezTo>
                  <a:cubicBezTo>
                    <a:pt x="18581" y="12307"/>
                    <a:pt x="18381" y="10239"/>
                    <a:pt x="17046" y="8905"/>
                  </a:cubicBezTo>
                  <a:cubicBezTo>
                    <a:pt x="16413" y="8304"/>
                    <a:pt x="15612" y="7871"/>
                    <a:pt x="14778" y="7637"/>
                  </a:cubicBezTo>
                  <a:cubicBezTo>
                    <a:pt x="14642" y="7599"/>
                    <a:pt x="14504" y="7565"/>
                    <a:pt x="14366" y="7536"/>
                  </a:cubicBezTo>
                  <a:lnTo>
                    <a:pt x="14366" y="7536"/>
                  </a:lnTo>
                  <a:cubicBezTo>
                    <a:pt x="14925" y="6717"/>
                    <a:pt x="15587" y="5967"/>
                    <a:pt x="16346" y="5302"/>
                  </a:cubicBezTo>
                  <a:cubicBezTo>
                    <a:pt x="16980" y="4735"/>
                    <a:pt x="17680" y="4235"/>
                    <a:pt x="18414" y="3835"/>
                  </a:cubicBezTo>
                  <a:cubicBezTo>
                    <a:pt x="19148" y="3434"/>
                    <a:pt x="19915" y="3101"/>
                    <a:pt x="20716" y="2901"/>
                  </a:cubicBezTo>
                  <a:cubicBezTo>
                    <a:pt x="21361" y="2708"/>
                    <a:pt x="22024" y="2612"/>
                    <a:pt x="22685" y="2612"/>
                  </a:cubicBezTo>
                  <a:cubicBezTo>
                    <a:pt x="23194" y="2612"/>
                    <a:pt x="23702" y="2669"/>
                    <a:pt x="24201" y="2783"/>
                  </a:cubicBezTo>
                  <a:lnTo>
                    <a:pt x="24201" y="2783"/>
                  </a:lnTo>
                  <a:cubicBezTo>
                    <a:pt x="23882" y="3118"/>
                    <a:pt x="23586" y="3480"/>
                    <a:pt x="23318" y="3868"/>
                  </a:cubicBezTo>
                  <a:cubicBezTo>
                    <a:pt x="22617" y="4802"/>
                    <a:pt x="22150" y="5869"/>
                    <a:pt x="21917" y="7004"/>
                  </a:cubicBezTo>
                  <a:cubicBezTo>
                    <a:pt x="21817" y="7637"/>
                    <a:pt x="21817" y="8271"/>
                    <a:pt x="21983" y="8872"/>
                  </a:cubicBezTo>
                  <a:cubicBezTo>
                    <a:pt x="22117" y="9505"/>
                    <a:pt x="22517" y="10106"/>
                    <a:pt x="23017" y="10506"/>
                  </a:cubicBezTo>
                  <a:cubicBezTo>
                    <a:pt x="23624" y="10927"/>
                    <a:pt x="24324" y="11136"/>
                    <a:pt x="25023" y="11136"/>
                  </a:cubicBezTo>
                  <a:cubicBezTo>
                    <a:pt x="25708" y="11136"/>
                    <a:pt x="26393" y="10936"/>
                    <a:pt x="26987" y="10539"/>
                  </a:cubicBezTo>
                  <a:cubicBezTo>
                    <a:pt x="28188" y="9572"/>
                    <a:pt x="28755" y="8004"/>
                    <a:pt x="28455" y="6503"/>
                  </a:cubicBezTo>
                  <a:cubicBezTo>
                    <a:pt x="28088" y="4935"/>
                    <a:pt x="27020" y="3634"/>
                    <a:pt x="25519" y="3001"/>
                  </a:cubicBezTo>
                  <a:cubicBezTo>
                    <a:pt x="25190" y="2857"/>
                    <a:pt x="24853" y="2740"/>
                    <a:pt x="24510" y="2649"/>
                  </a:cubicBezTo>
                  <a:lnTo>
                    <a:pt x="24510" y="2649"/>
                  </a:lnTo>
                  <a:cubicBezTo>
                    <a:pt x="24833" y="2330"/>
                    <a:pt x="25180" y="2035"/>
                    <a:pt x="25553" y="1766"/>
                  </a:cubicBezTo>
                  <a:cubicBezTo>
                    <a:pt x="26887" y="799"/>
                    <a:pt x="28455" y="232"/>
                    <a:pt x="30089" y="99"/>
                  </a:cubicBezTo>
                  <a:cubicBezTo>
                    <a:pt x="30325" y="83"/>
                    <a:pt x="30565" y="75"/>
                    <a:pt x="30807" y="75"/>
                  </a:cubicBezTo>
                  <a:cubicBezTo>
                    <a:pt x="31590" y="75"/>
                    <a:pt x="32394" y="162"/>
                    <a:pt x="33158" y="365"/>
                  </a:cubicBezTo>
                  <a:cubicBezTo>
                    <a:pt x="33391" y="432"/>
                    <a:pt x="33658" y="532"/>
                    <a:pt x="33925" y="599"/>
                  </a:cubicBezTo>
                  <a:lnTo>
                    <a:pt x="34192" y="699"/>
                  </a:lnTo>
                  <a:cubicBezTo>
                    <a:pt x="33858" y="532"/>
                    <a:pt x="33492" y="432"/>
                    <a:pt x="33158" y="332"/>
                  </a:cubicBezTo>
                  <a:cubicBezTo>
                    <a:pt x="32358" y="109"/>
                    <a:pt x="31540" y="0"/>
                    <a:pt x="3072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0" name="Google Shape;490;p32"/>
            <p:cNvSpPr/>
            <p:nvPr/>
          </p:nvSpPr>
          <p:spPr>
            <a:xfrm>
              <a:off x="4820275" y="4246700"/>
              <a:ext cx="326100" cy="241375"/>
            </a:xfrm>
            <a:custGeom>
              <a:avLst/>
              <a:gdLst/>
              <a:ahLst/>
              <a:cxnLst/>
              <a:rect l="l" t="t" r="r" b="b"/>
              <a:pathLst>
                <a:path w="13044" h="9655" extrusionOk="0">
                  <a:moveTo>
                    <a:pt x="3970" y="205"/>
                  </a:moveTo>
                  <a:cubicBezTo>
                    <a:pt x="4537" y="205"/>
                    <a:pt x="5104" y="339"/>
                    <a:pt x="5571" y="639"/>
                  </a:cubicBezTo>
                  <a:cubicBezTo>
                    <a:pt x="6038" y="939"/>
                    <a:pt x="6439" y="1306"/>
                    <a:pt x="6739" y="1773"/>
                  </a:cubicBezTo>
                  <a:cubicBezTo>
                    <a:pt x="7339" y="2640"/>
                    <a:pt x="7606" y="3674"/>
                    <a:pt x="7573" y="4708"/>
                  </a:cubicBezTo>
                  <a:cubicBezTo>
                    <a:pt x="7539" y="5209"/>
                    <a:pt x="7439" y="5676"/>
                    <a:pt x="7306" y="6143"/>
                  </a:cubicBezTo>
                  <a:cubicBezTo>
                    <a:pt x="7251" y="6285"/>
                    <a:pt x="7193" y="6424"/>
                    <a:pt x="7130" y="6560"/>
                  </a:cubicBezTo>
                  <a:lnTo>
                    <a:pt x="7130" y="6560"/>
                  </a:lnTo>
                  <a:cubicBezTo>
                    <a:pt x="6931" y="6531"/>
                    <a:pt x="6734" y="6492"/>
                    <a:pt x="6539" y="6443"/>
                  </a:cubicBezTo>
                  <a:cubicBezTo>
                    <a:pt x="5638" y="6176"/>
                    <a:pt x="4771" y="5709"/>
                    <a:pt x="4070" y="5075"/>
                  </a:cubicBezTo>
                  <a:cubicBezTo>
                    <a:pt x="3703" y="4742"/>
                    <a:pt x="3370" y="4342"/>
                    <a:pt x="3070" y="3941"/>
                  </a:cubicBezTo>
                  <a:cubicBezTo>
                    <a:pt x="2769" y="3474"/>
                    <a:pt x="2569" y="3007"/>
                    <a:pt x="2436" y="2474"/>
                  </a:cubicBezTo>
                  <a:cubicBezTo>
                    <a:pt x="2269" y="1973"/>
                    <a:pt x="2336" y="1406"/>
                    <a:pt x="2603" y="939"/>
                  </a:cubicBezTo>
                  <a:cubicBezTo>
                    <a:pt x="2903" y="472"/>
                    <a:pt x="3436" y="205"/>
                    <a:pt x="3970" y="205"/>
                  </a:cubicBezTo>
                  <a:close/>
                  <a:moveTo>
                    <a:pt x="4121" y="1"/>
                  </a:moveTo>
                  <a:cubicBezTo>
                    <a:pt x="4071" y="1"/>
                    <a:pt x="4021" y="2"/>
                    <a:pt x="3970" y="5"/>
                  </a:cubicBezTo>
                  <a:cubicBezTo>
                    <a:pt x="3336" y="5"/>
                    <a:pt x="2736" y="305"/>
                    <a:pt x="2402" y="839"/>
                  </a:cubicBezTo>
                  <a:cubicBezTo>
                    <a:pt x="2102" y="1339"/>
                    <a:pt x="2035" y="1973"/>
                    <a:pt x="2202" y="2540"/>
                  </a:cubicBezTo>
                  <a:cubicBezTo>
                    <a:pt x="2336" y="3074"/>
                    <a:pt x="2569" y="3608"/>
                    <a:pt x="2903" y="4041"/>
                  </a:cubicBezTo>
                  <a:cubicBezTo>
                    <a:pt x="3170" y="4475"/>
                    <a:pt x="3537" y="4875"/>
                    <a:pt x="3937" y="5242"/>
                  </a:cubicBezTo>
                  <a:cubicBezTo>
                    <a:pt x="4671" y="5876"/>
                    <a:pt x="5538" y="6343"/>
                    <a:pt x="6472" y="6610"/>
                  </a:cubicBezTo>
                  <a:cubicBezTo>
                    <a:pt x="6664" y="6656"/>
                    <a:pt x="6858" y="6693"/>
                    <a:pt x="7052" y="6721"/>
                  </a:cubicBezTo>
                  <a:lnTo>
                    <a:pt x="7052" y="6721"/>
                  </a:lnTo>
                  <a:cubicBezTo>
                    <a:pt x="6942" y="6943"/>
                    <a:pt x="6817" y="7160"/>
                    <a:pt x="6672" y="7377"/>
                  </a:cubicBezTo>
                  <a:cubicBezTo>
                    <a:pt x="6172" y="8011"/>
                    <a:pt x="5538" y="8545"/>
                    <a:pt x="4804" y="8911"/>
                  </a:cubicBezTo>
                  <a:cubicBezTo>
                    <a:pt x="3956" y="9323"/>
                    <a:pt x="3049" y="9536"/>
                    <a:pt x="2128" y="9536"/>
                  </a:cubicBezTo>
                  <a:cubicBezTo>
                    <a:pt x="1853" y="9536"/>
                    <a:pt x="1577" y="9517"/>
                    <a:pt x="1302" y="9479"/>
                  </a:cubicBezTo>
                  <a:cubicBezTo>
                    <a:pt x="868" y="9412"/>
                    <a:pt x="434" y="9312"/>
                    <a:pt x="1" y="9212"/>
                  </a:cubicBezTo>
                  <a:lnTo>
                    <a:pt x="1" y="9212"/>
                  </a:lnTo>
                  <a:cubicBezTo>
                    <a:pt x="401" y="9378"/>
                    <a:pt x="835" y="9512"/>
                    <a:pt x="1268" y="9579"/>
                  </a:cubicBezTo>
                  <a:cubicBezTo>
                    <a:pt x="1584" y="9630"/>
                    <a:pt x="1899" y="9655"/>
                    <a:pt x="2212" y="9655"/>
                  </a:cubicBezTo>
                  <a:cubicBezTo>
                    <a:pt x="3126" y="9655"/>
                    <a:pt x="4026" y="9442"/>
                    <a:pt x="4871" y="9045"/>
                  </a:cubicBezTo>
                  <a:cubicBezTo>
                    <a:pt x="5638" y="8678"/>
                    <a:pt x="6305" y="8144"/>
                    <a:pt x="6839" y="7477"/>
                  </a:cubicBezTo>
                  <a:cubicBezTo>
                    <a:pt x="6998" y="7238"/>
                    <a:pt x="7134" y="7000"/>
                    <a:pt x="7252" y="6747"/>
                  </a:cubicBezTo>
                  <a:lnTo>
                    <a:pt x="7252" y="6747"/>
                  </a:lnTo>
                  <a:cubicBezTo>
                    <a:pt x="7472" y="6771"/>
                    <a:pt x="7692" y="6783"/>
                    <a:pt x="7912" y="6783"/>
                  </a:cubicBezTo>
                  <a:cubicBezTo>
                    <a:pt x="8280" y="6783"/>
                    <a:pt x="8647" y="6749"/>
                    <a:pt x="9007" y="6677"/>
                  </a:cubicBezTo>
                  <a:cubicBezTo>
                    <a:pt x="10208" y="6443"/>
                    <a:pt x="11342" y="5876"/>
                    <a:pt x="12209" y="5009"/>
                  </a:cubicBezTo>
                  <a:cubicBezTo>
                    <a:pt x="12543" y="4708"/>
                    <a:pt x="12810" y="4342"/>
                    <a:pt x="13043" y="3941"/>
                  </a:cubicBezTo>
                  <a:lnTo>
                    <a:pt x="13043" y="3941"/>
                  </a:lnTo>
                  <a:cubicBezTo>
                    <a:pt x="12776" y="4275"/>
                    <a:pt x="12476" y="4608"/>
                    <a:pt x="12176" y="4942"/>
                  </a:cubicBezTo>
                  <a:cubicBezTo>
                    <a:pt x="11275" y="5776"/>
                    <a:pt x="10175" y="6310"/>
                    <a:pt x="9007" y="6543"/>
                  </a:cubicBezTo>
                  <a:cubicBezTo>
                    <a:pt x="8674" y="6597"/>
                    <a:pt x="8340" y="6623"/>
                    <a:pt x="8009" y="6623"/>
                  </a:cubicBezTo>
                  <a:cubicBezTo>
                    <a:pt x="7780" y="6623"/>
                    <a:pt x="7551" y="6610"/>
                    <a:pt x="7325" y="6585"/>
                  </a:cubicBezTo>
                  <a:lnTo>
                    <a:pt x="7325" y="6585"/>
                  </a:lnTo>
                  <a:cubicBezTo>
                    <a:pt x="7377" y="6464"/>
                    <a:pt x="7426" y="6339"/>
                    <a:pt x="7473" y="6210"/>
                  </a:cubicBezTo>
                  <a:cubicBezTo>
                    <a:pt x="7639" y="5743"/>
                    <a:pt x="7740" y="5242"/>
                    <a:pt x="7773" y="4742"/>
                  </a:cubicBezTo>
                  <a:cubicBezTo>
                    <a:pt x="7806" y="3641"/>
                    <a:pt x="7539" y="2574"/>
                    <a:pt x="6939" y="1640"/>
                  </a:cubicBezTo>
                  <a:cubicBezTo>
                    <a:pt x="6605" y="1173"/>
                    <a:pt x="6172" y="772"/>
                    <a:pt x="5671" y="472"/>
                  </a:cubicBezTo>
                  <a:cubicBezTo>
                    <a:pt x="5213" y="167"/>
                    <a:pt x="4671" y="1"/>
                    <a:pt x="412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1" name="Google Shape;491;p32"/>
            <p:cNvSpPr/>
            <p:nvPr/>
          </p:nvSpPr>
          <p:spPr>
            <a:xfrm>
              <a:off x="5348150" y="5178200"/>
              <a:ext cx="168475" cy="56050"/>
            </a:xfrm>
            <a:custGeom>
              <a:avLst/>
              <a:gdLst/>
              <a:ahLst/>
              <a:cxnLst/>
              <a:rect l="l" t="t" r="r" b="b"/>
              <a:pathLst>
                <a:path w="6739" h="2242" extrusionOk="0">
                  <a:moveTo>
                    <a:pt x="3884" y="1"/>
                  </a:moveTo>
                  <a:cubicBezTo>
                    <a:pt x="3623" y="1"/>
                    <a:pt x="3361" y="24"/>
                    <a:pt x="3103" y="72"/>
                  </a:cubicBezTo>
                  <a:cubicBezTo>
                    <a:pt x="2202" y="239"/>
                    <a:pt x="1368" y="672"/>
                    <a:pt x="701" y="1339"/>
                  </a:cubicBezTo>
                  <a:cubicBezTo>
                    <a:pt x="501" y="1506"/>
                    <a:pt x="334" y="1740"/>
                    <a:pt x="168" y="1973"/>
                  </a:cubicBezTo>
                  <a:cubicBezTo>
                    <a:pt x="67" y="2140"/>
                    <a:pt x="1" y="2173"/>
                    <a:pt x="34" y="2240"/>
                  </a:cubicBezTo>
                  <a:cubicBezTo>
                    <a:pt x="35" y="2241"/>
                    <a:pt x="37" y="2242"/>
                    <a:pt x="39" y="2242"/>
                  </a:cubicBezTo>
                  <a:cubicBezTo>
                    <a:pt x="86" y="2242"/>
                    <a:pt x="321" y="1856"/>
                    <a:pt x="801" y="1439"/>
                  </a:cubicBezTo>
                  <a:cubicBezTo>
                    <a:pt x="1681" y="648"/>
                    <a:pt x="2807" y="219"/>
                    <a:pt x="3959" y="219"/>
                  </a:cubicBezTo>
                  <a:cubicBezTo>
                    <a:pt x="4555" y="219"/>
                    <a:pt x="5158" y="333"/>
                    <a:pt x="5738" y="572"/>
                  </a:cubicBezTo>
                  <a:cubicBezTo>
                    <a:pt x="6336" y="792"/>
                    <a:pt x="6666" y="1042"/>
                    <a:pt x="6730" y="1042"/>
                  </a:cubicBezTo>
                  <a:cubicBezTo>
                    <a:pt x="6734" y="1042"/>
                    <a:pt x="6737" y="1041"/>
                    <a:pt x="6739" y="1039"/>
                  </a:cubicBezTo>
                  <a:cubicBezTo>
                    <a:pt x="6739" y="1039"/>
                    <a:pt x="6639" y="972"/>
                    <a:pt x="6505" y="839"/>
                  </a:cubicBezTo>
                  <a:cubicBezTo>
                    <a:pt x="6272" y="672"/>
                    <a:pt x="6038" y="539"/>
                    <a:pt x="5805" y="405"/>
                  </a:cubicBezTo>
                  <a:cubicBezTo>
                    <a:pt x="5186" y="144"/>
                    <a:pt x="4534" y="1"/>
                    <a:pt x="388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2" name="Google Shape;492;p32"/>
            <p:cNvSpPr/>
            <p:nvPr/>
          </p:nvSpPr>
          <p:spPr>
            <a:xfrm>
              <a:off x="5056275" y="4242650"/>
              <a:ext cx="553750" cy="401475"/>
            </a:xfrm>
            <a:custGeom>
              <a:avLst/>
              <a:gdLst/>
              <a:ahLst/>
              <a:cxnLst/>
              <a:rect l="l" t="t" r="r" b="b"/>
              <a:pathLst>
                <a:path w="22150" h="16059" extrusionOk="0">
                  <a:moveTo>
                    <a:pt x="1" y="0"/>
                  </a:moveTo>
                  <a:lnTo>
                    <a:pt x="1" y="0"/>
                  </a:lnTo>
                  <a:cubicBezTo>
                    <a:pt x="368" y="601"/>
                    <a:pt x="1435" y="1068"/>
                    <a:pt x="1669" y="1968"/>
                  </a:cubicBezTo>
                  <a:cubicBezTo>
                    <a:pt x="1869" y="2902"/>
                    <a:pt x="1902" y="3836"/>
                    <a:pt x="1802" y="4770"/>
                  </a:cubicBezTo>
                  <a:cubicBezTo>
                    <a:pt x="1669" y="7272"/>
                    <a:pt x="1869" y="9774"/>
                    <a:pt x="2436" y="12209"/>
                  </a:cubicBezTo>
                  <a:cubicBezTo>
                    <a:pt x="2769" y="13710"/>
                    <a:pt x="3437" y="15378"/>
                    <a:pt x="4904" y="15912"/>
                  </a:cubicBezTo>
                  <a:cubicBezTo>
                    <a:pt x="5216" y="16016"/>
                    <a:pt x="5535" y="16058"/>
                    <a:pt x="5856" y="16058"/>
                  </a:cubicBezTo>
                  <a:cubicBezTo>
                    <a:pt x="6564" y="16058"/>
                    <a:pt x="7284" y="15851"/>
                    <a:pt x="7973" y="15645"/>
                  </a:cubicBezTo>
                  <a:cubicBezTo>
                    <a:pt x="12410" y="14344"/>
                    <a:pt x="17713" y="12943"/>
                    <a:pt x="22150" y="11609"/>
                  </a:cubicBezTo>
                  <a:cubicBezTo>
                    <a:pt x="20849" y="8473"/>
                    <a:pt x="16946" y="6438"/>
                    <a:pt x="13811" y="5071"/>
                  </a:cubicBezTo>
                  <a:cubicBezTo>
                    <a:pt x="10675" y="3703"/>
                    <a:pt x="7173" y="3536"/>
                    <a:pt x="3870" y="2035"/>
                  </a:cubicBezTo>
                  <a:lnTo>
                    <a:pt x="1" y="0"/>
                  </a:ln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32"/>
            <p:cNvSpPr/>
            <p:nvPr/>
          </p:nvSpPr>
          <p:spPr>
            <a:xfrm>
              <a:off x="5036275" y="3741050"/>
              <a:ext cx="652975" cy="802675"/>
            </a:xfrm>
            <a:custGeom>
              <a:avLst/>
              <a:gdLst/>
              <a:ahLst/>
              <a:cxnLst/>
              <a:rect l="l" t="t" r="r" b="b"/>
              <a:pathLst>
                <a:path w="26119" h="32107" extrusionOk="0">
                  <a:moveTo>
                    <a:pt x="10253" y="0"/>
                  </a:moveTo>
                  <a:cubicBezTo>
                    <a:pt x="9971" y="0"/>
                    <a:pt x="9660" y="25"/>
                    <a:pt x="9307" y="83"/>
                  </a:cubicBezTo>
                  <a:cubicBezTo>
                    <a:pt x="8373" y="250"/>
                    <a:pt x="7472" y="584"/>
                    <a:pt x="6672" y="1117"/>
                  </a:cubicBezTo>
                  <a:cubicBezTo>
                    <a:pt x="3269" y="3186"/>
                    <a:pt x="1368" y="6621"/>
                    <a:pt x="367" y="10658"/>
                  </a:cubicBezTo>
                  <a:cubicBezTo>
                    <a:pt x="0" y="12159"/>
                    <a:pt x="0" y="14027"/>
                    <a:pt x="1268" y="14961"/>
                  </a:cubicBezTo>
                  <a:cubicBezTo>
                    <a:pt x="2168" y="15594"/>
                    <a:pt x="3469" y="15528"/>
                    <a:pt x="4370" y="16162"/>
                  </a:cubicBezTo>
                  <a:cubicBezTo>
                    <a:pt x="5404" y="16895"/>
                    <a:pt x="5671" y="18330"/>
                    <a:pt x="5437" y="19564"/>
                  </a:cubicBezTo>
                  <a:cubicBezTo>
                    <a:pt x="5237" y="20798"/>
                    <a:pt x="4670" y="21932"/>
                    <a:pt x="4303" y="23133"/>
                  </a:cubicBezTo>
                  <a:cubicBezTo>
                    <a:pt x="3469" y="26035"/>
                    <a:pt x="4070" y="29137"/>
                    <a:pt x="4704" y="32106"/>
                  </a:cubicBezTo>
                  <a:lnTo>
                    <a:pt x="22416" y="31606"/>
                  </a:lnTo>
                  <a:cubicBezTo>
                    <a:pt x="23083" y="31573"/>
                    <a:pt x="23851" y="31539"/>
                    <a:pt x="24318" y="31072"/>
                  </a:cubicBezTo>
                  <a:cubicBezTo>
                    <a:pt x="24718" y="30605"/>
                    <a:pt x="24951" y="30071"/>
                    <a:pt x="24985" y="29504"/>
                  </a:cubicBezTo>
                  <a:cubicBezTo>
                    <a:pt x="26119" y="23300"/>
                    <a:pt x="26019" y="16962"/>
                    <a:pt x="24751" y="10824"/>
                  </a:cubicBezTo>
                  <a:cubicBezTo>
                    <a:pt x="24251" y="8489"/>
                    <a:pt x="23550" y="6121"/>
                    <a:pt x="21983" y="4320"/>
                  </a:cubicBezTo>
                  <a:cubicBezTo>
                    <a:pt x="20181" y="2252"/>
                    <a:pt x="17346" y="1184"/>
                    <a:pt x="14577" y="1017"/>
                  </a:cubicBezTo>
                  <a:cubicBezTo>
                    <a:pt x="12552" y="875"/>
                    <a:pt x="11917" y="0"/>
                    <a:pt x="1025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32"/>
            <p:cNvSpPr/>
            <p:nvPr/>
          </p:nvSpPr>
          <p:spPr>
            <a:xfrm>
              <a:off x="5078800" y="3774800"/>
              <a:ext cx="170975" cy="246050"/>
            </a:xfrm>
            <a:custGeom>
              <a:avLst/>
              <a:gdLst/>
              <a:ahLst/>
              <a:cxnLst/>
              <a:rect l="l" t="t" r="r" b="b"/>
              <a:pathLst>
                <a:path w="6839" h="9842" extrusionOk="0">
                  <a:moveTo>
                    <a:pt x="6805" y="1"/>
                  </a:moveTo>
                  <a:lnTo>
                    <a:pt x="6805" y="1"/>
                  </a:lnTo>
                  <a:cubicBezTo>
                    <a:pt x="6638" y="34"/>
                    <a:pt x="6505" y="134"/>
                    <a:pt x="6372" y="201"/>
                  </a:cubicBezTo>
                  <a:cubicBezTo>
                    <a:pt x="6205" y="301"/>
                    <a:pt x="6038" y="401"/>
                    <a:pt x="5871" y="501"/>
                  </a:cubicBezTo>
                  <a:cubicBezTo>
                    <a:pt x="5671" y="601"/>
                    <a:pt x="5471" y="735"/>
                    <a:pt x="5237" y="902"/>
                  </a:cubicBezTo>
                  <a:cubicBezTo>
                    <a:pt x="4704" y="1302"/>
                    <a:pt x="4203" y="1736"/>
                    <a:pt x="3736" y="2203"/>
                  </a:cubicBezTo>
                  <a:cubicBezTo>
                    <a:pt x="3169" y="2770"/>
                    <a:pt x="2636" y="3403"/>
                    <a:pt x="2169" y="4071"/>
                  </a:cubicBezTo>
                  <a:cubicBezTo>
                    <a:pt x="1702" y="4738"/>
                    <a:pt x="1335" y="5438"/>
                    <a:pt x="1001" y="6172"/>
                  </a:cubicBezTo>
                  <a:cubicBezTo>
                    <a:pt x="701" y="6772"/>
                    <a:pt x="501" y="7406"/>
                    <a:pt x="334" y="8040"/>
                  </a:cubicBezTo>
                  <a:cubicBezTo>
                    <a:pt x="234" y="8307"/>
                    <a:pt x="201" y="8574"/>
                    <a:pt x="134" y="8774"/>
                  </a:cubicBezTo>
                  <a:cubicBezTo>
                    <a:pt x="100" y="8974"/>
                    <a:pt x="67" y="9174"/>
                    <a:pt x="34" y="9341"/>
                  </a:cubicBezTo>
                  <a:cubicBezTo>
                    <a:pt x="0" y="9508"/>
                    <a:pt x="0" y="9675"/>
                    <a:pt x="0" y="9841"/>
                  </a:cubicBezTo>
                  <a:cubicBezTo>
                    <a:pt x="34" y="9841"/>
                    <a:pt x="134" y="9174"/>
                    <a:pt x="467" y="8107"/>
                  </a:cubicBezTo>
                  <a:cubicBezTo>
                    <a:pt x="668" y="7473"/>
                    <a:pt x="901" y="6873"/>
                    <a:pt x="1168" y="6272"/>
                  </a:cubicBezTo>
                  <a:cubicBezTo>
                    <a:pt x="1501" y="5572"/>
                    <a:pt x="1902" y="4871"/>
                    <a:pt x="2369" y="4204"/>
                  </a:cubicBezTo>
                  <a:cubicBezTo>
                    <a:pt x="2802" y="3537"/>
                    <a:pt x="3336" y="2936"/>
                    <a:pt x="3870" y="2336"/>
                  </a:cubicBezTo>
                  <a:cubicBezTo>
                    <a:pt x="4337" y="1869"/>
                    <a:pt x="4804" y="1435"/>
                    <a:pt x="5338" y="1035"/>
                  </a:cubicBezTo>
                  <a:cubicBezTo>
                    <a:pt x="6205" y="368"/>
                    <a:pt x="6839" y="34"/>
                    <a:pt x="680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32"/>
            <p:cNvSpPr/>
            <p:nvPr/>
          </p:nvSpPr>
          <p:spPr>
            <a:xfrm>
              <a:off x="5130500" y="3889050"/>
              <a:ext cx="50900" cy="194350"/>
            </a:xfrm>
            <a:custGeom>
              <a:avLst/>
              <a:gdLst/>
              <a:ahLst/>
              <a:cxnLst/>
              <a:rect l="l" t="t" r="r" b="b"/>
              <a:pathLst>
                <a:path w="2036" h="7774" extrusionOk="0">
                  <a:moveTo>
                    <a:pt x="2035" y="1"/>
                  </a:moveTo>
                  <a:lnTo>
                    <a:pt x="2035" y="1"/>
                  </a:lnTo>
                  <a:cubicBezTo>
                    <a:pt x="1835" y="334"/>
                    <a:pt x="1635" y="701"/>
                    <a:pt x="1502" y="1068"/>
                  </a:cubicBezTo>
                  <a:cubicBezTo>
                    <a:pt x="1135" y="1936"/>
                    <a:pt x="834" y="2836"/>
                    <a:pt x="568" y="3770"/>
                  </a:cubicBezTo>
                  <a:cubicBezTo>
                    <a:pt x="334" y="4704"/>
                    <a:pt x="167" y="5638"/>
                    <a:pt x="101" y="6606"/>
                  </a:cubicBezTo>
                  <a:cubicBezTo>
                    <a:pt x="34" y="6973"/>
                    <a:pt x="1" y="7373"/>
                    <a:pt x="34" y="7773"/>
                  </a:cubicBezTo>
                  <a:cubicBezTo>
                    <a:pt x="134" y="7406"/>
                    <a:pt x="201" y="7006"/>
                    <a:pt x="234" y="6606"/>
                  </a:cubicBezTo>
                  <a:cubicBezTo>
                    <a:pt x="501" y="4738"/>
                    <a:pt x="968" y="2903"/>
                    <a:pt x="1635" y="1135"/>
                  </a:cubicBezTo>
                  <a:cubicBezTo>
                    <a:pt x="1802" y="768"/>
                    <a:pt x="1935" y="401"/>
                    <a:pt x="203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32"/>
            <p:cNvSpPr/>
            <p:nvPr/>
          </p:nvSpPr>
          <p:spPr>
            <a:xfrm>
              <a:off x="5384025" y="3807325"/>
              <a:ext cx="186825" cy="644650"/>
            </a:xfrm>
            <a:custGeom>
              <a:avLst/>
              <a:gdLst/>
              <a:ahLst/>
              <a:cxnLst/>
              <a:rect l="l" t="t" r="r" b="b"/>
              <a:pathLst>
                <a:path w="7473" h="25786" extrusionOk="0">
                  <a:moveTo>
                    <a:pt x="0" y="1"/>
                  </a:moveTo>
                  <a:cubicBezTo>
                    <a:pt x="100" y="34"/>
                    <a:pt x="200" y="68"/>
                    <a:pt x="300" y="101"/>
                  </a:cubicBezTo>
                  <a:cubicBezTo>
                    <a:pt x="567" y="168"/>
                    <a:pt x="834" y="234"/>
                    <a:pt x="1101" y="334"/>
                  </a:cubicBezTo>
                  <a:cubicBezTo>
                    <a:pt x="2068" y="735"/>
                    <a:pt x="2936" y="1268"/>
                    <a:pt x="3703" y="2002"/>
                  </a:cubicBezTo>
                  <a:cubicBezTo>
                    <a:pt x="4804" y="3036"/>
                    <a:pt x="5671" y="4337"/>
                    <a:pt x="6205" y="5772"/>
                  </a:cubicBezTo>
                  <a:cubicBezTo>
                    <a:pt x="6872" y="7540"/>
                    <a:pt x="7205" y="9408"/>
                    <a:pt x="7205" y="11276"/>
                  </a:cubicBezTo>
                  <a:cubicBezTo>
                    <a:pt x="7239" y="13144"/>
                    <a:pt x="7139" y="15045"/>
                    <a:pt x="6972" y="16913"/>
                  </a:cubicBezTo>
                  <a:cubicBezTo>
                    <a:pt x="6805" y="18648"/>
                    <a:pt x="6738" y="20215"/>
                    <a:pt x="6738" y="21550"/>
                  </a:cubicBezTo>
                  <a:cubicBezTo>
                    <a:pt x="6738" y="22584"/>
                    <a:pt x="6805" y="23618"/>
                    <a:pt x="6972" y="24652"/>
                  </a:cubicBezTo>
                  <a:cubicBezTo>
                    <a:pt x="7038" y="25019"/>
                    <a:pt x="7105" y="25286"/>
                    <a:pt x="7139" y="25486"/>
                  </a:cubicBezTo>
                  <a:cubicBezTo>
                    <a:pt x="7172" y="25586"/>
                    <a:pt x="7205" y="25686"/>
                    <a:pt x="7239" y="25786"/>
                  </a:cubicBezTo>
                  <a:cubicBezTo>
                    <a:pt x="7239" y="25686"/>
                    <a:pt x="7205" y="25586"/>
                    <a:pt x="7205" y="25486"/>
                  </a:cubicBezTo>
                  <a:cubicBezTo>
                    <a:pt x="7172" y="25286"/>
                    <a:pt x="7139" y="25019"/>
                    <a:pt x="7072" y="24652"/>
                  </a:cubicBezTo>
                  <a:cubicBezTo>
                    <a:pt x="6938" y="23618"/>
                    <a:pt x="6872" y="22584"/>
                    <a:pt x="6905" y="21550"/>
                  </a:cubicBezTo>
                  <a:cubicBezTo>
                    <a:pt x="6905" y="20215"/>
                    <a:pt x="7005" y="18681"/>
                    <a:pt x="7172" y="16946"/>
                  </a:cubicBezTo>
                  <a:cubicBezTo>
                    <a:pt x="7372" y="15045"/>
                    <a:pt x="7472" y="13144"/>
                    <a:pt x="7439" y="11276"/>
                  </a:cubicBezTo>
                  <a:cubicBezTo>
                    <a:pt x="7439" y="9374"/>
                    <a:pt x="7072" y="7473"/>
                    <a:pt x="6405" y="5705"/>
                  </a:cubicBezTo>
                  <a:cubicBezTo>
                    <a:pt x="5838" y="4237"/>
                    <a:pt x="4937" y="2936"/>
                    <a:pt x="3803" y="1869"/>
                  </a:cubicBezTo>
                  <a:cubicBezTo>
                    <a:pt x="3036" y="1168"/>
                    <a:pt x="2102" y="601"/>
                    <a:pt x="1134" y="268"/>
                  </a:cubicBezTo>
                  <a:cubicBezTo>
                    <a:pt x="867" y="168"/>
                    <a:pt x="567" y="101"/>
                    <a:pt x="300" y="68"/>
                  </a:cubicBezTo>
                  <a:cubicBezTo>
                    <a:pt x="200" y="34"/>
                    <a:pt x="10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32"/>
            <p:cNvSpPr/>
            <p:nvPr/>
          </p:nvSpPr>
          <p:spPr>
            <a:xfrm>
              <a:off x="5517450" y="4216800"/>
              <a:ext cx="10850" cy="228525"/>
            </a:xfrm>
            <a:custGeom>
              <a:avLst/>
              <a:gdLst/>
              <a:ahLst/>
              <a:cxnLst/>
              <a:rect l="l" t="t" r="r" b="b"/>
              <a:pathLst>
                <a:path w="434" h="9141" extrusionOk="0">
                  <a:moveTo>
                    <a:pt x="434" y="0"/>
                  </a:moveTo>
                  <a:lnTo>
                    <a:pt x="434" y="0"/>
                  </a:lnTo>
                  <a:cubicBezTo>
                    <a:pt x="300" y="434"/>
                    <a:pt x="234" y="868"/>
                    <a:pt x="234" y="1335"/>
                  </a:cubicBezTo>
                  <a:cubicBezTo>
                    <a:pt x="134" y="2168"/>
                    <a:pt x="67" y="3303"/>
                    <a:pt x="34" y="4570"/>
                  </a:cubicBezTo>
                  <a:cubicBezTo>
                    <a:pt x="0" y="5838"/>
                    <a:pt x="34" y="6972"/>
                    <a:pt x="100" y="7806"/>
                  </a:cubicBezTo>
                  <a:cubicBezTo>
                    <a:pt x="100" y="8239"/>
                    <a:pt x="134" y="8673"/>
                    <a:pt x="234" y="9140"/>
                  </a:cubicBezTo>
                  <a:cubicBezTo>
                    <a:pt x="267" y="8673"/>
                    <a:pt x="267" y="8239"/>
                    <a:pt x="234" y="7806"/>
                  </a:cubicBezTo>
                  <a:cubicBezTo>
                    <a:pt x="234" y="6972"/>
                    <a:pt x="234" y="5838"/>
                    <a:pt x="234" y="4570"/>
                  </a:cubicBezTo>
                  <a:cubicBezTo>
                    <a:pt x="267" y="3303"/>
                    <a:pt x="334" y="2168"/>
                    <a:pt x="367" y="1335"/>
                  </a:cubicBezTo>
                  <a:cubicBezTo>
                    <a:pt x="434" y="901"/>
                    <a:pt x="434" y="434"/>
                    <a:pt x="434"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32"/>
            <p:cNvSpPr/>
            <p:nvPr/>
          </p:nvSpPr>
          <p:spPr>
            <a:xfrm>
              <a:off x="3307525" y="4153425"/>
              <a:ext cx="233525" cy="180525"/>
            </a:xfrm>
            <a:custGeom>
              <a:avLst/>
              <a:gdLst/>
              <a:ahLst/>
              <a:cxnLst/>
              <a:rect l="l" t="t" r="r" b="b"/>
              <a:pathLst>
                <a:path w="9341" h="7221" extrusionOk="0">
                  <a:moveTo>
                    <a:pt x="8840" y="0"/>
                  </a:moveTo>
                  <a:lnTo>
                    <a:pt x="735" y="2168"/>
                  </a:lnTo>
                  <a:cubicBezTo>
                    <a:pt x="401" y="2235"/>
                    <a:pt x="134" y="2469"/>
                    <a:pt x="68" y="2802"/>
                  </a:cubicBezTo>
                  <a:cubicBezTo>
                    <a:pt x="1" y="3169"/>
                    <a:pt x="34" y="3503"/>
                    <a:pt x="168" y="3803"/>
                  </a:cubicBezTo>
                  <a:cubicBezTo>
                    <a:pt x="768" y="5471"/>
                    <a:pt x="2403" y="6571"/>
                    <a:pt x="4104" y="6972"/>
                  </a:cubicBezTo>
                  <a:cubicBezTo>
                    <a:pt x="4811" y="7149"/>
                    <a:pt x="5524" y="7220"/>
                    <a:pt x="6238" y="7220"/>
                  </a:cubicBezTo>
                  <a:cubicBezTo>
                    <a:pt x="7274" y="7220"/>
                    <a:pt x="8313" y="7069"/>
                    <a:pt x="9341" y="6872"/>
                  </a:cubicBezTo>
                  <a:cubicBezTo>
                    <a:pt x="9174" y="4603"/>
                    <a:pt x="9007" y="2302"/>
                    <a:pt x="8840"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32"/>
            <p:cNvSpPr/>
            <p:nvPr/>
          </p:nvSpPr>
          <p:spPr>
            <a:xfrm>
              <a:off x="3004825" y="3570175"/>
              <a:ext cx="674675" cy="688375"/>
            </a:xfrm>
            <a:custGeom>
              <a:avLst/>
              <a:gdLst/>
              <a:ahLst/>
              <a:cxnLst/>
              <a:rect l="l" t="t" r="r" b="b"/>
              <a:pathLst>
                <a:path w="26987" h="27535" extrusionOk="0">
                  <a:moveTo>
                    <a:pt x="16736" y="0"/>
                  </a:moveTo>
                  <a:cubicBezTo>
                    <a:pt x="16055" y="0"/>
                    <a:pt x="15305" y="448"/>
                    <a:pt x="14677" y="814"/>
                  </a:cubicBezTo>
                  <a:cubicBezTo>
                    <a:pt x="14444" y="947"/>
                    <a:pt x="14144" y="1114"/>
                    <a:pt x="13810" y="1281"/>
                  </a:cubicBezTo>
                  <a:cubicBezTo>
                    <a:pt x="13255" y="1105"/>
                    <a:pt x="12568" y="1011"/>
                    <a:pt x="11885" y="1011"/>
                  </a:cubicBezTo>
                  <a:cubicBezTo>
                    <a:pt x="10886" y="1011"/>
                    <a:pt x="9895" y="1212"/>
                    <a:pt x="9340" y="1648"/>
                  </a:cubicBezTo>
                  <a:cubicBezTo>
                    <a:pt x="8239" y="2482"/>
                    <a:pt x="7372" y="3649"/>
                    <a:pt x="6138" y="4350"/>
                  </a:cubicBezTo>
                  <a:cubicBezTo>
                    <a:pt x="5070" y="4950"/>
                    <a:pt x="3736" y="5217"/>
                    <a:pt x="2869" y="6084"/>
                  </a:cubicBezTo>
                  <a:cubicBezTo>
                    <a:pt x="1334" y="7619"/>
                    <a:pt x="2168" y="10154"/>
                    <a:pt x="1368" y="12155"/>
                  </a:cubicBezTo>
                  <a:cubicBezTo>
                    <a:pt x="1101" y="12823"/>
                    <a:pt x="634" y="13423"/>
                    <a:pt x="367" y="14090"/>
                  </a:cubicBezTo>
                  <a:cubicBezTo>
                    <a:pt x="67" y="14757"/>
                    <a:pt x="0" y="15591"/>
                    <a:pt x="434" y="16192"/>
                  </a:cubicBezTo>
                  <a:cubicBezTo>
                    <a:pt x="867" y="16792"/>
                    <a:pt x="1801" y="17126"/>
                    <a:pt x="1801" y="17860"/>
                  </a:cubicBezTo>
                  <a:cubicBezTo>
                    <a:pt x="1835" y="18593"/>
                    <a:pt x="901" y="19060"/>
                    <a:pt x="968" y="19761"/>
                  </a:cubicBezTo>
                  <a:cubicBezTo>
                    <a:pt x="1068" y="20461"/>
                    <a:pt x="2202" y="20728"/>
                    <a:pt x="2702" y="21329"/>
                  </a:cubicBezTo>
                  <a:cubicBezTo>
                    <a:pt x="3336" y="22129"/>
                    <a:pt x="2702" y="23397"/>
                    <a:pt x="3236" y="24264"/>
                  </a:cubicBezTo>
                  <a:cubicBezTo>
                    <a:pt x="3836" y="25165"/>
                    <a:pt x="5304" y="24965"/>
                    <a:pt x="6405" y="25231"/>
                  </a:cubicBezTo>
                  <a:cubicBezTo>
                    <a:pt x="8231" y="25665"/>
                    <a:pt x="9627" y="27535"/>
                    <a:pt x="11391" y="27535"/>
                  </a:cubicBezTo>
                  <a:cubicBezTo>
                    <a:pt x="11528" y="27535"/>
                    <a:pt x="11667" y="27524"/>
                    <a:pt x="11809" y="27500"/>
                  </a:cubicBezTo>
                  <a:cubicBezTo>
                    <a:pt x="12576" y="27400"/>
                    <a:pt x="13210" y="26899"/>
                    <a:pt x="13977" y="26799"/>
                  </a:cubicBezTo>
                  <a:cubicBezTo>
                    <a:pt x="14122" y="26776"/>
                    <a:pt x="14266" y="26766"/>
                    <a:pt x="14410" y="26766"/>
                  </a:cubicBezTo>
                  <a:cubicBezTo>
                    <a:pt x="15292" y="26766"/>
                    <a:pt x="16157" y="27152"/>
                    <a:pt x="17046" y="27266"/>
                  </a:cubicBezTo>
                  <a:cubicBezTo>
                    <a:pt x="17224" y="27289"/>
                    <a:pt x="17401" y="27300"/>
                    <a:pt x="17577" y="27300"/>
                  </a:cubicBezTo>
                  <a:cubicBezTo>
                    <a:pt x="19221" y="27300"/>
                    <a:pt x="20797" y="26369"/>
                    <a:pt x="22183" y="25465"/>
                  </a:cubicBezTo>
                  <a:cubicBezTo>
                    <a:pt x="22983" y="24965"/>
                    <a:pt x="23817" y="24364"/>
                    <a:pt x="24017" y="23497"/>
                  </a:cubicBezTo>
                  <a:cubicBezTo>
                    <a:pt x="24217" y="22696"/>
                    <a:pt x="23817" y="21829"/>
                    <a:pt x="24251" y="21095"/>
                  </a:cubicBezTo>
                  <a:cubicBezTo>
                    <a:pt x="24684" y="20361"/>
                    <a:pt x="25618" y="20195"/>
                    <a:pt x="25985" y="19494"/>
                  </a:cubicBezTo>
                  <a:cubicBezTo>
                    <a:pt x="26519" y="18393"/>
                    <a:pt x="25218" y="17159"/>
                    <a:pt x="25552" y="16025"/>
                  </a:cubicBezTo>
                  <a:cubicBezTo>
                    <a:pt x="25852" y="15191"/>
                    <a:pt x="26986" y="14691"/>
                    <a:pt x="26986" y="13790"/>
                  </a:cubicBezTo>
                  <a:cubicBezTo>
                    <a:pt x="26986" y="12923"/>
                    <a:pt x="25785" y="12389"/>
                    <a:pt x="25452" y="11522"/>
                  </a:cubicBezTo>
                  <a:cubicBezTo>
                    <a:pt x="24918" y="10221"/>
                    <a:pt x="26486" y="8853"/>
                    <a:pt x="26119" y="7519"/>
                  </a:cubicBezTo>
                  <a:cubicBezTo>
                    <a:pt x="25685" y="5918"/>
                    <a:pt x="22917" y="5751"/>
                    <a:pt x="22416" y="4183"/>
                  </a:cubicBezTo>
                  <a:cubicBezTo>
                    <a:pt x="22216" y="3549"/>
                    <a:pt x="22416" y="2715"/>
                    <a:pt x="21882" y="2248"/>
                  </a:cubicBezTo>
                  <a:cubicBezTo>
                    <a:pt x="21618" y="2009"/>
                    <a:pt x="21282" y="1950"/>
                    <a:pt x="20920" y="1950"/>
                  </a:cubicBezTo>
                  <a:cubicBezTo>
                    <a:pt x="20572" y="1950"/>
                    <a:pt x="20200" y="2005"/>
                    <a:pt x="19843" y="2005"/>
                  </a:cubicBezTo>
                  <a:cubicBezTo>
                    <a:pt x="19587" y="2005"/>
                    <a:pt x="19339" y="1977"/>
                    <a:pt x="19114" y="1881"/>
                  </a:cubicBezTo>
                  <a:cubicBezTo>
                    <a:pt x="18313" y="1514"/>
                    <a:pt x="18080" y="447"/>
                    <a:pt x="17279" y="113"/>
                  </a:cubicBezTo>
                  <a:cubicBezTo>
                    <a:pt x="17106" y="34"/>
                    <a:pt x="16924" y="0"/>
                    <a:pt x="16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0" name="Google Shape;500;p32"/>
            <p:cNvSpPr/>
            <p:nvPr/>
          </p:nvSpPr>
          <p:spPr>
            <a:xfrm>
              <a:off x="3145750" y="3681425"/>
              <a:ext cx="181825" cy="95900"/>
            </a:xfrm>
            <a:custGeom>
              <a:avLst/>
              <a:gdLst/>
              <a:ahLst/>
              <a:cxnLst/>
              <a:rect l="l" t="t" r="r" b="b"/>
              <a:pathLst>
                <a:path w="7273" h="3836" extrusionOk="0">
                  <a:moveTo>
                    <a:pt x="4757" y="852"/>
                  </a:moveTo>
                  <a:cubicBezTo>
                    <a:pt x="4944" y="1152"/>
                    <a:pt x="4997" y="1509"/>
                    <a:pt x="4904" y="1835"/>
                  </a:cubicBezTo>
                  <a:cubicBezTo>
                    <a:pt x="4804" y="2068"/>
                    <a:pt x="4604" y="2235"/>
                    <a:pt x="4370" y="2302"/>
                  </a:cubicBezTo>
                  <a:cubicBezTo>
                    <a:pt x="4335" y="2313"/>
                    <a:pt x="4298" y="2319"/>
                    <a:pt x="4262" y="2319"/>
                  </a:cubicBezTo>
                  <a:cubicBezTo>
                    <a:pt x="4093" y="2319"/>
                    <a:pt x="3925" y="2199"/>
                    <a:pt x="3870" y="2035"/>
                  </a:cubicBezTo>
                  <a:cubicBezTo>
                    <a:pt x="3803" y="1801"/>
                    <a:pt x="3837" y="1568"/>
                    <a:pt x="3970" y="1368"/>
                  </a:cubicBezTo>
                  <a:cubicBezTo>
                    <a:pt x="4103" y="1167"/>
                    <a:pt x="4304" y="1034"/>
                    <a:pt x="4504" y="934"/>
                  </a:cubicBezTo>
                  <a:cubicBezTo>
                    <a:pt x="4586" y="900"/>
                    <a:pt x="4671" y="873"/>
                    <a:pt x="4757" y="852"/>
                  </a:cubicBezTo>
                  <a:close/>
                  <a:moveTo>
                    <a:pt x="3427" y="0"/>
                  </a:moveTo>
                  <a:cubicBezTo>
                    <a:pt x="3307" y="0"/>
                    <a:pt x="3187" y="11"/>
                    <a:pt x="3069" y="33"/>
                  </a:cubicBezTo>
                  <a:cubicBezTo>
                    <a:pt x="2202" y="133"/>
                    <a:pt x="1368" y="534"/>
                    <a:pt x="734" y="1134"/>
                  </a:cubicBezTo>
                  <a:cubicBezTo>
                    <a:pt x="301" y="1568"/>
                    <a:pt x="34" y="2135"/>
                    <a:pt x="1" y="2735"/>
                  </a:cubicBezTo>
                  <a:cubicBezTo>
                    <a:pt x="1" y="2902"/>
                    <a:pt x="1" y="3069"/>
                    <a:pt x="34" y="3202"/>
                  </a:cubicBezTo>
                  <a:cubicBezTo>
                    <a:pt x="34" y="3269"/>
                    <a:pt x="67" y="3336"/>
                    <a:pt x="101" y="3369"/>
                  </a:cubicBezTo>
                  <a:cubicBezTo>
                    <a:pt x="67" y="3169"/>
                    <a:pt x="34" y="2935"/>
                    <a:pt x="67" y="2735"/>
                  </a:cubicBezTo>
                  <a:cubicBezTo>
                    <a:pt x="134" y="2168"/>
                    <a:pt x="401" y="1634"/>
                    <a:pt x="801" y="1234"/>
                  </a:cubicBezTo>
                  <a:cubicBezTo>
                    <a:pt x="1435" y="667"/>
                    <a:pt x="2235" y="300"/>
                    <a:pt x="3069" y="200"/>
                  </a:cubicBezTo>
                  <a:cubicBezTo>
                    <a:pt x="3169" y="187"/>
                    <a:pt x="3268" y="180"/>
                    <a:pt x="3365" y="180"/>
                  </a:cubicBezTo>
                  <a:cubicBezTo>
                    <a:pt x="3754" y="180"/>
                    <a:pt x="4117" y="287"/>
                    <a:pt x="4437" y="500"/>
                  </a:cubicBezTo>
                  <a:cubicBezTo>
                    <a:pt x="4514" y="559"/>
                    <a:pt x="4582" y="624"/>
                    <a:pt x="4641" y="694"/>
                  </a:cubicBezTo>
                  <a:lnTo>
                    <a:pt x="4641" y="694"/>
                  </a:lnTo>
                  <a:cubicBezTo>
                    <a:pt x="4573" y="714"/>
                    <a:pt x="4504" y="739"/>
                    <a:pt x="4437" y="767"/>
                  </a:cubicBezTo>
                  <a:cubicBezTo>
                    <a:pt x="4204" y="867"/>
                    <a:pt x="3970" y="1034"/>
                    <a:pt x="3837" y="1268"/>
                  </a:cubicBezTo>
                  <a:cubicBezTo>
                    <a:pt x="3636" y="1501"/>
                    <a:pt x="3603" y="1801"/>
                    <a:pt x="3670" y="2101"/>
                  </a:cubicBezTo>
                  <a:cubicBezTo>
                    <a:pt x="3703" y="2268"/>
                    <a:pt x="3837" y="2402"/>
                    <a:pt x="3970" y="2468"/>
                  </a:cubicBezTo>
                  <a:cubicBezTo>
                    <a:pt x="4068" y="2517"/>
                    <a:pt x="4183" y="2548"/>
                    <a:pt x="4304" y="2548"/>
                  </a:cubicBezTo>
                  <a:cubicBezTo>
                    <a:pt x="4348" y="2548"/>
                    <a:pt x="4392" y="2544"/>
                    <a:pt x="4437" y="2535"/>
                  </a:cubicBezTo>
                  <a:cubicBezTo>
                    <a:pt x="4737" y="2468"/>
                    <a:pt x="5004" y="2235"/>
                    <a:pt x="5104" y="1935"/>
                  </a:cubicBezTo>
                  <a:cubicBezTo>
                    <a:pt x="5238" y="1668"/>
                    <a:pt x="5238" y="1334"/>
                    <a:pt x="5104" y="1067"/>
                  </a:cubicBezTo>
                  <a:cubicBezTo>
                    <a:pt x="5074" y="976"/>
                    <a:pt x="5037" y="892"/>
                    <a:pt x="4995" y="813"/>
                  </a:cubicBezTo>
                  <a:lnTo>
                    <a:pt x="4995" y="813"/>
                  </a:lnTo>
                  <a:cubicBezTo>
                    <a:pt x="5054" y="807"/>
                    <a:pt x="5114" y="804"/>
                    <a:pt x="5174" y="804"/>
                  </a:cubicBezTo>
                  <a:cubicBezTo>
                    <a:pt x="5378" y="804"/>
                    <a:pt x="5582" y="838"/>
                    <a:pt x="5771" y="901"/>
                  </a:cubicBezTo>
                  <a:cubicBezTo>
                    <a:pt x="6138" y="1034"/>
                    <a:pt x="6472" y="1268"/>
                    <a:pt x="6672" y="1601"/>
                  </a:cubicBezTo>
                  <a:cubicBezTo>
                    <a:pt x="7006" y="2068"/>
                    <a:pt x="7139" y="2635"/>
                    <a:pt x="7106" y="3202"/>
                  </a:cubicBezTo>
                  <a:cubicBezTo>
                    <a:pt x="7072" y="3636"/>
                    <a:pt x="7006" y="3836"/>
                    <a:pt x="7006" y="3836"/>
                  </a:cubicBezTo>
                  <a:cubicBezTo>
                    <a:pt x="7039" y="3836"/>
                    <a:pt x="7039" y="3803"/>
                    <a:pt x="7072" y="3703"/>
                  </a:cubicBezTo>
                  <a:cubicBezTo>
                    <a:pt x="7139" y="3536"/>
                    <a:pt x="7172" y="3369"/>
                    <a:pt x="7172" y="3236"/>
                  </a:cubicBezTo>
                  <a:cubicBezTo>
                    <a:pt x="7272" y="2635"/>
                    <a:pt x="7139" y="2035"/>
                    <a:pt x="6805" y="1501"/>
                  </a:cubicBezTo>
                  <a:cubicBezTo>
                    <a:pt x="6443" y="946"/>
                    <a:pt x="5819" y="618"/>
                    <a:pt x="5174" y="618"/>
                  </a:cubicBezTo>
                  <a:cubicBezTo>
                    <a:pt x="5077" y="618"/>
                    <a:pt x="4981" y="625"/>
                    <a:pt x="4884" y="640"/>
                  </a:cubicBezTo>
                  <a:lnTo>
                    <a:pt x="4884" y="640"/>
                  </a:lnTo>
                  <a:cubicBezTo>
                    <a:pt x="4805" y="535"/>
                    <a:pt x="4711" y="444"/>
                    <a:pt x="4604" y="367"/>
                  </a:cubicBezTo>
                  <a:cubicBezTo>
                    <a:pt x="4266" y="133"/>
                    <a:pt x="3848" y="0"/>
                    <a:pt x="34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1" name="Google Shape;501;p32"/>
            <p:cNvSpPr/>
            <p:nvPr/>
          </p:nvSpPr>
          <p:spPr>
            <a:xfrm>
              <a:off x="3086550" y="3784075"/>
              <a:ext cx="213500" cy="183400"/>
            </a:xfrm>
            <a:custGeom>
              <a:avLst/>
              <a:gdLst/>
              <a:ahLst/>
              <a:cxnLst/>
              <a:rect l="l" t="t" r="r" b="b"/>
              <a:pathLst>
                <a:path w="8540" h="7336" extrusionOk="0">
                  <a:moveTo>
                    <a:pt x="6410" y="1"/>
                  </a:moveTo>
                  <a:cubicBezTo>
                    <a:pt x="5802" y="1"/>
                    <a:pt x="5194" y="176"/>
                    <a:pt x="4670" y="531"/>
                  </a:cubicBezTo>
                  <a:cubicBezTo>
                    <a:pt x="3936" y="1031"/>
                    <a:pt x="3436" y="1832"/>
                    <a:pt x="3303" y="2732"/>
                  </a:cubicBezTo>
                  <a:cubicBezTo>
                    <a:pt x="3275" y="2982"/>
                    <a:pt x="3270" y="3255"/>
                    <a:pt x="3289" y="3512"/>
                  </a:cubicBezTo>
                  <a:lnTo>
                    <a:pt x="3289" y="3512"/>
                  </a:lnTo>
                  <a:cubicBezTo>
                    <a:pt x="3176" y="3499"/>
                    <a:pt x="3064" y="3492"/>
                    <a:pt x="2952" y="3492"/>
                  </a:cubicBezTo>
                  <a:cubicBezTo>
                    <a:pt x="2319" y="3492"/>
                    <a:pt x="1707" y="3701"/>
                    <a:pt x="1201" y="4100"/>
                  </a:cubicBezTo>
                  <a:cubicBezTo>
                    <a:pt x="367" y="4767"/>
                    <a:pt x="0" y="5868"/>
                    <a:pt x="267" y="6902"/>
                  </a:cubicBezTo>
                  <a:cubicBezTo>
                    <a:pt x="300" y="7069"/>
                    <a:pt x="367" y="7202"/>
                    <a:pt x="467" y="7335"/>
                  </a:cubicBezTo>
                  <a:cubicBezTo>
                    <a:pt x="467" y="7302"/>
                    <a:pt x="400" y="7169"/>
                    <a:pt x="367" y="6902"/>
                  </a:cubicBezTo>
                  <a:cubicBezTo>
                    <a:pt x="300" y="6502"/>
                    <a:pt x="300" y="6101"/>
                    <a:pt x="400" y="5701"/>
                  </a:cubicBezTo>
                  <a:cubicBezTo>
                    <a:pt x="534" y="5134"/>
                    <a:pt x="867" y="4600"/>
                    <a:pt x="1334" y="4233"/>
                  </a:cubicBezTo>
                  <a:cubicBezTo>
                    <a:pt x="1811" y="3889"/>
                    <a:pt x="2372" y="3692"/>
                    <a:pt x="2966" y="3692"/>
                  </a:cubicBezTo>
                  <a:cubicBezTo>
                    <a:pt x="3121" y="3692"/>
                    <a:pt x="3278" y="3705"/>
                    <a:pt x="3436" y="3733"/>
                  </a:cubicBezTo>
                  <a:lnTo>
                    <a:pt x="3569" y="3766"/>
                  </a:lnTo>
                  <a:lnTo>
                    <a:pt x="3536" y="3633"/>
                  </a:lnTo>
                  <a:cubicBezTo>
                    <a:pt x="3503" y="3333"/>
                    <a:pt x="3503" y="3032"/>
                    <a:pt x="3536" y="2766"/>
                  </a:cubicBezTo>
                  <a:cubicBezTo>
                    <a:pt x="3669" y="1932"/>
                    <a:pt x="4103" y="1164"/>
                    <a:pt x="4804" y="697"/>
                  </a:cubicBezTo>
                  <a:cubicBezTo>
                    <a:pt x="5299" y="348"/>
                    <a:pt x="5870" y="151"/>
                    <a:pt x="6473" y="151"/>
                  </a:cubicBezTo>
                  <a:cubicBezTo>
                    <a:pt x="6561" y="151"/>
                    <a:pt x="6649" y="155"/>
                    <a:pt x="6738" y="164"/>
                  </a:cubicBezTo>
                  <a:cubicBezTo>
                    <a:pt x="7205" y="197"/>
                    <a:pt x="7672" y="330"/>
                    <a:pt x="8073" y="564"/>
                  </a:cubicBezTo>
                  <a:cubicBezTo>
                    <a:pt x="8206" y="664"/>
                    <a:pt x="8373" y="731"/>
                    <a:pt x="8540" y="831"/>
                  </a:cubicBezTo>
                  <a:cubicBezTo>
                    <a:pt x="8540" y="831"/>
                    <a:pt x="8506" y="797"/>
                    <a:pt x="8440" y="731"/>
                  </a:cubicBezTo>
                  <a:cubicBezTo>
                    <a:pt x="8339" y="631"/>
                    <a:pt x="8239" y="564"/>
                    <a:pt x="8106" y="497"/>
                  </a:cubicBezTo>
                  <a:cubicBezTo>
                    <a:pt x="7595" y="168"/>
                    <a:pt x="7003" y="1"/>
                    <a:pt x="641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32"/>
            <p:cNvSpPr/>
            <p:nvPr/>
          </p:nvSpPr>
          <p:spPr>
            <a:xfrm>
              <a:off x="3354225" y="3674925"/>
              <a:ext cx="105100" cy="59050"/>
            </a:xfrm>
            <a:custGeom>
              <a:avLst/>
              <a:gdLst/>
              <a:ahLst/>
              <a:cxnLst/>
              <a:rect l="l" t="t" r="r" b="b"/>
              <a:pathLst>
                <a:path w="4204" h="2362" extrusionOk="0">
                  <a:moveTo>
                    <a:pt x="3057" y="0"/>
                  </a:moveTo>
                  <a:cubicBezTo>
                    <a:pt x="1907" y="0"/>
                    <a:pt x="834" y="614"/>
                    <a:pt x="268" y="1628"/>
                  </a:cubicBezTo>
                  <a:cubicBezTo>
                    <a:pt x="134" y="1828"/>
                    <a:pt x="34" y="2095"/>
                    <a:pt x="1" y="2361"/>
                  </a:cubicBezTo>
                  <a:cubicBezTo>
                    <a:pt x="34" y="2361"/>
                    <a:pt x="134" y="2095"/>
                    <a:pt x="401" y="1694"/>
                  </a:cubicBezTo>
                  <a:cubicBezTo>
                    <a:pt x="1020" y="766"/>
                    <a:pt x="2069" y="182"/>
                    <a:pt x="3203" y="182"/>
                  </a:cubicBezTo>
                  <a:cubicBezTo>
                    <a:pt x="3291" y="182"/>
                    <a:pt x="3380" y="186"/>
                    <a:pt x="3470" y="193"/>
                  </a:cubicBezTo>
                  <a:cubicBezTo>
                    <a:pt x="3842" y="193"/>
                    <a:pt x="4115" y="267"/>
                    <a:pt x="4186" y="267"/>
                  </a:cubicBezTo>
                  <a:cubicBezTo>
                    <a:pt x="4198" y="267"/>
                    <a:pt x="4204" y="265"/>
                    <a:pt x="4204" y="260"/>
                  </a:cubicBezTo>
                  <a:cubicBezTo>
                    <a:pt x="3970" y="127"/>
                    <a:pt x="3737" y="26"/>
                    <a:pt x="3470" y="26"/>
                  </a:cubicBezTo>
                  <a:cubicBezTo>
                    <a:pt x="3332" y="9"/>
                    <a:pt x="3194" y="0"/>
                    <a:pt x="305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32"/>
            <p:cNvSpPr/>
            <p:nvPr/>
          </p:nvSpPr>
          <p:spPr>
            <a:xfrm>
              <a:off x="3443475" y="3799675"/>
              <a:ext cx="185975" cy="157800"/>
            </a:xfrm>
            <a:custGeom>
              <a:avLst/>
              <a:gdLst/>
              <a:ahLst/>
              <a:cxnLst/>
              <a:rect l="l" t="t" r="r" b="b"/>
              <a:pathLst>
                <a:path w="7439" h="6312" extrusionOk="0">
                  <a:moveTo>
                    <a:pt x="1192" y="0"/>
                  </a:moveTo>
                  <a:cubicBezTo>
                    <a:pt x="874" y="0"/>
                    <a:pt x="562" y="95"/>
                    <a:pt x="300" y="240"/>
                  </a:cubicBezTo>
                  <a:cubicBezTo>
                    <a:pt x="167" y="307"/>
                    <a:pt x="67" y="374"/>
                    <a:pt x="0" y="474"/>
                  </a:cubicBezTo>
                  <a:cubicBezTo>
                    <a:pt x="100" y="407"/>
                    <a:pt x="234" y="374"/>
                    <a:pt x="334" y="307"/>
                  </a:cubicBezTo>
                  <a:cubicBezTo>
                    <a:pt x="582" y="196"/>
                    <a:pt x="854" y="132"/>
                    <a:pt x="1129" y="132"/>
                  </a:cubicBezTo>
                  <a:cubicBezTo>
                    <a:pt x="1187" y="132"/>
                    <a:pt x="1244" y="134"/>
                    <a:pt x="1301" y="140"/>
                  </a:cubicBezTo>
                  <a:cubicBezTo>
                    <a:pt x="1835" y="140"/>
                    <a:pt x="2302" y="374"/>
                    <a:pt x="2635" y="774"/>
                  </a:cubicBezTo>
                  <a:cubicBezTo>
                    <a:pt x="3036" y="1241"/>
                    <a:pt x="3202" y="1908"/>
                    <a:pt x="3036" y="2508"/>
                  </a:cubicBezTo>
                  <a:lnTo>
                    <a:pt x="2969" y="2742"/>
                  </a:lnTo>
                  <a:lnTo>
                    <a:pt x="3202" y="2609"/>
                  </a:lnTo>
                  <a:cubicBezTo>
                    <a:pt x="3503" y="2442"/>
                    <a:pt x="3836" y="2342"/>
                    <a:pt x="4203" y="2308"/>
                  </a:cubicBezTo>
                  <a:cubicBezTo>
                    <a:pt x="4310" y="2294"/>
                    <a:pt x="4417" y="2287"/>
                    <a:pt x="4523" y="2287"/>
                  </a:cubicBezTo>
                  <a:cubicBezTo>
                    <a:pt x="5172" y="2287"/>
                    <a:pt x="5783" y="2545"/>
                    <a:pt x="6271" y="2975"/>
                  </a:cubicBezTo>
                  <a:cubicBezTo>
                    <a:pt x="6738" y="3409"/>
                    <a:pt x="7005" y="4010"/>
                    <a:pt x="7038" y="4643"/>
                  </a:cubicBezTo>
                  <a:cubicBezTo>
                    <a:pt x="7072" y="5044"/>
                    <a:pt x="7038" y="5477"/>
                    <a:pt x="6872" y="5878"/>
                  </a:cubicBezTo>
                  <a:cubicBezTo>
                    <a:pt x="6772" y="6144"/>
                    <a:pt x="6671" y="6311"/>
                    <a:pt x="6671" y="6311"/>
                  </a:cubicBezTo>
                  <a:cubicBezTo>
                    <a:pt x="6705" y="6311"/>
                    <a:pt x="6705" y="6278"/>
                    <a:pt x="6772" y="6211"/>
                  </a:cubicBezTo>
                  <a:cubicBezTo>
                    <a:pt x="6838" y="6111"/>
                    <a:pt x="6905" y="6011"/>
                    <a:pt x="6938" y="5911"/>
                  </a:cubicBezTo>
                  <a:cubicBezTo>
                    <a:pt x="7439" y="4877"/>
                    <a:pt x="7205" y="3643"/>
                    <a:pt x="6438" y="2842"/>
                  </a:cubicBezTo>
                  <a:cubicBezTo>
                    <a:pt x="5868" y="2332"/>
                    <a:pt x="5163" y="2065"/>
                    <a:pt x="4420" y="2065"/>
                  </a:cubicBezTo>
                  <a:cubicBezTo>
                    <a:pt x="4337" y="2065"/>
                    <a:pt x="4253" y="2068"/>
                    <a:pt x="4170" y="2075"/>
                  </a:cubicBezTo>
                  <a:cubicBezTo>
                    <a:pt x="3866" y="2102"/>
                    <a:pt x="3563" y="2198"/>
                    <a:pt x="3279" y="2344"/>
                  </a:cubicBezTo>
                  <a:lnTo>
                    <a:pt x="3279" y="2344"/>
                  </a:lnTo>
                  <a:cubicBezTo>
                    <a:pt x="3362" y="1722"/>
                    <a:pt x="3184" y="1115"/>
                    <a:pt x="2769" y="640"/>
                  </a:cubicBezTo>
                  <a:cubicBezTo>
                    <a:pt x="2402" y="240"/>
                    <a:pt x="1868" y="7"/>
                    <a:pt x="1334" y="7"/>
                  </a:cubicBezTo>
                  <a:cubicBezTo>
                    <a:pt x="1287" y="2"/>
                    <a:pt x="1240" y="0"/>
                    <a:pt x="1192"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32"/>
            <p:cNvSpPr/>
            <p:nvPr/>
          </p:nvSpPr>
          <p:spPr>
            <a:xfrm>
              <a:off x="2813025" y="4201650"/>
              <a:ext cx="1009075" cy="1031725"/>
            </a:xfrm>
            <a:custGeom>
              <a:avLst/>
              <a:gdLst/>
              <a:ahLst/>
              <a:cxnLst/>
              <a:rect l="l" t="t" r="r" b="b"/>
              <a:pathLst>
                <a:path w="40363" h="41269" extrusionOk="0">
                  <a:moveTo>
                    <a:pt x="11439" y="0"/>
                  </a:moveTo>
                  <a:cubicBezTo>
                    <a:pt x="9393" y="0"/>
                    <a:pt x="8333" y="1255"/>
                    <a:pt x="7272" y="2541"/>
                  </a:cubicBezTo>
                  <a:cubicBezTo>
                    <a:pt x="6171" y="3842"/>
                    <a:pt x="867" y="21888"/>
                    <a:pt x="434" y="24423"/>
                  </a:cubicBezTo>
                  <a:cubicBezTo>
                    <a:pt x="0" y="26958"/>
                    <a:pt x="2869" y="28826"/>
                    <a:pt x="3636" y="29360"/>
                  </a:cubicBezTo>
                  <a:cubicBezTo>
                    <a:pt x="3801" y="29482"/>
                    <a:pt x="4168" y="29530"/>
                    <a:pt x="4644" y="29530"/>
                  </a:cubicBezTo>
                  <a:cubicBezTo>
                    <a:pt x="6376" y="29530"/>
                    <a:pt x="9540" y="28893"/>
                    <a:pt x="9540" y="28893"/>
                  </a:cubicBezTo>
                  <a:lnTo>
                    <a:pt x="9574" y="28860"/>
                  </a:lnTo>
                  <a:lnTo>
                    <a:pt x="8673" y="41269"/>
                  </a:lnTo>
                  <a:lnTo>
                    <a:pt x="40362" y="41269"/>
                  </a:lnTo>
                  <a:lnTo>
                    <a:pt x="38761" y="33530"/>
                  </a:lnTo>
                  <a:cubicBezTo>
                    <a:pt x="38761" y="33530"/>
                    <a:pt x="39361" y="12415"/>
                    <a:pt x="39361" y="9346"/>
                  </a:cubicBezTo>
                  <a:cubicBezTo>
                    <a:pt x="39361" y="6277"/>
                    <a:pt x="36626" y="4609"/>
                    <a:pt x="35425" y="3742"/>
                  </a:cubicBezTo>
                  <a:cubicBezTo>
                    <a:pt x="34728" y="3252"/>
                    <a:pt x="32528" y="3145"/>
                    <a:pt x="30746" y="3145"/>
                  </a:cubicBezTo>
                  <a:cubicBezTo>
                    <a:pt x="29376" y="3145"/>
                    <a:pt x="28254" y="3208"/>
                    <a:pt x="28254" y="3208"/>
                  </a:cubicBezTo>
                  <a:cubicBezTo>
                    <a:pt x="28254" y="3208"/>
                    <a:pt x="13843" y="106"/>
                    <a:pt x="11675" y="6"/>
                  </a:cubicBezTo>
                  <a:cubicBezTo>
                    <a:pt x="11595" y="2"/>
                    <a:pt x="11516" y="0"/>
                    <a:pt x="1143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32"/>
            <p:cNvSpPr/>
            <p:nvPr/>
          </p:nvSpPr>
          <p:spPr>
            <a:xfrm>
              <a:off x="3014000" y="4455300"/>
              <a:ext cx="39200" cy="468700"/>
            </a:xfrm>
            <a:custGeom>
              <a:avLst/>
              <a:gdLst/>
              <a:ahLst/>
              <a:cxnLst/>
              <a:rect l="l" t="t" r="r" b="b"/>
              <a:pathLst>
                <a:path w="1568" h="18748" extrusionOk="0">
                  <a:moveTo>
                    <a:pt x="67" y="0"/>
                  </a:moveTo>
                  <a:cubicBezTo>
                    <a:pt x="0" y="0"/>
                    <a:pt x="300" y="4170"/>
                    <a:pt x="667" y="9374"/>
                  </a:cubicBezTo>
                  <a:cubicBezTo>
                    <a:pt x="1068" y="14578"/>
                    <a:pt x="1468" y="18747"/>
                    <a:pt x="1501" y="18747"/>
                  </a:cubicBezTo>
                  <a:cubicBezTo>
                    <a:pt x="1568" y="18714"/>
                    <a:pt x="1268" y="14544"/>
                    <a:pt x="901" y="9340"/>
                  </a:cubicBezTo>
                  <a:cubicBezTo>
                    <a:pt x="500" y="4170"/>
                    <a:pt x="100" y="0"/>
                    <a:pt x="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32"/>
            <p:cNvSpPr/>
            <p:nvPr/>
          </p:nvSpPr>
          <p:spPr>
            <a:xfrm>
              <a:off x="2984800" y="4308525"/>
              <a:ext cx="811450" cy="113450"/>
            </a:xfrm>
            <a:custGeom>
              <a:avLst/>
              <a:gdLst/>
              <a:ahLst/>
              <a:cxnLst/>
              <a:rect l="l" t="t" r="r" b="b"/>
              <a:pathLst>
                <a:path w="32458" h="4538" extrusionOk="0">
                  <a:moveTo>
                    <a:pt x="1" y="1"/>
                  </a:moveTo>
                  <a:cubicBezTo>
                    <a:pt x="101" y="34"/>
                    <a:pt x="234" y="67"/>
                    <a:pt x="334" y="67"/>
                  </a:cubicBezTo>
                  <a:lnTo>
                    <a:pt x="1302" y="167"/>
                  </a:lnTo>
                  <a:lnTo>
                    <a:pt x="4771" y="501"/>
                  </a:lnTo>
                  <a:cubicBezTo>
                    <a:pt x="7739" y="801"/>
                    <a:pt x="11809" y="1268"/>
                    <a:pt x="16279" y="1902"/>
                  </a:cubicBezTo>
                  <a:cubicBezTo>
                    <a:pt x="20782" y="2536"/>
                    <a:pt x="24818" y="3203"/>
                    <a:pt x="27720" y="3703"/>
                  </a:cubicBezTo>
                  <a:lnTo>
                    <a:pt x="31190" y="4337"/>
                  </a:lnTo>
                  <a:lnTo>
                    <a:pt x="32124" y="4504"/>
                  </a:lnTo>
                  <a:cubicBezTo>
                    <a:pt x="32224" y="4537"/>
                    <a:pt x="32357" y="4537"/>
                    <a:pt x="32457" y="4537"/>
                  </a:cubicBezTo>
                  <a:cubicBezTo>
                    <a:pt x="32357" y="4504"/>
                    <a:pt x="32257" y="4470"/>
                    <a:pt x="32124" y="4470"/>
                  </a:cubicBezTo>
                  <a:lnTo>
                    <a:pt x="31190" y="4237"/>
                  </a:lnTo>
                  <a:cubicBezTo>
                    <a:pt x="30389" y="4070"/>
                    <a:pt x="29221" y="3837"/>
                    <a:pt x="27754" y="3570"/>
                  </a:cubicBezTo>
                  <a:cubicBezTo>
                    <a:pt x="24852" y="3003"/>
                    <a:pt x="20815" y="2302"/>
                    <a:pt x="16312" y="1668"/>
                  </a:cubicBezTo>
                  <a:cubicBezTo>
                    <a:pt x="11842" y="1068"/>
                    <a:pt x="7773" y="601"/>
                    <a:pt x="4804" y="367"/>
                  </a:cubicBezTo>
                  <a:cubicBezTo>
                    <a:pt x="3336" y="234"/>
                    <a:pt x="2135" y="134"/>
                    <a:pt x="1302" y="67"/>
                  </a:cubicBezTo>
                  <a:lnTo>
                    <a:pt x="334"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32"/>
            <p:cNvSpPr/>
            <p:nvPr/>
          </p:nvSpPr>
          <p:spPr>
            <a:xfrm>
              <a:off x="3021500" y="4544525"/>
              <a:ext cx="760575" cy="70075"/>
            </a:xfrm>
            <a:custGeom>
              <a:avLst/>
              <a:gdLst/>
              <a:ahLst/>
              <a:cxnLst/>
              <a:rect l="l" t="t" r="r" b="b"/>
              <a:pathLst>
                <a:path w="30423" h="2803" extrusionOk="0">
                  <a:moveTo>
                    <a:pt x="0" y="1"/>
                  </a:moveTo>
                  <a:cubicBezTo>
                    <a:pt x="100" y="34"/>
                    <a:pt x="200" y="34"/>
                    <a:pt x="301" y="67"/>
                  </a:cubicBezTo>
                  <a:lnTo>
                    <a:pt x="1168" y="201"/>
                  </a:lnTo>
                  <a:cubicBezTo>
                    <a:pt x="1935" y="334"/>
                    <a:pt x="3036" y="468"/>
                    <a:pt x="4403" y="668"/>
                  </a:cubicBezTo>
                  <a:cubicBezTo>
                    <a:pt x="7172" y="1035"/>
                    <a:pt x="10975" y="1468"/>
                    <a:pt x="15178" y="1869"/>
                  </a:cubicBezTo>
                  <a:cubicBezTo>
                    <a:pt x="19381" y="2236"/>
                    <a:pt x="23184" y="2502"/>
                    <a:pt x="25952" y="2636"/>
                  </a:cubicBezTo>
                  <a:cubicBezTo>
                    <a:pt x="27320" y="2703"/>
                    <a:pt x="28454" y="2769"/>
                    <a:pt x="29221" y="2769"/>
                  </a:cubicBezTo>
                  <a:lnTo>
                    <a:pt x="30122" y="2803"/>
                  </a:lnTo>
                  <a:lnTo>
                    <a:pt x="30422" y="2803"/>
                  </a:lnTo>
                  <a:cubicBezTo>
                    <a:pt x="30322" y="2769"/>
                    <a:pt x="30222" y="2736"/>
                    <a:pt x="30122" y="2736"/>
                  </a:cubicBezTo>
                  <a:lnTo>
                    <a:pt x="29221" y="2669"/>
                  </a:lnTo>
                  <a:lnTo>
                    <a:pt x="25952" y="2469"/>
                  </a:lnTo>
                  <a:cubicBezTo>
                    <a:pt x="23184" y="2302"/>
                    <a:pt x="19381" y="2035"/>
                    <a:pt x="15178" y="1635"/>
                  </a:cubicBezTo>
                  <a:cubicBezTo>
                    <a:pt x="10975" y="1268"/>
                    <a:pt x="7172" y="835"/>
                    <a:pt x="4437" y="501"/>
                  </a:cubicBezTo>
                  <a:lnTo>
                    <a:pt x="1201" y="134"/>
                  </a:lnTo>
                  <a:lnTo>
                    <a:pt x="301" y="34"/>
                  </a:lnTo>
                  <a:cubicBezTo>
                    <a:pt x="200" y="1"/>
                    <a:pt x="100" y="1"/>
                    <a:pt x="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8" name="Google Shape;508;p32"/>
            <p:cNvSpPr/>
            <p:nvPr/>
          </p:nvSpPr>
          <p:spPr>
            <a:xfrm>
              <a:off x="3054025" y="4793250"/>
              <a:ext cx="740550" cy="27325"/>
            </a:xfrm>
            <a:custGeom>
              <a:avLst/>
              <a:gdLst/>
              <a:ahLst/>
              <a:cxnLst/>
              <a:rect l="l" t="t" r="r" b="b"/>
              <a:pathLst>
                <a:path w="29622" h="1093" extrusionOk="0">
                  <a:moveTo>
                    <a:pt x="29442" y="0"/>
                  </a:moveTo>
                  <a:cubicBezTo>
                    <a:pt x="29388" y="0"/>
                    <a:pt x="29338" y="9"/>
                    <a:pt x="29288" y="25"/>
                  </a:cubicBezTo>
                  <a:lnTo>
                    <a:pt x="28454" y="92"/>
                  </a:lnTo>
                  <a:cubicBezTo>
                    <a:pt x="27687" y="192"/>
                    <a:pt x="26619" y="292"/>
                    <a:pt x="25285" y="392"/>
                  </a:cubicBezTo>
                  <a:cubicBezTo>
                    <a:pt x="22583" y="626"/>
                    <a:pt x="18880" y="859"/>
                    <a:pt x="14811" y="859"/>
                  </a:cubicBezTo>
                  <a:cubicBezTo>
                    <a:pt x="10708" y="859"/>
                    <a:pt x="7005" y="659"/>
                    <a:pt x="4303" y="426"/>
                  </a:cubicBezTo>
                  <a:cubicBezTo>
                    <a:pt x="2969" y="292"/>
                    <a:pt x="1902" y="192"/>
                    <a:pt x="1134" y="92"/>
                  </a:cubicBezTo>
                  <a:lnTo>
                    <a:pt x="300" y="25"/>
                  </a:lnTo>
                  <a:lnTo>
                    <a:pt x="0" y="25"/>
                  </a:lnTo>
                  <a:cubicBezTo>
                    <a:pt x="100" y="59"/>
                    <a:pt x="200" y="59"/>
                    <a:pt x="300" y="92"/>
                  </a:cubicBezTo>
                  <a:lnTo>
                    <a:pt x="1134" y="192"/>
                  </a:lnTo>
                  <a:cubicBezTo>
                    <a:pt x="1902" y="326"/>
                    <a:pt x="2969" y="459"/>
                    <a:pt x="4303" y="559"/>
                  </a:cubicBezTo>
                  <a:cubicBezTo>
                    <a:pt x="6972" y="859"/>
                    <a:pt x="10708" y="1093"/>
                    <a:pt x="14811" y="1093"/>
                  </a:cubicBezTo>
                  <a:cubicBezTo>
                    <a:pt x="18914" y="1093"/>
                    <a:pt x="22616" y="826"/>
                    <a:pt x="25285" y="559"/>
                  </a:cubicBezTo>
                  <a:cubicBezTo>
                    <a:pt x="26619" y="426"/>
                    <a:pt x="27720" y="292"/>
                    <a:pt x="28454" y="192"/>
                  </a:cubicBezTo>
                  <a:lnTo>
                    <a:pt x="29321" y="59"/>
                  </a:lnTo>
                  <a:cubicBezTo>
                    <a:pt x="29421" y="59"/>
                    <a:pt x="29521" y="25"/>
                    <a:pt x="29621" y="25"/>
                  </a:cubicBezTo>
                  <a:cubicBezTo>
                    <a:pt x="29555" y="9"/>
                    <a:pt x="29496" y="0"/>
                    <a:pt x="29442"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9" name="Google Shape;509;p32"/>
            <p:cNvSpPr/>
            <p:nvPr/>
          </p:nvSpPr>
          <p:spPr>
            <a:xfrm>
              <a:off x="3043175" y="5058225"/>
              <a:ext cx="737225" cy="9525"/>
            </a:xfrm>
            <a:custGeom>
              <a:avLst/>
              <a:gdLst/>
              <a:ahLst/>
              <a:cxnLst/>
              <a:rect l="l" t="t" r="r" b="b"/>
              <a:pathLst>
                <a:path w="29489" h="381" extrusionOk="0">
                  <a:moveTo>
                    <a:pt x="28321" y="1"/>
                  </a:moveTo>
                  <a:lnTo>
                    <a:pt x="25152" y="34"/>
                  </a:lnTo>
                  <a:lnTo>
                    <a:pt x="14744" y="134"/>
                  </a:lnTo>
                  <a:cubicBezTo>
                    <a:pt x="13553" y="144"/>
                    <a:pt x="12392" y="148"/>
                    <a:pt x="11280" y="148"/>
                  </a:cubicBezTo>
                  <a:cubicBezTo>
                    <a:pt x="8595" y="148"/>
                    <a:pt x="6191" y="124"/>
                    <a:pt x="4304" y="101"/>
                  </a:cubicBezTo>
                  <a:cubicBezTo>
                    <a:pt x="2969" y="67"/>
                    <a:pt x="1902" y="34"/>
                    <a:pt x="1135" y="34"/>
                  </a:cubicBezTo>
                  <a:lnTo>
                    <a:pt x="301" y="34"/>
                  </a:lnTo>
                  <a:cubicBezTo>
                    <a:pt x="251" y="17"/>
                    <a:pt x="201" y="9"/>
                    <a:pt x="151" y="9"/>
                  </a:cubicBezTo>
                  <a:cubicBezTo>
                    <a:pt x="101" y="9"/>
                    <a:pt x="51" y="17"/>
                    <a:pt x="1" y="34"/>
                  </a:cubicBezTo>
                  <a:cubicBezTo>
                    <a:pt x="101" y="34"/>
                    <a:pt x="201" y="67"/>
                    <a:pt x="301" y="67"/>
                  </a:cubicBezTo>
                  <a:lnTo>
                    <a:pt x="1135" y="134"/>
                  </a:lnTo>
                  <a:cubicBezTo>
                    <a:pt x="1902" y="167"/>
                    <a:pt x="2969" y="201"/>
                    <a:pt x="4304" y="268"/>
                  </a:cubicBezTo>
                  <a:cubicBezTo>
                    <a:pt x="6305" y="343"/>
                    <a:pt x="8888" y="380"/>
                    <a:pt x="11772" y="380"/>
                  </a:cubicBezTo>
                  <a:cubicBezTo>
                    <a:pt x="12733" y="380"/>
                    <a:pt x="13727" y="376"/>
                    <a:pt x="14744" y="368"/>
                  </a:cubicBezTo>
                  <a:cubicBezTo>
                    <a:pt x="18781" y="334"/>
                    <a:pt x="22483" y="268"/>
                    <a:pt x="25152" y="201"/>
                  </a:cubicBezTo>
                  <a:lnTo>
                    <a:pt x="28321" y="101"/>
                  </a:lnTo>
                  <a:lnTo>
                    <a:pt x="29188" y="34"/>
                  </a:lnTo>
                  <a:lnTo>
                    <a:pt x="29488" y="34"/>
                  </a:lnTo>
                  <a:cubicBezTo>
                    <a:pt x="29388" y="1"/>
                    <a:pt x="29288" y="1"/>
                    <a:pt x="29188"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32"/>
            <p:cNvSpPr/>
            <p:nvPr/>
          </p:nvSpPr>
          <p:spPr>
            <a:xfrm>
              <a:off x="2868050" y="4644600"/>
              <a:ext cx="165150" cy="49225"/>
            </a:xfrm>
            <a:custGeom>
              <a:avLst/>
              <a:gdLst/>
              <a:ahLst/>
              <a:cxnLst/>
              <a:rect l="l" t="t" r="r" b="b"/>
              <a:pathLst>
                <a:path w="6606" h="1969" extrusionOk="0">
                  <a:moveTo>
                    <a:pt x="1" y="1"/>
                  </a:moveTo>
                  <a:lnTo>
                    <a:pt x="1" y="1"/>
                  </a:lnTo>
                  <a:cubicBezTo>
                    <a:pt x="1068" y="434"/>
                    <a:pt x="2169" y="801"/>
                    <a:pt x="3270" y="1101"/>
                  </a:cubicBezTo>
                  <a:cubicBezTo>
                    <a:pt x="4370" y="1468"/>
                    <a:pt x="5471" y="1735"/>
                    <a:pt x="6605" y="1969"/>
                  </a:cubicBezTo>
                  <a:cubicBezTo>
                    <a:pt x="5538" y="1535"/>
                    <a:pt x="4470" y="1168"/>
                    <a:pt x="3336" y="868"/>
                  </a:cubicBezTo>
                  <a:cubicBezTo>
                    <a:pt x="2269" y="501"/>
                    <a:pt x="1135" y="2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32"/>
            <p:cNvSpPr/>
            <p:nvPr/>
          </p:nvSpPr>
          <p:spPr>
            <a:xfrm>
              <a:off x="1784775" y="3708650"/>
              <a:ext cx="614625" cy="618875"/>
            </a:xfrm>
            <a:custGeom>
              <a:avLst/>
              <a:gdLst/>
              <a:ahLst/>
              <a:cxnLst/>
              <a:rect l="l" t="t" r="r" b="b"/>
              <a:pathLst>
                <a:path w="24585" h="24755" extrusionOk="0">
                  <a:moveTo>
                    <a:pt x="14921" y="1"/>
                  </a:moveTo>
                  <a:cubicBezTo>
                    <a:pt x="14079" y="1"/>
                    <a:pt x="13360" y="87"/>
                    <a:pt x="12877" y="279"/>
                  </a:cubicBezTo>
                  <a:cubicBezTo>
                    <a:pt x="12877" y="279"/>
                    <a:pt x="4037" y="4115"/>
                    <a:pt x="3603" y="4448"/>
                  </a:cubicBezTo>
                  <a:cubicBezTo>
                    <a:pt x="3170" y="4748"/>
                    <a:pt x="1" y="5883"/>
                    <a:pt x="67" y="9752"/>
                  </a:cubicBezTo>
                  <a:cubicBezTo>
                    <a:pt x="134" y="13655"/>
                    <a:pt x="2436" y="21260"/>
                    <a:pt x="2436" y="21260"/>
                  </a:cubicBezTo>
                  <a:cubicBezTo>
                    <a:pt x="3170" y="22795"/>
                    <a:pt x="4504" y="23996"/>
                    <a:pt x="6172" y="24529"/>
                  </a:cubicBezTo>
                  <a:cubicBezTo>
                    <a:pt x="6636" y="24681"/>
                    <a:pt x="7117" y="24755"/>
                    <a:pt x="7596" y="24755"/>
                  </a:cubicBezTo>
                  <a:cubicBezTo>
                    <a:pt x="8803" y="24755"/>
                    <a:pt x="10001" y="24288"/>
                    <a:pt x="10908" y="23428"/>
                  </a:cubicBezTo>
                  <a:cubicBezTo>
                    <a:pt x="11609" y="22728"/>
                    <a:pt x="12009" y="21761"/>
                    <a:pt x="12510" y="20893"/>
                  </a:cubicBezTo>
                  <a:cubicBezTo>
                    <a:pt x="12977" y="19993"/>
                    <a:pt x="13577" y="19092"/>
                    <a:pt x="14478" y="18658"/>
                  </a:cubicBezTo>
                  <a:cubicBezTo>
                    <a:pt x="14811" y="18486"/>
                    <a:pt x="15199" y="18395"/>
                    <a:pt x="15581" y="18395"/>
                  </a:cubicBezTo>
                  <a:cubicBezTo>
                    <a:pt x="16231" y="18395"/>
                    <a:pt x="16864" y="18658"/>
                    <a:pt x="17180" y="19225"/>
                  </a:cubicBezTo>
                  <a:cubicBezTo>
                    <a:pt x="17346" y="19492"/>
                    <a:pt x="17446" y="19826"/>
                    <a:pt x="17713" y="19993"/>
                  </a:cubicBezTo>
                  <a:cubicBezTo>
                    <a:pt x="17791" y="20019"/>
                    <a:pt x="17870" y="20031"/>
                    <a:pt x="17948" y="20031"/>
                  </a:cubicBezTo>
                  <a:cubicBezTo>
                    <a:pt x="18272" y="20031"/>
                    <a:pt x="18580" y="19822"/>
                    <a:pt x="18714" y="19526"/>
                  </a:cubicBezTo>
                  <a:cubicBezTo>
                    <a:pt x="18814" y="19125"/>
                    <a:pt x="18814" y="18692"/>
                    <a:pt x="18714" y="18325"/>
                  </a:cubicBezTo>
                  <a:cubicBezTo>
                    <a:pt x="18414" y="16824"/>
                    <a:pt x="18247" y="15323"/>
                    <a:pt x="18247" y="13822"/>
                  </a:cubicBezTo>
                  <a:cubicBezTo>
                    <a:pt x="18314" y="12287"/>
                    <a:pt x="18747" y="10753"/>
                    <a:pt x="19781" y="9652"/>
                  </a:cubicBezTo>
                  <a:cubicBezTo>
                    <a:pt x="20582" y="8818"/>
                    <a:pt x="21649" y="8284"/>
                    <a:pt x="22617" y="7617"/>
                  </a:cubicBezTo>
                  <a:cubicBezTo>
                    <a:pt x="23551" y="6950"/>
                    <a:pt x="24451" y="6016"/>
                    <a:pt x="24518" y="4849"/>
                  </a:cubicBezTo>
                  <a:cubicBezTo>
                    <a:pt x="24585" y="3814"/>
                    <a:pt x="23984" y="2847"/>
                    <a:pt x="23217" y="2147"/>
                  </a:cubicBezTo>
                  <a:cubicBezTo>
                    <a:pt x="21933" y="965"/>
                    <a:pt x="17741" y="1"/>
                    <a:pt x="14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32"/>
            <p:cNvSpPr/>
            <p:nvPr/>
          </p:nvSpPr>
          <p:spPr>
            <a:xfrm>
              <a:off x="1787275" y="3734500"/>
              <a:ext cx="554600" cy="709150"/>
            </a:xfrm>
            <a:custGeom>
              <a:avLst/>
              <a:gdLst/>
              <a:ahLst/>
              <a:cxnLst/>
              <a:rect l="l" t="t" r="r" b="b"/>
              <a:pathLst>
                <a:path w="22184" h="28366" extrusionOk="0">
                  <a:moveTo>
                    <a:pt x="15011" y="0"/>
                  </a:moveTo>
                  <a:cubicBezTo>
                    <a:pt x="14855" y="0"/>
                    <a:pt x="14699" y="4"/>
                    <a:pt x="14544" y="12"/>
                  </a:cubicBezTo>
                  <a:cubicBezTo>
                    <a:pt x="11509" y="179"/>
                    <a:pt x="8674" y="1646"/>
                    <a:pt x="6038" y="3181"/>
                  </a:cubicBezTo>
                  <a:cubicBezTo>
                    <a:pt x="4371" y="4115"/>
                    <a:pt x="2669" y="5115"/>
                    <a:pt x="1435" y="6617"/>
                  </a:cubicBezTo>
                  <a:cubicBezTo>
                    <a:pt x="1" y="8384"/>
                    <a:pt x="268" y="10353"/>
                    <a:pt x="735" y="12587"/>
                  </a:cubicBezTo>
                  <a:cubicBezTo>
                    <a:pt x="1602" y="16924"/>
                    <a:pt x="3737" y="21360"/>
                    <a:pt x="3837" y="23795"/>
                  </a:cubicBezTo>
                  <a:lnTo>
                    <a:pt x="7473" y="28365"/>
                  </a:lnTo>
                  <a:lnTo>
                    <a:pt x="14645" y="26397"/>
                  </a:lnTo>
                  <a:cubicBezTo>
                    <a:pt x="13844" y="25497"/>
                    <a:pt x="14645" y="23962"/>
                    <a:pt x="15712" y="23395"/>
                  </a:cubicBezTo>
                  <a:cubicBezTo>
                    <a:pt x="16813" y="22828"/>
                    <a:pt x="18114" y="22795"/>
                    <a:pt x="19181" y="22228"/>
                  </a:cubicBezTo>
                  <a:cubicBezTo>
                    <a:pt x="20415" y="21494"/>
                    <a:pt x="21316" y="20326"/>
                    <a:pt x="21683" y="18925"/>
                  </a:cubicBezTo>
                  <a:cubicBezTo>
                    <a:pt x="22050" y="17558"/>
                    <a:pt x="22183" y="16157"/>
                    <a:pt x="22117" y="14722"/>
                  </a:cubicBezTo>
                  <a:cubicBezTo>
                    <a:pt x="22083" y="11987"/>
                    <a:pt x="21883" y="9285"/>
                    <a:pt x="21516" y="6583"/>
                  </a:cubicBezTo>
                  <a:cubicBezTo>
                    <a:pt x="21316" y="4949"/>
                    <a:pt x="21016" y="3247"/>
                    <a:pt x="19982" y="1980"/>
                  </a:cubicBezTo>
                  <a:cubicBezTo>
                    <a:pt x="18812" y="564"/>
                    <a:pt x="16875" y="0"/>
                    <a:pt x="15011" y="0"/>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32"/>
            <p:cNvSpPr/>
            <p:nvPr/>
          </p:nvSpPr>
          <p:spPr>
            <a:xfrm>
              <a:off x="1784775" y="3626700"/>
              <a:ext cx="629650" cy="701125"/>
            </a:xfrm>
            <a:custGeom>
              <a:avLst/>
              <a:gdLst/>
              <a:ahLst/>
              <a:cxnLst/>
              <a:rect l="l" t="t" r="r" b="b"/>
              <a:pathLst>
                <a:path w="25186" h="28045" extrusionOk="0">
                  <a:moveTo>
                    <a:pt x="12783" y="1"/>
                  </a:moveTo>
                  <a:cubicBezTo>
                    <a:pt x="12670" y="1"/>
                    <a:pt x="12556" y="7"/>
                    <a:pt x="12443" y="21"/>
                  </a:cubicBezTo>
                  <a:cubicBezTo>
                    <a:pt x="10208" y="121"/>
                    <a:pt x="8207" y="1355"/>
                    <a:pt x="7106" y="3323"/>
                  </a:cubicBezTo>
                  <a:cubicBezTo>
                    <a:pt x="6707" y="3164"/>
                    <a:pt x="6309" y="3091"/>
                    <a:pt x="5926" y="3091"/>
                  </a:cubicBezTo>
                  <a:cubicBezTo>
                    <a:pt x="3903" y="3091"/>
                    <a:pt x="2279" y="5123"/>
                    <a:pt x="3036" y="7226"/>
                  </a:cubicBezTo>
                  <a:cubicBezTo>
                    <a:pt x="1835" y="7493"/>
                    <a:pt x="968" y="8560"/>
                    <a:pt x="1001" y="9794"/>
                  </a:cubicBezTo>
                  <a:cubicBezTo>
                    <a:pt x="334" y="10728"/>
                    <a:pt x="1" y="11896"/>
                    <a:pt x="67" y="13030"/>
                  </a:cubicBezTo>
                  <a:cubicBezTo>
                    <a:pt x="167" y="16933"/>
                    <a:pt x="2436" y="24538"/>
                    <a:pt x="2436" y="24538"/>
                  </a:cubicBezTo>
                  <a:cubicBezTo>
                    <a:pt x="3170" y="26106"/>
                    <a:pt x="4504" y="27274"/>
                    <a:pt x="6172" y="27841"/>
                  </a:cubicBezTo>
                  <a:cubicBezTo>
                    <a:pt x="6621" y="27978"/>
                    <a:pt x="7084" y="28045"/>
                    <a:pt x="7548" y="28045"/>
                  </a:cubicBezTo>
                  <a:cubicBezTo>
                    <a:pt x="8771" y="28045"/>
                    <a:pt x="9989" y="27578"/>
                    <a:pt x="10908" y="26706"/>
                  </a:cubicBezTo>
                  <a:cubicBezTo>
                    <a:pt x="11609" y="26006"/>
                    <a:pt x="12009" y="25039"/>
                    <a:pt x="12510" y="24171"/>
                  </a:cubicBezTo>
                  <a:cubicBezTo>
                    <a:pt x="12977" y="23271"/>
                    <a:pt x="13577" y="22370"/>
                    <a:pt x="14478" y="21936"/>
                  </a:cubicBezTo>
                  <a:cubicBezTo>
                    <a:pt x="14805" y="21767"/>
                    <a:pt x="15149" y="21703"/>
                    <a:pt x="15502" y="21703"/>
                  </a:cubicBezTo>
                  <a:cubicBezTo>
                    <a:pt x="16120" y="21703"/>
                    <a:pt x="16764" y="21900"/>
                    <a:pt x="17380" y="22070"/>
                  </a:cubicBezTo>
                  <a:cubicBezTo>
                    <a:pt x="17535" y="22116"/>
                    <a:pt x="17664" y="22137"/>
                    <a:pt x="17770" y="22137"/>
                  </a:cubicBezTo>
                  <a:cubicBezTo>
                    <a:pt x="18281" y="22137"/>
                    <a:pt x="18286" y="21649"/>
                    <a:pt x="18314" y="21069"/>
                  </a:cubicBezTo>
                  <a:lnTo>
                    <a:pt x="18247" y="17100"/>
                  </a:lnTo>
                  <a:cubicBezTo>
                    <a:pt x="18314" y="15565"/>
                    <a:pt x="18747" y="14031"/>
                    <a:pt x="19781" y="12930"/>
                  </a:cubicBezTo>
                  <a:cubicBezTo>
                    <a:pt x="20582" y="12096"/>
                    <a:pt x="21649" y="11562"/>
                    <a:pt x="22617" y="10895"/>
                  </a:cubicBezTo>
                  <a:cubicBezTo>
                    <a:pt x="23551" y="10228"/>
                    <a:pt x="24451" y="9294"/>
                    <a:pt x="24518" y="8127"/>
                  </a:cubicBezTo>
                  <a:cubicBezTo>
                    <a:pt x="24552" y="7960"/>
                    <a:pt x="24518" y="7793"/>
                    <a:pt x="24518" y="7626"/>
                  </a:cubicBezTo>
                  <a:cubicBezTo>
                    <a:pt x="24685" y="7393"/>
                    <a:pt x="24852" y="7126"/>
                    <a:pt x="24952" y="6859"/>
                  </a:cubicBezTo>
                  <a:cubicBezTo>
                    <a:pt x="25185" y="6292"/>
                    <a:pt x="25085" y="5625"/>
                    <a:pt x="24685" y="5158"/>
                  </a:cubicBezTo>
                  <a:cubicBezTo>
                    <a:pt x="24464" y="4953"/>
                    <a:pt x="24192" y="4852"/>
                    <a:pt x="23923" y="4852"/>
                  </a:cubicBezTo>
                  <a:cubicBezTo>
                    <a:pt x="23623" y="4852"/>
                    <a:pt x="23328" y="4978"/>
                    <a:pt x="23117" y="5224"/>
                  </a:cubicBezTo>
                  <a:cubicBezTo>
                    <a:pt x="24131" y="3849"/>
                    <a:pt x="22927" y="2333"/>
                    <a:pt x="21640" y="2333"/>
                  </a:cubicBezTo>
                  <a:cubicBezTo>
                    <a:pt x="21149" y="2333"/>
                    <a:pt x="20645" y="2555"/>
                    <a:pt x="20248" y="3090"/>
                  </a:cubicBezTo>
                  <a:cubicBezTo>
                    <a:pt x="20615" y="2289"/>
                    <a:pt x="20349" y="1322"/>
                    <a:pt x="19615" y="821"/>
                  </a:cubicBezTo>
                  <a:cubicBezTo>
                    <a:pt x="19155" y="515"/>
                    <a:pt x="18608" y="352"/>
                    <a:pt x="18051" y="352"/>
                  </a:cubicBezTo>
                  <a:cubicBezTo>
                    <a:pt x="17760" y="352"/>
                    <a:pt x="17466" y="396"/>
                    <a:pt x="17180" y="488"/>
                  </a:cubicBezTo>
                  <a:cubicBezTo>
                    <a:pt x="16379" y="755"/>
                    <a:pt x="15612" y="1155"/>
                    <a:pt x="14945" y="1655"/>
                  </a:cubicBezTo>
                  <a:cubicBezTo>
                    <a:pt x="14945" y="1088"/>
                    <a:pt x="14611" y="554"/>
                    <a:pt x="14077" y="321"/>
                  </a:cubicBezTo>
                  <a:cubicBezTo>
                    <a:pt x="13677" y="107"/>
                    <a:pt x="13234" y="1"/>
                    <a:pt x="1278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32"/>
            <p:cNvSpPr/>
            <p:nvPr/>
          </p:nvSpPr>
          <p:spPr>
            <a:xfrm>
              <a:off x="1856500" y="3909900"/>
              <a:ext cx="249375" cy="72675"/>
            </a:xfrm>
            <a:custGeom>
              <a:avLst/>
              <a:gdLst/>
              <a:ahLst/>
              <a:cxnLst/>
              <a:rect l="l" t="t" r="r" b="b"/>
              <a:pathLst>
                <a:path w="9975" h="2907" extrusionOk="0">
                  <a:moveTo>
                    <a:pt x="0" y="1"/>
                  </a:moveTo>
                  <a:lnTo>
                    <a:pt x="0" y="134"/>
                  </a:lnTo>
                  <a:cubicBezTo>
                    <a:pt x="0" y="268"/>
                    <a:pt x="34" y="368"/>
                    <a:pt x="67" y="501"/>
                  </a:cubicBezTo>
                  <a:cubicBezTo>
                    <a:pt x="167" y="968"/>
                    <a:pt x="367" y="1402"/>
                    <a:pt x="668" y="1769"/>
                  </a:cubicBezTo>
                  <a:cubicBezTo>
                    <a:pt x="1135" y="2336"/>
                    <a:pt x="1768" y="2736"/>
                    <a:pt x="2469" y="2870"/>
                  </a:cubicBezTo>
                  <a:cubicBezTo>
                    <a:pt x="2635" y="2894"/>
                    <a:pt x="2802" y="2906"/>
                    <a:pt x="2967" y="2906"/>
                  </a:cubicBezTo>
                  <a:cubicBezTo>
                    <a:pt x="3696" y="2906"/>
                    <a:pt x="4400" y="2671"/>
                    <a:pt x="4971" y="2236"/>
                  </a:cubicBezTo>
                  <a:cubicBezTo>
                    <a:pt x="5203" y="2061"/>
                    <a:pt x="5385" y="1862"/>
                    <a:pt x="5560" y="1637"/>
                  </a:cubicBezTo>
                  <a:lnTo>
                    <a:pt x="5560" y="1637"/>
                  </a:lnTo>
                  <a:cubicBezTo>
                    <a:pt x="6056" y="2173"/>
                    <a:pt x="6752" y="2469"/>
                    <a:pt x="7506" y="2469"/>
                  </a:cubicBezTo>
                  <a:cubicBezTo>
                    <a:pt x="8540" y="2436"/>
                    <a:pt x="9474" y="1802"/>
                    <a:pt x="9874" y="835"/>
                  </a:cubicBezTo>
                  <a:cubicBezTo>
                    <a:pt x="9941" y="701"/>
                    <a:pt x="9974" y="568"/>
                    <a:pt x="9974" y="434"/>
                  </a:cubicBezTo>
                  <a:lnTo>
                    <a:pt x="9974" y="434"/>
                  </a:lnTo>
                  <a:cubicBezTo>
                    <a:pt x="9974" y="435"/>
                    <a:pt x="9941" y="568"/>
                    <a:pt x="9807" y="801"/>
                  </a:cubicBezTo>
                  <a:cubicBezTo>
                    <a:pt x="9641" y="1168"/>
                    <a:pt x="9374" y="1469"/>
                    <a:pt x="9074" y="1702"/>
                  </a:cubicBezTo>
                  <a:cubicBezTo>
                    <a:pt x="8671" y="2074"/>
                    <a:pt x="8154" y="2273"/>
                    <a:pt x="7628" y="2273"/>
                  </a:cubicBezTo>
                  <a:cubicBezTo>
                    <a:pt x="7587" y="2273"/>
                    <a:pt x="7546" y="2271"/>
                    <a:pt x="7506" y="2269"/>
                  </a:cubicBezTo>
                  <a:cubicBezTo>
                    <a:pt x="6772" y="2269"/>
                    <a:pt x="6105" y="1936"/>
                    <a:pt x="5638" y="1402"/>
                  </a:cubicBezTo>
                  <a:lnTo>
                    <a:pt x="5538" y="1302"/>
                  </a:lnTo>
                  <a:lnTo>
                    <a:pt x="5471" y="1402"/>
                  </a:lnTo>
                  <a:cubicBezTo>
                    <a:pt x="5304" y="1669"/>
                    <a:pt x="5071" y="1869"/>
                    <a:pt x="4871" y="2069"/>
                  </a:cubicBezTo>
                  <a:cubicBezTo>
                    <a:pt x="4315" y="2486"/>
                    <a:pt x="3643" y="2694"/>
                    <a:pt x="2952" y="2694"/>
                  </a:cubicBezTo>
                  <a:cubicBezTo>
                    <a:pt x="2813" y="2694"/>
                    <a:pt x="2675" y="2686"/>
                    <a:pt x="2536" y="2669"/>
                  </a:cubicBezTo>
                  <a:cubicBezTo>
                    <a:pt x="1868" y="2569"/>
                    <a:pt x="1235" y="2202"/>
                    <a:pt x="768" y="1702"/>
                  </a:cubicBezTo>
                  <a:cubicBezTo>
                    <a:pt x="467" y="1335"/>
                    <a:pt x="267" y="935"/>
                    <a:pt x="134" y="501"/>
                  </a:cubicBezTo>
                  <a:cubicBezTo>
                    <a:pt x="34" y="168"/>
                    <a:pt x="0" y="1"/>
                    <a:pt x="0"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32"/>
            <p:cNvSpPr/>
            <p:nvPr/>
          </p:nvSpPr>
          <p:spPr>
            <a:xfrm>
              <a:off x="2162550" y="3854875"/>
              <a:ext cx="90925" cy="47850"/>
            </a:xfrm>
            <a:custGeom>
              <a:avLst/>
              <a:gdLst/>
              <a:ahLst/>
              <a:cxnLst/>
              <a:rect l="l" t="t" r="r" b="b"/>
              <a:pathLst>
                <a:path w="3637" h="1914" extrusionOk="0">
                  <a:moveTo>
                    <a:pt x="3470" y="0"/>
                  </a:moveTo>
                  <a:cubicBezTo>
                    <a:pt x="3470" y="200"/>
                    <a:pt x="3470" y="434"/>
                    <a:pt x="3403" y="634"/>
                  </a:cubicBezTo>
                  <a:cubicBezTo>
                    <a:pt x="3336" y="868"/>
                    <a:pt x="3203" y="1068"/>
                    <a:pt x="3036" y="1234"/>
                  </a:cubicBezTo>
                  <a:cubicBezTo>
                    <a:pt x="2836" y="1435"/>
                    <a:pt x="2569" y="1568"/>
                    <a:pt x="2269" y="1635"/>
                  </a:cubicBezTo>
                  <a:cubicBezTo>
                    <a:pt x="2069" y="1672"/>
                    <a:pt x="1868" y="1691"/>
                    <a:pt x="1668" y="1691"/>
                  </a:cubicBezTo>
                  <a:cubicBezTo>
                    <a:pt x="1335" y="1691"/>
                    <a:pt x="1001" y="1639"/>
                    <a:pt x="668" y="1535"/>
                  </a:cubicBezTo>
                  <a:cubicBezTo>
                    <a:pt x="467" y="1435"/>
                    <a:pt x="234" y="1368"/>
                    <a:pt x="0" y="1335"/>
                  </a:cubicBezTo>
                  <a:lnTo>
                    <a:pt x="0" y="1335"/>
                  </a:lnTo>
                  <a:cubicBezTo>
                    <a:pt x="201" y="1501"/>
                    <a:pt x="401" y="1601"/>
                    <a:pt x="634" y="1668"/>
                  </a:cubicBezTo>
                  <a:cubicBezTo>
                    <a:pt x="1008" y="1832"/>
                    <a:pt x="1414" y="1913"/>
                    <a:pt x="1819" y="1913"/>
                  </a:cubicBezTo>
                  <a:cubicBezTo>
                    <a:pt x="1992" y="1913"/>
                    <a:pt x="2165" y="1898"/>
                    <a:pt x="2335" y="1868"/>
                  </a:cubicBezTo>
                  <a:cubicBezTo>
                    <a:pt x="2636" y="1768"/>
                    <a:pt x="2936" y="1601"/>
                    <a:pt x="3169" y="1401"/>
                  </a:cubicBezTo>
                  <a:cubicBezTo>
                    <a:pt x="3370" y="1201"/>
                    <a:pt x="3470" y="968"/>
                    <a:pt x="3536" y="701"/>
                  </a:cubicBezTo>
                  <a:cubicBezTo>
                    <a:pt x="3636" y="467"/>
                    <a:pt x="3603" y="200"/>
                    <a:pt x="3470"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32"/>
            <p:cNvSpPr/>
            <p:nvPr/>
          </p:nvSpPr>
          <p:spPr>
            <a:xfrm>
              <a:off x="2261775" y="3819000"/>
              <a:ext cx="90925" cy="53600"/>
            </a:xfrm>
            <a:custGeom>
              <a:avLst/>
              <a:gdLst/>
              <a:ahLst/>
              <a:cxnLst/>
              <a:rect l="l" t="t" r="r" b="b"/>
              <a:pathLst>
                <a:path w="3637" h="2144" extrusionOk="0">
                  <a:moveTo>
                    <a:pt x="3604" y="1"/>
                  </a:moveTo>
                  <a:cubicBezTo>
                    <a:pt x="3570" y="1"/>
                    <a:pt x="3537" y="268"/>
                    <a:pt x="3337" y="635"/>
                  </a:cubicBezTo>
                  <a:cubicBezTo>
                    <a:pt x="3103" y="1102"/>
                    <a:pt x="2703" y="1502"/>
                    <a:pt x="2203" y="1735"/>
                  </a:cubicBezTo>
                  <a:cubicBezTo>
                    <a:pt x="1895" y="1879"/>
                    <a:pt x="1575" y="1947"/>
                    <a:pt x="1250" y="1947"/>
                  </a:cubicBezTo>
                  <a:cubicBezTo>
                    <a:pt x="1046" y="1947"/>
                    <a:pt x="840" y="1920"/>
                    <a:pt x="635" y="1869"/>
                  </a:cubicBezTo>
                  <a:cubicBezTo>
                    <a:pt x="270" y="1778"/>
                    <a:pt x="44" y="1631"/>
                    <a:pt x="6" y="1631"/>
                  </a:cubicBezTo>
                  <a:cubicBezTo>
                    <a:pt x="3" y="1631"/>
                    <a:pt x="1" y="1632"/>
                    <a:pt x="1" y="1635"/>
                  </a:cubicBezTo>
                  <a:cubicBezTo>
                    <a:pt x="134" y="1836"/>
                    <a:pt x="368" y="1969"/>
                    <a:pt x="601" y="2002"/>
                  </a:cubicBezTo>
                  <a:cubicBezTo>
                    <a:pt x="853" y="2098"/>
                    <a:pt x="1112" y="2144"/>
                    <a:pt x="1369" y="2144"/>
                  </a:cubicBezTo>
                  <a:cubicBezTo>
                    <a:pt x="2269" y="2144"/>
                    <a:pt x="3133" y="1584"/>
                    <a:pt x="3470" y="701"/>
                  </a:cubicBezTo>
                  <a:cubicBezTo>
                    <a:pt x="3570" y="468"/>
                    <a:pt x="3637" y="234"/>
                    <a:pt x="3604"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32"/>
            <p:cNvSpPr/>
            <p:nvPr/>
          </p:nvSpPr>
          <p:spPr>
            <a:xfrm>
              <a:off x="2052475" y="3730500"/>
              <a:ext cx="175150" cy="62675"/>
            </a:xfrm>
            <a:custGeom>
              <a:avLst/>
              <a:gdLst/>
              <a:ahLst/>
              <a:cxnLst/>
              <a:rect l="l" t="t" r="r" b="b"/>
              <a:pathLst>
                <a:path w="7006" h="2507" extrusionOk="0">
                  <a:moveTo>
                    <a:pt x="5245" y="1"/>
                  </a:moveTo>
                  <a:cubicBezTo>
                    <a:pt x="4921" y="1"/>
                    <a:pt x="4599" y="66"/>
                    <a:pt x="4303" y="172"/>
                  </a:cubicBezTo>
                  <a:cubicBezTo>
                    <a:pt x="3501" y="504"/>
                    <a:pt x="2928" y="1180"/>
                    <a:pt x="2718" y="1991"/>
                  </a:cubicBezTo>
                  <a:lnTo>
                    <a:pt x="2718" y="1991"/>
                  </a:lnTo>
                  <a:cubicBezTo>
                    <a:pt x="2671" y="1899"/>
                    <a:pt x="2610" y="1814"/>
                    <a:pt x="2535" y="1740"/>
                  </a:cubicBezTo>
                  <a:cubicBezTo>
                    <a:pt x="2335" y="1573"/>
                    <a:pt x="2102" y="1439"/>
                    <a:pt x="1868" y="1406"/>
                  </a:cubicBezTo>
                  <a:cubicBezTo>
                    <a:pt x="1788" y="1393"/>
                    <a:pt x="1707" y="1386"/>
                    <a:pt x="1625" y="1386"/>
                  </a:cubicBezTo>
                  <a:cubicBezTo>
                    <a:pt x="1299" y="1386"/>
                    <a:pt x="968" y="1493"/>
                    <a:pt x="701" y="1706"/>
                  </a:cubicBezTo>
                  <a:cubicBezTo>
                    <a:pt x="501" y="1840"/>
                    <a:pt x="301" y="2006"/>
                    <a:pt x="134" y="2207"/>
                  </a:cubicBezTo>
                  <a:cubicBezTo>
                    <a:pt x="34" y="2373"/>
                    <a:pt x="0" y="2473"/>
                    <a:pt x="0" y="2473"/>
                  </a:cubicBezTo>
                  <a:cubicBezTo>
                    <a:pt x="234" y="2240"/>
                    <a:pt x="501" y="2006"/>
                    <a:pt x="801" y="1806"/>
                  </a:cubicBezTo>
                  <a:cubicBezTo>
                    <a:pt x="1052" y="1639"/>
                    <a:pt x="1351" y="1565"/>
                    <a:pt x="1657" y="1565"/>
                  </a:cubicBezTo>
                  <a:cubicBezTo>
                    <a:pt x="1716" y="1565"/>
                    <a:pt x="1775" y="1567"/>
                    <a:pt x="1835" y="1573"/>
                  </a:cubicBezTo>
                  <a:cubicBezTo>
                    <a:pt x="2269" y="1640"/>
                    <a:pt x="2602" y="2040"/>
                    <a:pt x="2636" y="2507"/>
                  </a:cubicBezTo>
                  <a:lnTo>
                    <a:pt x="2836" y="2507"/>
                  </a:lnTo>
                  <a:cubicBezTo>
                    <a:pt x="2869" y="2173"/>
                    <a:pt x="2936" y="1840"/>
                    <a:pt x="3103" y="1573"/>
                  </a:cubicBezTo>
                  <a:cubicBezTo>
                    <a:pt x="3507" y="707"/>
                    <a:pt x="4386" y="165"/>
                    <a:pt x="5307" y="165"/>
                  </a:cubicBezTo>
                  <a:cubicBezTo>
                    <a:pt x="5450" y="165"/>
                    <a:pt x="5594" y="178"/>
                    <a:pt x="5738" y="205"/>
                  </a:cubicBezTo>
                  <a:cubicBezTo>
                    <a:pt x="6205" y="305"/>
                    <a:pt x="6605" y="472"/>
                    <a:pt x="7005" y="739"/>
                  </a:cubicBezTo>
                  <a:cubicBezTo>
                    <a:pt x="7005" y="739"/>
                    <a:pt x="6939" y="605"/>
                    <a:pt x="6738" y="472"/>
                  </a:cubicBezTo>
                  <a:cubicBezTo>
                    <a:pt x="6472" y="272"/>
                    <a:pt x="6138" y="138"/>
                    <a:pt x="5804" y="72"/>
                  </a:cubicBezTo>
                  <a:cubicBezTo>
                    <a:pt x="5621" y="23"/>
                    <a:pt x="5433" y="1"/>
                    <a:pt x="5245"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32"/>
            <p:cNvSpPr/>
            <p:nvPr/>
          </p:nvSpPr>
          <p:spPr>
            <a:xfrm>
              <a:off x="2078325" y="3672100"/>
              <a:ext cx="51375" cy="61050"/>
            </a:xfrm>
            <a:custGeom>
              <a:avLst/>
              <a:gdLst/>
              <a:ahLst/>
              <a:cxnLst/>
              <a:rect l="l" t="t" r="r" b="b"/>
              <a:pathLst>
                <a:path w="2055" h="2442" extrusionOk="0">
                  <a:moveTo>
                    <a:pt x="1858" y="1"/>
                  </a:moveTo>
                  <a:cubicBezTo>
                    <a:pt x="1766" y="1"/>
                    <a:pt x="1642" y="11"/>
                    <a:pt x="1501" y="39"/>
                  </a:cubicBezTo>
                  <a:cubicBezTo>
                    <a:pt x="601" y="206"/>
                    <a:pt x="0" y="1040"/>
                    <a:pt x="34" y="1941"/>
                  </a:cubicBezTo>
                  <a:cubicBezTo>
                    <a:pt x="67" y="2274"/>
                    <a:pt x="167" y="2441"/>
                    <a:pt x="201" y="2441"/>
                  </a:cubicBezTo>
                  <a:cubicBezTo>
                    <a:pt x="201" y="2274"/>
                    <a:pt x="201" y="2108"/>
                    <a:pt x="201" y="1941"/>
                  </a:cubicBezTo>
                  <a:cubicBezTo>
                    <a:pt x="201" y="1540"/>
                    <a:pt x="367" y="1174"/>
                    <a:pt x="601" y="840"/>
                  </a:cubicBezTo>
                  <a:cubicBezTo>
                    <a:pt x="834" y="540"/>
                    <a:pt x="1168" y="306"/>
                    <a:pt x="1568" y="173"/>
                  </a:cubicBezTo>
                  <a:cubicBezTo>
                    <a:pt x="1868" y="73"/>
                    <a:pt x="2035" y="73"/>
                    <a:pt x="2035" y="39"/>
                  </a:cubicBezTo>
                  <a:cubicBezTo>
                    <a:pt x="2054" y="20"/>
                    <a:pt x="1985" y="1"/>
                    <a:pt x="1858"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32"/>
            <p:cNvSpPr/>
            <p:nvPr/>
          </p:nvSpPr>
          <p:spPr>
            <a:xfrm>
              <a:off x="1926550" y="3771450"/>
              <a:ext cx="104275" cy="41750"/>
            </a:xfrm>
            <a:custGeom>
              <a:avLst/>
              <a:gdLst/>
              <a:ahLst/>
              <a:cxnLst/>
              <a:rect l="l" t="t" r="r" b="b"/>
              <a:pathLst>
                <a:path w="4171" h="1670" extrusionOk="0">
                  <a:moveTo>
                    <a:pt x="1556" y="0"/>
                  </a:moveTo>
                  <a:cubicBezTo>
                    <a:pt x="1438" y="0"/>
                    <a:pt x="1319" y="11"/>
                    <a:pt x="1201" y="35"/>
                  </a:cubicBezTo>
                  <a:cubicBezTo>
                    <a:pt x="901" y="68"/>
                    <a:pt x="634" y="168"/>
                    <a:pt x="434" y="335"/>
                  </a:cubicBezTo>
                  <a:cubicBezTo>
                    <a:pt x="67" y="635"/>
                    <a:pt x="0" y="936"/>
                    <a:pt x="0" y="936"/>
                  </a:cubicBezTo>
                  <a:cubicBezTo>
                    <a:pt x="2" y="937"/>
                    <a:pt x="5" y="938"/>
                    <a:pt x="7" y="938"/>
                  </a:cubicBezTo>
                  <a:cubicBezTo>
                    <a:pt x="50" y="938"/>
                    <a:pt x="188" y="689"/>
                    <a:pt x="534" y="469"/>
                  </a:cubicBezTo>
                  <a:cubicBezTo>
                    <a:pt x="734" y="335"/>
                    <a:pt x="968" y="235"/>
                    <a:pt x="1235" y="202"/>
                  </a:cubicBezTo>
                  <a:cubicBezTo>
                    <a:pt x="1535" y="202"/>
                    <a:pt x="1835" y="235"/>
                    <a:pt x="2135" y="335"/>
                  </a:cubicBezTo>
                  <a:cubicBezTo>
                    <a:pt x="2669" y="535"/>
                    <a:pt x="3136" y="835"/>
                    <a:pt x="3570" y="1236"/>
                  </a:cubicBezTo>
                  <a:cubicBezTo>
                    <a:pt x="3736" y="1403"/>
                    <a:pt x="3937" y="1536"/>
                    <a:pt x="4137" y="1669"/>
                  </a:cubicBezTo>
                  <a:cubicBezTo>
                    <a:pt x="4170" y="1669"/>
                    <a:pt x="4003" y="1436"/>
                    <a:pt x="3670" y="1102"/>
                  </a:cubicBezTo>
                  <a:cubicBezTo>
                    <a:pt x="3269" y="669"/>
                    <a:pt x="2769" y="335"/>
                    <a:pt x="2202" y="102"/>
                  </a:cubicBezTo>
                  <a:cubicBezTo>
                    <a:pt x="1987" y="37"/>
                    <a:pt x="1771" y="0"/>
                    <a:pt x="1556"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32"/>
            <p:cNvSpPr/>
            <p:nvPr/>
          </p:nvSpPr>
          <p:spPr>
            <a:xfrm>
              <a:off x="2023275" y="3824850"/>
              <a:ext cx="23375" cy="54225"/>
            </a:xfrm>
            <a:custGeom>
              <a:avLst/>
              <a:gdLst/>
              <a:ahLst/>
              <a:cxnLst/>
              <a:rect l="l" t="t" r="r" b="b"/>
              <a:pathLst>
                <a:path w="935" h="2169" extrusionOk="0">
                  <a:moveTo>
                    <a:pt x="935" y="0"/>
                  </a:moveTo>
                  <a:lnTo>
                    <a:pt x="935" y="0"/>
                  </a:lnTo>
                  <a:cubicBezTo>
                    <a:pt x="234" y="501"/>
                    <a:pt x="1" y="1401"/>
                    <a:pt x="368" y="2169"/>
                  </a:cubicBezTo>
                  <a:cubicBezTo>
                    <a:pt x="368" y="1768"/>
                    <a:pt x="401" y="1401"/>
                    <a:pt x="468" y="1034"/>
                  </a:cubicBezTo>
                  <a:cubicBezTo>
                    <a:pt x="601" y="668"/>
                    <a:pt x="735" y="334"/>
                    <a:pt x="935"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32"/>
            <p:cNvSpPr/>
            <p:nvPr/>
          </p:nvSpPr>
          <p:spPr>
            <a:xfrm>
              <a:off x="2370200" y="4281000"/>
              <a:ext cx="354350" cy="575325"/>
            </a:xfrm>
            <a:custGeom>
              <a:avLst/>
              <a:gdLst/>
              <a:ahLst/>
              <a:cxnLst/>
              <a:rect l="l" t="t" r="r" b="b"/>
              <a:pathLst>
                <a:path w="14174" h="23013" extrusionOk="0">
                  <a:moveTo>
                    <a:pt x="9874" y="1"/>
                  </a:moveTo>
                  <a:lnTo>
                    <a:pt x="3836" y="1969"/>
                  </a:lnTo>
                  <a:lnTo>
                    <a:pt x="4971" y="13077"/>
                  </a:lnTo>
                  <a:lnTo>
                    <a:pt x="4570" y="13911"/>
                  </a:lnTo>
                  <a:lnTo>
                    <a:pt x="67" y="21283"/>
                  </a:lnTo>
                  <a:cubicBezTo>
                    <a:pt x="0" y="21416"/>
                    <a:pt x="4637" y="22517"/>
                    <a:pt x="6372" y="22884"/>
                  </a:cubicBezTo>
                  <a:cubicBezTo>
                    <a:pt x="6735" y="22961"/>
                    <a:pt x="7194" y="23012"/>
                    <a:pt x="7704" y="23012"/>
                  </a:cubicBezTo>
                  <a:cubicBezTo>
                    <a:pt x="10287" y="23012"/>
                    <a:pt x="14173" y="21690"/>
                    <a:pt x="13477" y="15645"/>
                  </a:cubicBezTo>
                  <a:cubicBezTo>
                    <a:pt x="12843" y="10575"/>
                    <a:pt x="9874" y="1"/>
                    <a:pt x="9874"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3" name="Google Shape;523;p32"/>
            <p:cNvSpPr/>
            <p:nvPr/>
          </p:nvSpPr>
          <p:spPr>
            <a:xfrm>
              <a:off x="2411900" y="4081700"/>
              <a:ext cx="42550" cy="79325"/>
            </a:xfrm>
            <a:custGeom>
              <a:avLst/>
              <a:gdLst/>
              <a:ahLst/>
              <a:cxnLst/>
              <a:rect l="l" t="t" r="r" b="b"/>
              <a:pathLst>
                <a:path w="1702" h="3173" extrusionOk="0">
                  <a:moveTo>
                    <a:pt x="1701" y="0"/>
                  </a:moveTo>
                  <a:cubicBezTo>
                    <a:pt x="701" y="467"/>
                    <a:pt x="67" y="1468"/>
                    <a:pt x="34" y="2536"/>
                  </a:cubicBezTo>
                  <a:cubicBezTo>
                    <a:pt x="0" y="2669"/>
                    <a:pt x="34" y="2836"/>
                    <a:pt x="100" y="2969"/>
                  </a:cubicBezTo>
                  <a:cubicBezTo>
                    <a:pt x="208" y="3098"/>
                    <a:pt x="385" y="3172"/>
                    <a:pt x="560" y="3172"/>
                  </a:cubicBezTo>
                  <a:cubicBezTo>
                    <a:pt x="656" y="3172"/>
                    <a:pt x="751" y="3150"/>
                    <a:pt x="834" y="3103"/>
                  </a:cubicBezTo>
                  <a:cubicBezTo>
                    <a:pt x="1068" y="2969"/>
                    <a:pt x="1268" y="2769"/>
                    <a:pt x="1435" y="2536"/>
                  </a:cubicBezTo>
                  <a:lnTo>
                    <a:pt x="1701" y="0"/>
                  </a:ln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32"/>
            <p:cNvSpPr/>
            <p:nvPr/>
          </p:nvSpPr>
          <p:spPr>
            <a:xfrm>
              <a:off x="2409400" y="4081700"/>
              <a:ext cx="44225" cy="81750"/>
            </a:xfrm>
            <a:custGeom>
              <a:avLst/>
              <a:gdLst/>
              <a:ahLst/>
              <a:cxnLst/>
              <a:rect l="l" t="t" r="r" b="b"/>
              <a:pathLst>
                <a:path w="1769" h="3270" extrusionOk="0">
                  <a:moveTo>
                    <a:pt x="1768" y="0"/>
                  </a:moveTo>
                  <a:cubicBezTo>
                    <a:pt x="1501" y="67"/>
                    <a:pt x="1268" y="201"/>
                    <a:pt x="1101" y="367"/>
                  </a:cubicBezTo>
                  <a:cubicBezTo>
                    <a:pt x="601" y="768"/>
                    <a:pt x="234" y="1335"/>
                    <a:pt x="100" y="1968"/>
                  </a:cubicBezTo>
                  <a:cubicBezTo>
                    <a:pt x="34" y="2135"/>
                    <a:pt x="34" y="2335"/>
                    <a:pt x="34" y="2536"/>
                  </a:cubicBezTo>
                  <a:cubicBezTo>
                    <a:pt x="0" y="2702"/>
                    <a:pt x="34" y="2902"/>
                    <a:pt x="134" y="3069"/>
                  </a:cubicBezTo>
                  <a:cubicBezTo>
                    <a:pt x="267" y="3203"/>
                    <a:pt x="434" y="3269"/>
                    <a:pt x="601" y="3269"/>
                  </a:cubicBezTo>
                  <a:cubicBezTo>
                    <a:pt x="767" y="3269"/>
                    <a:pt x="901" y="3236"/>
                    <a:pt x="1034" y="3169"/>
                  </a:cubicBezTo>
                  <a:cubicBezTo>
                    <a:pt x="1201" y="3069"/>
                    <a:pt x="1334" y="2902"/>
                    <a:pt x="1435" y="2736"/>
                  </a:cubicBezTo>
                  <a:cubicBezTo>
                    <a:pt x="1535" y="2636"/>
                    <a:pt x="1535" y="2569"/>
                    <a:pt x="1535" y="2569"/>
                  </a:cubicBezTo>
                  <a:cubicBezTo>
                    <a:pt x="1535" y="2564"/>
                    <a:pt x="1533" y="2562"/>
                    <a:pt x="1531" y="2562"/>
                  </a:cubicBezTo>
                  <a:cubicBezTo>
                    <a:pt x="1516" y="2562"/>
                    <a:pt x="1454" y="2645"/>
                    <a:pt x="1368" y="2702"/>
                  </a:cubicBezTo>
                  <a:cubicBezTo>
                    <a:pt x="1234" y="2836"/>
                    <a:pt x="1101" y="2936"/>
                    <a:pt x="968" y="3036"/>
                  </a:cubicBezTo>
                  <a:cubicBezTo>
                    <a:pt x="880" y="3073"/>
                    <a:pt x="788" y="3092"/>
                    <a:pt x="698" y="3092"/>
                  </a:cubicBezTo>
                  <a:cubicBezTo>
                    <a:pt x="548" y="3092"/>
                    <a:pt x="405" y="3040"/>
                    <a:pt x="300" y="2936"/>
                  </a:cubicBezTo>
                  <a:cubicBezTo>
                    <a:pt x="234" y="2802"/>
                    <a:pt x="200" y="2669"/>
                    <a:pt x="234" y="2536"/>
                  </a:cubicBezTo>
                  <a:cubicBezTo>
                    <a:pt x="234" y="2369"/>
                    <a:pt x="267" y="2202"/>
                    <a:pt x="300" y="2035"/>
                  </a:cubicBezTo>
                  <a:cubicBezTo>
                    <a:pt x="434" y="1435"/>
                    <a:pt x="767" y="901"/>
                    <a:pt x="1201" y="501"/>
                  </a:cubicBezTo>
                  <a:cubicBezTo>
                    <a:pt x="1535" y="167"/>
                    <a:pt x="1768" y="34"/>
                    <a:pt x="1768"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32"/>
            <p:cNvSpPr/>
            <p:nvPr/>
          </p:nvSpPr>
          <p:spPr>
            <a:xfrm>
              <a:off x="2433575" y="3946850"/>
              <a:ext cx="257700" cy="389225"/>
            </a:xfrm>
            <a:custGeom>
              <a:avLst/>
              <a:gdLst/>
              <a:ahLst/>
              <a:cxnLst/>
              <a:rect l="l" t="t" r="r" b="b"/>
              <a:pathLst>
                <a:path w="10308" h="15569" extrusionOk="0">
                  <a:moveTo>
                    <a:pt x="9811" y="1"/>
                  </a:moveTo>
                  <a:cubicBezTo>
                    <a:pt x="9582" y="1"/>
                    <a:pt x="9288" y="168"/>
                    <a:pt x="8974" y="558"/>
                  </a:cubicBezTo>
                  <a:cubicBezTo>
                    <a:pt x="8240" y="1392"/>
                    <a:pt x="6672" y="4661"/>
                    <a:pt x="6672" y="4661"/>
                  </a:cubicBezTo>
                  <a:lnTo>
                    <a:pt x="4370" y="5428"/>
                  </a:lnTo>
                  <a:cubicBezTo>
                    <a:pt x="4370" y="5428"/>
                    <a:pt x="1402" y="6595"/>
                    <a:pt x="1035" y="7563"/>
                  </a:cubicBezTo>
                  <a:cubicBezTo>
                    <a:pt x="668" y="8530"/>
                    <a:pt x="1" y="12099"/>
                    <a:pt x="1" y="12099"/>
                  </a:cubicBezTo>
                  <a:lnTo>
                    <a:pt x="1301" y="15568"/>
                  </a:lnTo>
                  <a:lnTo>
                    <a:pt x="7239" y="14367"/>
                  </a:lnTo>
                  <a:cubicBezTo>
                    <a:pt x="7239" y="14367"/>
                    <a:pt x="8140" y="7329"/>
                    <a:pt x="8206" y="7129"/>
                  </a:cubicBezTo>
                  <a:cubicBezTo>
                    <a:pt x="8206" y="7129"/>
                    <a:pt x="10308" y="1191"/>
                    <a:pt x="10275" y="658"/>
                  </a:cubicBezTo>
                  <a:cubicBezTo>
                    <a:pt x="10275" y="253"/>
                    <a:pt x="10092" y="1"/>
                    <a:pt x="981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32"/>
            <p:cNvSpPr/>
            <p:nvPr/>
          </p:nvSpPr>
          <p:spPr>
            <a:xfrm>
              <a:off x="2446925" y="4046050"/>
              <a:ext cx="81750" cy="115525"/>
            </a:xfrm>
            <a:custGeom>
              <a:avLst/>
              <a:gdLst/>
              <a:ahLst/>
              <a:cxnLst/>
              <a:rect l="l" t="t" r="r" b="b"/>
              <a:pathLst>
                <a:path w="3270" h="4621" extrusionOk="0">
                  <a:moveTo>
                    <a:pt x="2833" y="1"/>
                  </a:moveTo>
                  <a:cubicBezTo>
                    <a:pt x="2379" y="1"/>
                    <a:pt x="1931" y="82"/>
                    <a:pt x="1501" y="259"/>
                  </a:cubicBezTo>
                  <a:cubicBezTo>
                    <a:pt x="1001" y="559"/>
                    <a:pt x="601" y="1026"/>
                    <a:pt x="434" y="1593"/>
                  </a:cubicBezTo>
                  <a:cubicBezTo>
                    <a:pt x="234" y="2127"/>
                    <a:pt x="100" y="2694"/>
                    <a:pt x="67" y="3294"/>
                  </a:cubicBezTo>
                  <a:cubicBezTo>
                    <a:pt x="0" y="3695"/>
                    <a:pt x="0" y="4228"/>
                    <a:pt x="334" y="4495"/>
                  </a:cubicBezTo>
                  <a:cubicBezTo>
                    <a:pt x="455" y="4576"/>
                    <a:pt x="588" y="4620"/>
                    <a:pt x="719" y="4620"/>
                  </a:cubicBezTo>
                  <a:cubicBezTo>
                    <a:pt x="805" y="4620"/>
                    <a:pt x="889" y="4601"/>
                    <a:pt x="968" y="4562"/>
                  </a:cubicBezTo>
                  <a:cubicBezTo>
                    <a:pt x="1168" y="4495"/>
                    <a:pt x="1301" y="4295"/>
                    <a:pt x="1335" y="4095"/>
                  </a:cubicBezTo>
                  <a:lnTo>
                    <a:pt x="3269" y="25"/>
                  </a:lnTo>
                  <a:cubicBezTo>
                    <a:pt x="3124" y="9"/>
                    <a:pt x="2978" y="1"/>
                    <a:pt x="2833"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32"/>
            <p:cNvSpPr/>
            <p:nvPr/>
          </p:nvSpPr>
          <p:spPr>
            <a:xfrm>
              <a:off x="2445250" y="4045225"/>
              <a:ext cx="82575" cy="117800"/>
            </a:xfrm>
            <a:custGeom>
              <a:avLst/>
              <a:gdLst/>
              <a:ahLst/>
              <a:cxnLst/>
              <a:rect l="l" t="t" r="r" b="b"/>
              <a:pathLst>
                <a:path w="3303" h="4712" extrusionOk="0">
                  <a:moveTo>
                    <a:pt x="2586" y="0"/>
                  </a:moveTo>
                  <a:cubicBezTo>
                    <a:pt x="2444" y="0"/>
                    <a:pt x="2302" y="8"/>
                    <a:pt x="2169" y="25"/>
                  </a:cubicBezTo>
                  <a:cubicBezTo>
                    <a:pt x="1735" y="92"/>
                    <a:pt x="1335" y="292"/>
                    <a:pt x="1035" y="592"/>
                  </a:cubicBezTo>
                  <a:cubicBezTo>
                    <a:pt x="634" y="959"/>
                    <a:pt x="367" y="1459"/>
                    <a:pt x="267" y="1960"/>
                  </a:cubicBezTo>
                  <a:cubicBezTo>
                    <a:pt x="134" y="2460"/>
                    <a:pt x="34" y="2994"/>
                    <a:pt x="1" y="3494"/>
                  </a:cubicBezTo>
                  <a:cubicBezTo>
                    <a:pt x="1" y="3728"/>
                    <a:pt x="1" y="3961"/>
                    <a:pt x="67" y="4195"/>
                  </a:cubicBezTo>
                  <a:cubicBezTo>
                    <a:pt x="134" y="4395"/>
                    <a:pt x="301" y="4595"/>
                    <a:pt x="501" y="4662"/>
                  </a:cubicBezTo>
                  <a:cubicBezTo>
                    <a:pt x="584" y="4695"/>
                    <a:pt x="668" y="4712"/>
                    <a:pt x="751" y="4712"/>
                  </a:cubicBezTo>
                  <a:cubicBezTo>
                    <a:pt x="834" y="4712"/>
                    <a:pt x="918" y="4695"/>
                    <a:pt x="1001" y="4662"/>
                  </a:cubicBezTo>
                  <a:cubicBezTo>
                    <a:pt x="1135" y="4628"/>
                    <a:pt x="1235" y="4528"/>
                    <a:pt x="1301" y="4428"/>
                  </a:cubicBezTo>
                  <a:cubicBezTo>
                    <a:pt x="1435" y="4261"/>
                    <a:pt x="1402" y="4128"/>
                    <a:pt x="1402" y="4128"/>
                  </a:cubicBezTo>
                  <a:lnTo>
                    <a:pt x="1402" y="4128"/>
                  </a:lnTo>
                  <a:cubicBezTo>
                    <a:pt x="1335" y="4228"/>
                    <a:pt x="1301" y="4295"/>
                    <a:pt x="1235" y="4395"/>
                  </a:cubicBezTo>
                  <a:cubicBezTo>
                    <a:pt x="1105" y="4524"/>
                    <a:pt x="948" y="4598"/>
                    <a:pt x="790" y="4598"/>
                  </a:cubicBezTo>
                  <a:cubicBezTo>
                    <a:pt x="704" y="4598"/>
                    <a:pt x="617" y="4576"/>
                    <a:pt x="534" y="4528"/>
                  </a:cubicBezTo>
                  <a:cubicBezTo>
                    <a:pt x="367" y="4462"/>
                    <a:pt x="267" y="4328"/>
                    <a:pt x="234" y="4161"/>
                  </a:cubicBezTo>
                  <a:cubicBezTo>
                    <a:pt x="167" y="3928"/>
                    <a:pt x="167" y="3728"/>
                    <a:pt x="201" y="3528"/>
                  </a:cubicBezTo>
                  <a:cubicBezTo>
                    <a:pt x="234" y="3027"/>
                    <a:pt x="334" y="2527"/>
                    <a:pt x="434" y="2026"/>
                  </a:cubicBezTo>
                  <a:cubicBezTo>
                    <a:pt x="568" y="1559"/>
                    <a:pt x="801" y="1092"/>
                    <a:pt x="1135" y="726"/>
                  </a:cubicBezTo>
                  <a:cubicBezTo>
                    <a:pt x="1435" y="459"/>
                    <a:pt x="1768" y="259"/>
                    <a:pt x="2169" y="192"/>
                  </a:cubicBezTo>
                  <a:cubicBezTo>
                    <a:pt x="2869" y="92"/>
                    <a:pt x="3303" y="125"/>
                    <a:pt x="3303" y="92"/>
                  </a:cubicBezTo>
                  <a:cubicBezTo>
                    <a:pt x="3203" y="58"/>
                    <a:pt x="3103" y="25"/>
                    <a:pt x="3003" y="25"/>
                  </a:cubicBezTo>
                  <a:cubicBezTo>
                    <a:pt x="2869" y="8"/>
                    <a:pt x="2727" y="0"/>
                    <a:pt x="2586"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32"/>
            <p:cNvSpPr/>
            <p:nvPr/>
          </p:nvSpPr>
          <p:spPr>
            <a:xfrm>
              <a:off x="2478600" y="4038525"/>
              <a:ext cx="119275" cy="126950"/>
            </a:xfrm>
            <a:custGeom>
              <a:avLst/>
              <a:gdLst/>
              <a:ahLst/>
              <a:cxnLst/>
              <a:rect l="l" t="t" r="r" b="b"/>
              <a:pathLst>
                <a:path w="4771" h="5078" extrusionOk="0">
                  <a:moveTo>
                    <a:pt x="3129" y="1"/>
                  </a:moveTo>
                  <a:cubicBezTo>
                    <a:pt x="2636" y="1"/>
                    <a:pt x="2167" y="195"/>
                    <a:pt x="1835" y="527"/>
                  </a:cubicBezTo>
                  <a:cubicBezTo>
                    <a:pt x="1402" y="960"/>
                    <a:pt x="1068" y="1427"/>
                    <a:pt x="835" y="1994"/>
                  </a:cubicBezTo>
                  <a:cubicBezTo>
                    <a:pt x="635" y="2428"/>
                    <a:pt x="434" y="2862"/>
                    <a:pt x="234" y="3329"/>
                  </a:cubicBezTo>
                  <a:cubicBezTo>
                    <a:pt x="134" y="3562"/>
                    <a:pt x="68" y="3796"/>
                    <a:pt x="34" y="4062"/>
                  </a:cubicBezTo>
                  <a:cubicBezTo>
                    <a:pt x="1" y="4329"/>
                    <a:pt x="68" y="4596"/>
                    <a:pt x="234" y="4796"/>
                  </a:cubicBezTo>
                  <a:cubicBezTo>
                    <a:pt x="419" y="4981"/>
                    <a:pt x="655" y="5077"/>
                    <a:pt x="894" y="5077"/>
                  </a:cubicBezTo>
                  <a:cubicBezTo>
                    <a:pt x="1043" y="5077"/>
                    <a:pt x="1194" y="5040"/>
                    <a:pt x="1335" y="4963"/>
                  </a:cubicBezTo>
                  <a:cubicBezTo>
                    <a:pt x="1669" y="4763"/>
                    <a:pt x="1936" y="4429"/>
                    <a:pt x="2069" y="4062"/>
                  </a:cubicBezTo>
                  <a:lnTo>
                    <a:pt x="4771" y="927"/>
                  </a:lnTo>
                  <a:cubicBezTo>
                    <a:pt x="4404" y="493"/>
                    <a:pt x="3937" y="193"/>
                    <a:pt x="3437" y="26"/>
                  </a:cubicBezTo>
                  <a:cubicBezTo>
                    <a:pt x="3334" y="9"/>
                    <a:pt x="3231" y="1"/>
                    <a:pt x="3129"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32"/>
            <p:cNvSpPr/>
            <p:nvPr/>
          </p:nvSpPr>
          <p:spPr>
            <a:xfrm>
              <a:off x="2476100" y="4035900"/>
              <a:ext cx="121775" cy="131400"/>
            </a:xfrm>
            <a:custGeom>
              <a:avLst/>
              <a:gdLst/>
              <a:ahLst/>
              <a:cxnLst/>
              <a:rect l="l" t="t" r="r" b="b"/>
              <a:pathLst>
                <a:path w="4871" h="5256" extrusionOk="0">
                  <a:moveTo>
                    <a:pt x="3185" y="0"/>
                  </a:moveTo>
                  <a:cubicBezTo>
                    <a:pt x="2751" y="0"/>
                    <a:pt x="2314" y="169"/>
                    <a:pt x="1969" y="465"/>
                  </a:cubicBezTo>
                  <a:cubicBezTo>
                    <a:pt x="1435" y="932"/>
                    <a:pt x="1035" y="1499"/>
                    <a:pt x="768" y="2166"/>
                  </a:cubicBezTo>
                  <a:cubicBezTo>
                    <a:pt x="635" y="2500"/>
                    <a:pt x="501" y="2833"/>
                    <a:pt x="368" y="3133"/>
                  </a:cubicBezTo>
                  <a:cubicBezTo>
                    <a:pt x="201" y="3434"/>
                    <a:pt x="101" y="3767"/>
                    <a:pt x="34" y="4101"/>
                  </a:cubicBezTo>
                  <a:cubicBezTo>
                    <a:pt x="1" y="4434"/>
                    <a:pt x="101" y="4768"/>
                    <a:pt x="301" y="5001"/>
                  </a:cubicBezTo>
                  <a:cubicBezTo>
                    <a:pt x="486" y="5160"/>
                    <a:pt x="712" y="5255"/>
                    <a:pt x="931" y="5255"/>
                  </a:cubicBezTo>
                  <a:cubicBezTo>
                    <a:pt x="989" y="5255"/>
                    <a:pt x="1046" y="5249"/>
                    <a:pt x="1102" y="5235"/>
                  </a:cubicBezTo>
                  <a:cubicBezTo>
                    <a:pt x="1502" y="5168"/>
                    <a:pt x="1835" y="4935"/>
                    <a:pt x="2002" y="4568"/>
                  </a:cubicBezTo>
                  <a:cubicBezTo>
                    <a:pt x="2102" y="4434"/>
                    <a:pt x="2136" y="4301"/>
                    <a:pt x="2169" y="4167"/>
                  </a:cubicBezTo>
                  <a:cubicBezTo>
                    <a:pt x="2136" y="4167"/>
                    <a:pt x="2102" y="4301"/>
                    <a:pt x="1969" y="4534"/>
                  </a:cubicBezTo>
                  <a:cubicBezTo>
                    <a:pt x="1769" y="4835"/>
                    <a:pt x="1468" y="5068"/>
                    <a:pt x="1102" y="5101"/>
                  </a:cubicBezTo>
                  <a:cubicBezTo>
                    <a:pt x="1063" y="5107"/>
                    <a:pt x="1024" y="5110"/>
                    <a:pt x="985" y="5110"/>
                  </a:cubicBezTo>
                  <a:cubicBezTo>
                    <a:pt x="792" y="5110"/>
                    <a:pt x="607" y="5040"/>
                    <a:pt x="468" y="4901"/>
                  </a:cubicBezTo>
                  <a:cubicBezTo>
                    <a:pt x="268" y="4701"/>
                    <a:pt x="201" y="4401"/>
                    <a:pt x="268" y="4134"/>
                  </a:cubicBezTo>
                  <a:cubicBezTo>
                    <a:pt x="334" y="3834"/>
                    <a:pt x="434" y="3534"/>
                    <a:pt x="568" y="3233"/>
                  </a:cubicBezTo>
                  <a:lnTo>
                    <a:pt x="1001" y="2266"/>
                  </a:lnTo>
                  <a:cubicBezTo>
                    <a:pt x="1235" y="1632"/>
                    <a:pt x="1635" y="1099"/>
                    <a:pt x="2136" y="632"/>
                  </a:cubicBezTo>
                  <a:cubicBezTo>
                    <a:pt x="2432" y="335"/>
                    <a:pt x="2859" y="169"/>
                    <a:pt x="3294" y="169"/>
                  </a:cubicBezTo>
                  <a:cubicBezTo>
                    <a:pt x="3397" y="169"/>
                    <a:pt x="3501" y="179"/>
                    <a:pt x="3603" y="198"/>
                  </a:cubicBezTo>
                  <a:cubicBezTo>
                    <a:pt x="3937" y="331"/>
                    <a:pt x="4270" y="498"/>
                    <a:pt x="4537" y="765"/>
                  </a:cubicBezTo>
                  <a:cubicBezTo>
                    <a:pt x="4637" y="865"/>
                    <a:pt x="4737" y="932"/>
                    <a:pt x="4871" y="998"/>
                  </a:cubicBezTo>
                  <a:cubicBezTo>
                    <a:pt x="4871" y="998"/>
                    <a:pt x="4804" y="898"/>
                    <a:pt x="4604" y="698"/>
                  </a:cubicBezTo>
                  <a:cubicBezTo>
                    <a:pt x="4337" y="398"/>
                    <a:pt x="4004" y="198"/>
                    <a:pt x="3637" y="64"/>
                  </a:cubicBezTo>
                  <a:cubicBezTo>
                    <a:pt x="3489" y="21"/>
                    <a:pt x="3337" y="0"/>
                    <a:pt x="3185"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32"/>
            <p:cNvSpPr/>
            <p:nvPr/>
          </p:nvSpPr>
          <p:spPr>
            <a:xfrm>
              <a:off x="2479450" y="4094800"/>
              <a:ext cx="138450" cy="102000"/>
            </a:xfrm>
            <a:custGeom>
              <a:avLst/>
              <a:gdLst/>
              <a:ahLst/>
              <a:cxnLst/>
              <a:rect l="l" t="t" r="r" b="b"/>
              <a:pathLst>
                <a:path w="5538" h="4080" extrusionOk="0">
                  <a:moveTo>
                    <a:pt x="1761" y="1"/>
                  </a:moveTo>
                  <a:cubicBezTo>
                    <a:pt x="1462" y="1"/>
                    <a:pt x="1204" y="23"/>
                    <a:pt x="1034" y="77"/>
                  </a:cubicBezTo>
                  <a:cubicBezTo>
                    <a:pt x="267" y="277"/>
                    <a:pt x="0" y="611"/>
                    <a:pt x="200" y="1144"/>
                  </a:cubicBezTo>
                  <a:cubicBezTo>
                    <a:pt x="801" y="1611"/>
                    <a:pt x="1501" y="1911"/>
                    <a:pt x="2235" y="2045"/>
                  </a:cubicBezTo>
                  <a:lnTo>
                    <a:pt x="2635" y="4080"/>
                  </a:lnTo>
                  <a:lnTo>
                    <a:pt x="5537" y="3112"/>
                  </a:lnTo>
                  <a:cubicBezTo>
                    <a:pt x="5404" y="2112"/>
                    <a:pt x="5304" y="844"/>
                    <a:pt x="4403" y="344"/>
                  </a:cubicBezTo>
                  <a:cubicBezTo>
                    <a:pt x="4198" y="241"/>
                    <a:pt x="2753" y="1"/>
                    <a:pt x="1761" y="1"/>
                  </a:cubicBezTo>
                  <a:close/>
                </a:path>
              </a:pathLst>
            </a:custGeom>
            <a:solidFill>
              <a:srgbClr val="A369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32"/>
            <p:cNvSpPr/>
            <p:nvPr/>
          </p:nvSpPr>
          <p:spPr>
            <a:xfrm>
              <a:off x="2480275" y="4093075"/>
              <a:ext cx="137625" cy="102900"/>
            </a:xfrm>
            <a:custGeom>
              <a:avLst/>
              <a:gdLst/>
              <a:ahLst/>
              <a:cxnLst/>
              <a:rect l="l" t="t" r="r" b="b"/>
              <a:pathLst>
                <a:path w="5505" h="4116" extrusionOk="0">
                  <a:moveTo>
                    <a:pt x="1846" y="1"/>
                  </a:moveTo>
                  <a:cubicBezTo>
                    <a:pt x="1663" y="1"/>
                    <a:pt x="1481" y="5"/>
                    <a:pt x="1301" y="12"/>
                  </a:cubicBezTo>
                  <a:cubicBezTo>
                    <a:pt x="935" y="12"/>
                    <a:pt x="634" y="146"/>
                    <a:pt x="334" y="346"/>
                  </a:cubicBezTo>
                  <a:cubicBezTo>
                    <a:pt x="201" y="446"/>
                    <a:pt x="67" y="579"/>
                    <a:pt x="34" y="746"/>
                  </a:cubicBezTo>
                  <a:cubicBezTo>
                    <a:pt x="1" y="913"/>
                    <a:pt x="34" y="1113"/>
                    <a:pt x="67" y="1247"/>
                  </a:cubicBezTo>
                  <a:lnTo>
                    <a:pt x="67" y="1280"/>
                  </a:lnTo>
                  <a:cubicBezTo>
                    <a:pt x="686" y="1736"/>
                    <a:pt x="1401" y="2033"/>
                    <a:pt x="2149" y="2171"/>
                  </a:cubicBezTo>
                  <a:lnTo>
                    <a:pt x="2149" y="2171"/>
                  </a:lnTo>
                  <a:cubicBezTo>
                    <a:pt x="2276" y="2715"/>
                    <a:pt x="2371" y="3195"/>
                    <a:pt x="2436" y="3582"/>
                  </a:cubicBezTo>
                  <a:cubicBezTo>
                    <a:pt x="2469" y="3782"/>
                    <a:pt x="2536" y="3949"/>
                    <a:pt x="2602" y="4115"/>
                  </a:cubicBezTo>
                  <a:cubicBezTo>
                    <a:pt x="2602" y="3949"/>
                    <a:pt x="2569" y="3748"/>
                    <a:pt x="2536" y="3582"/>
                  </a:cubicBezTo>
                  <a:cubicBezTo>
                    <a:pt x="2469" y="3181"/>
                    <a:pt x="2402" y="2681"/>
                    <a:pt x="2302" y="2081"/>
                  </a:cubicBezTo>
                  <a:lnTo>
                    <a:pt x="2302" y="2014"/>
                  </a:lnTo>
                  <a:lnTo>
                    <a:pt x="2235" y="2014"/>
                  </a:lnTo>
                  <a:cubicBezTo>
                    <a:pt x="1513" y="1883"/>
                    <a:pt x="823" y="1590"/>
                    <a:pt x="261" y="1167"/>
                  </a:cubicBezTo>
                  <a:lnTo>
                    <a:pt x="261" y="1167"/>
                  </a:lnTo>
                  <a:cubicBezTo>
                    <a:pt x="201" y="1038"/>
                    <a:pt x="201" y="910"/>
                    <a:pt x="201" y="813"/>
                  </a:cubicBezTo>
                  <a:cubicBezTo>
                    <a:pt x="234" y="680"/>
                    <a:pt x="334" y="546"/>
                    <a:pt x="434" y="479"/>
                  </a:cubicBezTo>
                  <a:cubicBezTo>
                    <a:pt x="701" y="313"/>
                    <a:pt x="968" y="213"/>
                    <a:pt x="1268" y="179"/>
                  </a:cubicBezTo>
                  <a:cubicBezTo>
                    <a:pt x="2069" y="179"/>
                    <a:pt x="2869" y="213"/>
                    <a:pt x="3670" y="346"/>
                  </a:cubicBezTo>
                  <a:cubicBezTo>
                    <a:pt x="3837" y="379"/>
                    <a:pt x="4003" y="413"/>
                    <a:pt x="4170" y="446"/>
                  </a:cubicBezTo>
                  <a:cubicBezTo>
                    <a:pt x="4337" y="513"/>
                    <a:pt x="4470" y="579"/>
                    <a:pt x="4604" y="713"/>
                  </a:cubicBezTo>
                  <a:cubicBezTo>
                    <a:pt x="4804" y="913"/>
                    <a:pt x="4971" y="1147"/>
                    <a:pt x="5071" y="1447"/>
                  </a:cubicBezTo>
                  <a:cubicBezTo>
                    <a:pt x="5204" y="1847"/>
                    <a:pt x="5338" y="2281"/>
                    <a:pt x="5404" y="2714"/>
                  </a:cubicBezTo>
                  <a:cubicBezTo>
                    <a:pt x="5404" y="2881"/>
                    <a:pt x="5438" y="3015"/>
                    <a:pt x="5504" y="3181"/>
                  </a:cubicBezTo>
                  <a:cubicBezTo>
                    <a:pt x="5504" y="3015"/>
                    <a:pt x="5504" y="2881"/>
                    <a:pt x="5504" y="2714"/>
                  </a:cubicBezTo>
                  <a:cubicBezTo>
                    <a:pt x="5471" y="2281"/>
                    <a:pt x="5371" y="1814"/>
                    <a:pt x="5238" y="1380"/>
                  </a:cubicBezTo>
                  <a:cubicBezTo>
                    <a:pt x="5138" y="1080"/>
                    <a:pt x="4971" y="813"/>
                    <a:pt x="4737" y="579"/>
                  </a:cubicBezTo>
                  <a:cubicBezTo>
                    <a:pt x="4604" y="446"/>
                    <a:pt x="4437" y="346"/>
                    <a:pt x="4270" y="313"/>
                  </a:cubicBezTo>
                  <a:cubicBezTo>
                    <a:pt x="4103" y="246"/>
                    <a:pt x="3903" y="213"/>
                    <a:pt x="3737" y="179"/>
                  </a:cubicBezTo>
                  <a:cubicBezTo>
                    <a:pt x="3116" y="50"/>
                    <a:pt x="2475" y="1"/>
                    <a:pt x="1846"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32"/>
            <p:cNvSpPr/>
            <p:nvPr/>
          </p:nvSpPr>
          <p:spPr>
            <a:xfrm>
              <a:off x="2456925" y="4176600"/>
              <a:ext cx="73400" cy="51900"/>
            </a:xfrm>
            <a:custGeom>
              <a:avLst/>
              <a:gdLst/>
              <a:ahLst/>
              <a:cxnLst/>
              <a:rect l="l" t="t" r="r" b="b"/>
              <a:pathLst>
                <a:path w="2936" h="2076" extrusionOk="0">
                  <a:moveTo>
                    <a:pt x="2484" y="0"/>
                  </a:moveTo>
                  <a:cubicBezTo>
                    <a:pt x="2438" y="0"/>
                    <a:pt x="2388" y="2"/>
                    <a:pt x="2336" y="7"/>
                  </a:cubicBezTo>
                  <a:cubicBezTo>
                    <a:pt x="1368" y="40"/>
                    <a:pt x="534" y="608"/>
                    <a:pt x="134" y="1508"/>
                  </a:cubicBezTo>
                  <a:cubicBezTo>
                    <a:pt x="34" y="1842"/>
                    <a:pt x="1" y="2075"/>
                    <a:pt x="34" y="2075"/>
                  </a:cubicBezTo>
                  <a:cubicBezTo>
                    <a:pt x="67" y="2075"/>
                    <a:pt x="134" y="1875"/>
                    <a:pt x="301" y="1575"/>
                  </a:cubicBezTo>
                  <a:cubicBezTo>
                    <a:pt x="701" y="808"/>
                    <a:pt x="1502" y="274"/>
                    <a:pt x="2369" y="141"/>
                  </a:cubicBezTo>
                  <a:cubicBezTo>
                    <a:pt x="2569" y="141"/>
                    <a:pt x="2736" y="107"/>
                    <a:pt x="2936" y="74"/>
                  </a:cubicBezTo>
                  <a:cubicBezTo>
                    <a:pt x="2936" y="74"/>
                    <a:pt x="2764" y="0"/>
                    <a:pt x="2484" y="0"/>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32"/>
            <p:cNvSpPr/>
            <p:nvPr/>
          </p:nvSpPr>
          <p:spPr>
            <a:xfrm>
              <a:off x="2491950" y="4614575"/>
              <a:ext cx="93425" cy="40050"/>
            </a:xfrm>
            <a:custGeom>
              <a:avLst/>
              <a:gdLst/>
              <a:ahLst/>
              <a:cxnLst/>
              <a:rect l="l" t="t" r="r" b="b"/>
              <a:pathLst>
                <a:path w="3737" h="1602" extrusionOk="0">
                  <a:moveTo>
                    <a:pt x="1" y="1"/>
                  </a:moveTo>
                  <a:lnTo>
                    <a:pt x="1" y="1"/>
                  </a:lnTo>
                  <a:cubicBezTo>
                    <a:pt x="601" y="301"/>
                    <a:pt x="1235" y="568"/>
                    <a:pt x="1869" y="801"/>
                  </a:cubicBezTo>
                  <a:cubicBezTo>
                    <a:pt x="2469" y="1101"/>
                    <a:pt x="3103" y="1368"/>
                    <a:pt x="3737" y="1602"/>
                  </a:cubicBezTo>
                  <a:cubicBezTo>
                    <a:pt x="3203" y="1168"/>
                    <a:pt x="2602" y="835"/>
                    <a:pt x="1969" y="601"/>
                  </a:cubicBezTo>
                  <a:cubicBezTo>
                    <a:pt x="1335" y="301"/>
                    <a:pt x="668" y="101"/>
                    <a:pt x="1" y="1"/>
                  </a:cubicBezTo>
                  <a:close/>
                </a:path>
              </a:pathLst>
            </a:custGeom>
            <a:solidFill>
              <a:srgbClr val="7C3B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4" name="Google Shape;534;p32"/>
            <p:cNvSpPr/>
            <p:nvPr/>
          </p:nvSpPr>
          <p:spPr>
            <a:xfrm>
              <a:off x="1632175" y="4322225"/>
              <a:ext cx="880650" cy="915325"/>
            </a:xfrm>
            <a:custGeom>
              <a:avLst/>
              <a:gdLst/>
              <a:ahLst/>
              <a:cxnLst/>
              <a:rect l="l" t="t" r="r" b="b"/>
              <a:pathLst>
                <a:path w="35226" h="36613" extrusionOk="0">
                  <a:moveTo>
                    <a:pt x="7450" y="1"/>
                  </a:moveTo>
                  <a:cubicBezTo>
                    <a:pt x="6635" y="1"/>
                    <a:pt x="5926" y="65"/>
                    <a:pt x="5404" y="220"/>
                  </a:cubicBezTo>
                  <a:cubicBezTo>
                    <a:pt x="2335" y="1087"/>
                    <a:pt x="534" y="8459"/>
                    <a:pt x="534" y="8459"/>
                  </a:cubicBezTo>
                  <a:lnTo>
                    <a:pt x="0" y="36546"/>
                  </a:lnTo>
                  <a:lnTo>
                    <a:pt x="25018" y="36612"/>
                  </a:lnTo>
                  <a:lnTo>
                    <a:pt x="25052" y="19033"/>
                  </a:lnTo>
                  <a:lnTo>
                    <a:pt x="29088" y="20468"/>
                  </a:lnTo>
                  <a:lnTo>
                    <a:pt x="35225" y="10427"/>
                  </a:lnTo>
                  <a:cubicBezTo>
                    <a:pt x="35225" y="10427"/>
                    <a:pt x="26853" y="3656"/>
                    <a:pt x="25885" y="3222"/>
                  </a:cubicBezTo>
                  <a:cubicBezTo>
                    <a:pt x="24227" y="2489"/>
                    <a:pt x="18668" y="1481"/>
                    <a:pt x="17860" y="1481"/>
                  </a:cubicBezTo>
                  <a:cubicBezTo>
                    <a:pt x="17823" y="1481"/>
                    <a:pt x="17796" y="1483"/>
                    <a:pt x="17780" y="1487"/>
                  </a:cubicBezTo>
                  <a:cubicBezTo>
                    <a:pt x="17780" y="1487"/>
                    <a:pt x="11376" y="1"/>
                    <a:pt x="745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32"/>
            <p:cNvSpPr/>
            <p:nvPr/>
          </p:nvSpPr>
          <p:spPr>
            <a:xfrm>
              <a:off x="2072475" y="4424450"/>
              <a:ext cx="172650" cy="379450"/>
            </a:xfrm>
            <a:custGeom>
              <a:avLst/>
              <a:gdLst/>
              <a:ahLst/>
              <a:cxnLst/>
              <a:rect l="l" t="t" r="r" b="b"/>
              <a:pathLst>
                <a:path w="6906" h="15178" extrusionOk="0">
                  <a:moveTo>
                    <a:pt x="5638" y="0"/>
                  </a:moveTo>
                  <a:cubicBezTo>
                    <a:pt x="5636" y="1"/>
                    <a:pt x="5633" y="3"/>
                    <a:pt x="5631" y="4"/>
                  </a:cubicBezTo>
                  <a:lnTo>
                    <a:pt x="5631" y="4"/>
                  </a:lnTo>
                  <a:cubicBezTo>
                    <a:pt x="5633" y="3"/>
                    <a:pt x="5636" y="1"/>
                    <a:pt x="5638" y="0"/>
                  </a:cubicBezTo>
                  <a:close/>
                  <a:moveTo>
                    <a:pt x="5631" y="4"/>
                  </a:moveTo>
                  <a:lnTo>
                    <a:pt x="5631" y="4"/>
                  </a:lnTo>
                  <a:cubicBezTo>
                    <a:pt x="5567" y="34"/>
                    <a:pt x="5502" y="35"/>
                    <a:pt x="5438" y="67"/>
                  </a:cubicBezTo>
                  <a:cubicBezTo>
                    <a:pt x="5238" y="134"/>
                    <a:pt x="5071" y="200"/>
                    <a:pt x="4904" y="300"/>
                  </a:cubicBezTo>
                  <a:cubicBezTo>
                    <a:pt x="4237" y="634"/>
                    <a:pt x="3637" y="1034"/>
                    <a:pt x="3103" y="1568"/>
                  </a:cubicBezTo>
                  <a:cubicBezTo>
                    <a:pt x="2303" y="2302"/>
                    <a:pt x="1635" y="3202"/>
                    <a:pt x="1202" y="4170"/>
                  </a:cubicBezTo>
                  <a:cubicBezTo>
                    <a:pt x="1" y="6638"/>
                    <a:pt x="234" y="9574"/>
                    <a:pt x="1836" y="11809"/>
                  </a:cubicBezTo>
                  <a:cubicBezTo>
                    <a:pt x="2436" y="12709"/>
                    <a:pt x="3237" y="13477"/>
                    <a:pt x="4137" y="14077"/>
                  </a:cubicBezTo>
                  <a:cubicBezTo>
                    <a:pt x="4738" y="14477"/>
                    <a:pt x="5405" y="14811"/>
                    <a:pt x="6105" y="15011"/>
                  </a:cubicBezTo>
                  <a:cubicBezTo>
                    <a:pt x="6305" y="15078"/>
                    <a:pt x="6506" y="15111"/>
                    <a:pt x="6706" y="15144"/>
                  </a:cubicBezTo>
                  <a:cubicBezTo>
                    <a:pt x="6772" y="15178"/>
                    <a:pt x="6839" y="15178"/>
                    <a:pt x="6906" y="15178"/>
                  </a:cubicBezTo>
                  <a:cubicBezTo>
                    <a:pt x="5972" y="14911"/>
                    <a:pt x="5071" y="14511"/>
                    <a:pt x="4237" y="13977"/>
                  </a:cubicBezTo>
                  <a:cubicBezTo>
                    <a:pt x="3370" y="13376"/>
                    <a:pt x="2603" y="12609"/>
                    <a:pt x="2002" y="11709"/>
                  </a:cubicBezTo>
                  <a:cubicBezTo>
                    <a:pt x="501" y="9507"/>
                    <a:pt x="268" y="6672"/>
                    <a:pt x="1402" y="4270"/>
                  </a:cubicBezTo>
                  <a:cubicBezTo>
                    <a:pt x="1836" y="3303"/>
                    <a:pt x="2436" y="2402"/>
                    <a:pt x="3203" y="1668"/>
                  </a:cubicBezTo>
                  <a:cubicBezTo>
                    <a:pt x="3902" y="1003"/>
                    <a:pt x="4733" y="437"/>
                    <a:pt x="5631" y="4"/>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32"/>
            <p:cNvSpPr/>
            <p:nvPr/>
          </p:nvSpPr>
          <p:spPr>
            <a:xfrm>
              <a:off x="2137525" y="4814725"/>
              <a:ext cx="24225" cy="391125"/>
            </a:xfrm>
            <a:custGeom>
              <a:avLst/>
              <a:gdLst/>
              <a:ahLst/>
              <a:cxnLst/>
              <a:rect l="l" t="t" r="r" b="b"/>
              <a:pathLst>
                <a:path w="969" h="15645" extrusionOk="0">
                  <a:moveTo>
                    <a:pt x="935" y="0"/>
                  </a:moveTo>
                  <a:cubicBezTo>
                    <a:pt x="901" y="0"/>
                    <a:pt x="635" y="3503"/>
                    <a:pt x="401" y="7806"/>
                  </a:cubicBezTo>
                  <a:cubicBezTo>
                    <a:pt x="134" y="12142"/>
                    <a:pt x="1" y="15645"/>
                    <a:pt x="67" y="15645"/>
                  </a:cubicBezTo>
                  <a:cubicBezTo>
                    <a:pt x="101" y="15645"/>
                    <a:pt x="334" y="12142"/>
                    <a:pt x="601" y="7839"/>
                  </a:cubicBezTo>
                  <a:cubicBezTo>
                    <a:pt x="835" y="3503"/>
                    <a:pt x="968" y="0"/>
                    <a:pt x="9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32"/>
            <p:cNvSpPr/>
            <p:nvPr/>
          </p:nvSpPr>
          <p:spPr>
            <a:xfrm>
              <a:off x="1722225" y="4945650"/>
              <a:ext cx="257725" cy="192650"/>
            </a:xfrm>
            <a:custGeom>
              <a:avLst/>
              <a:gdLst/>
              <a:ahLst/>
              <a:cxnLst/>
              <a:rect l="l" t="t" r="r" b="b"/>
              <a:pathLst>
                <a:path w="10309" h="7706" extrusionOk="0">
                  <a:moveTo>
                    <a:pt x="10308" y="0"/>
                  </a:moveTo>
                  <a:cubicBezTo>
                    <a:pt x="10175" y="101"/>
                    <a:pt x="10041" y="201"/>
                    <a:pt x="9908" y="301"/>
                  </a:cubicBezTo>
                  <a:lnTo>
                    <a:pt x="8841" y="1168"/>
                  </a:lnTo>
                  <a:cubicBezTo>
                    <a:pt x="7940" y="1902"/>
                    <a:pt x="6706" y="2936"/>
                    <a:pt x="5271" y="4003"/>
                  </a:cubicBezTo>
                  <a:cubicBezTo>
                    <a:pt x="3837" y="5037"/>
                    <a:pt x="2536" y="5971"/>
                    <a:pt x="1569" y="6639"/>
                  </a:cubicBezTo>
                  <a:lnTo>
                    <a:pt x="401" y="7406"/>
                  </a:lnTo>
                  <a:cubicBezTo>
                    <a:pt x="268" y="7472"/>
                    <a:pt x="134" y="7573"/>
                    <a:pt x="1" y="7706"/>
                  </a:cubicBezTo>
                  <a:cubicBezTo>
                    <a:pt x="168" y="7639"/>
                    <a:pt x="301" y="7573"/>
                    <a:pt x="435" y="7472"/>
                  </a:cubicBezTo>
                  <a:cubicBezTo>
                    <a:pt x="735" y="7306"/>
                    <a:pt x="1135" y="7072"/>
                    <a:pt x="1635" y="6739"/>
                  </a:cubicBezTo>
                  <a:cubicBezTo>
                    <a:pt x="2603" y="6138"/>
                    <a:pt x="3970" y="5238"/>
                    <a:pt x="5371" y="4170"/>
                  </a:cubicBezTo>
                  <a:cubicBezTo>
                    <a:pt x="6806" y="3103"/>
                    <a:pt x="8040" y="2069"/>
                    <a:pt x="8941" y="1301"/>
                  </a:cubicBezTo>
                  <a:cubicBezTo>
                    <a:pt x="9374" y="901"/>
                    <a:pt x="9708" y="601"/>
                    <a:pt x="9941" y="367"/>
                  </a:cubicBezTo>
                  <a:cubicBezTo>
                    <a:pt x="10075" y="267"/>
                    <a:pt x="10208" y="134"/>
                    <a:pt x="10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32"/>
            <p:cNvSpPr/>
            <p:nvPr/>
          </p:nvSpPr>
          <p:spPr>
            <a:xfrm>
              <a:off x="1731400" y="4436925"/>
              <a:ext cx="46725" cy="85950"/>
            </a:xfrm>
            <a:custGeom>
              <a:avLst/>
              <a:gdLst/>
              <a:ahLst/>
              <a:cxnLst/>
              <a:rect l="l" t="t" r="r" b="b"/>
              <a:pathLst>
                <a:path w="1869" h="3438" extrusionOk="0">
                  <a:moveTo>
                    <a:pt x="1864" y="1"/>
                  </a:moveTo>
                  <a:cubicBezTo>
                    <a:pt x="1790" y="1"/>
                    <a:pt x="1492" y="788"/>
                    <a:pt x="1002" y="1736"/>
                  </a:cubicBezTo>
                  <a:cubicBezTo>
                    <a:pt x="501" y="2670"/>
                    <a:pt x="1" y="3371"/>
                    <a:pt x="68" y="3437"/>
                  </a:cubicBezTo>
                  <a:cubicBezTo>
                    <a:pt x="535" y="2970"/>
                    <a:pt x="901" y="2403"/>
                    <a:pt x="1202" y="1836"/>
                  </a:cubicBezTo>
                  <a:cubicBezTo>
                    <a:pt x="1535" y="1269"/>
                    <a:pt x="1769" y="635"/>
                    <a:pt x="1869" y="2"/>
                  </a:cubicBezTo>
                  <a:cubicBezTo>
                    <a:pt x="1867" y="1"/>
                    <a:pt x="1866" y="1"/>
                    <a:pt x="1864"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32"/>
            <p:cNvSpPr/>
            <p:nvPr/>
          </p:nvSpPr>
          <p:spPr>
            <a:xfrm>
              <a:off x="1723900" y="4672950"/>
              <a:ext cx="52575" cy="83425"/>
            </a:xfrm>
            <a:custGeom>
              <a:avLst/>
              <a:gdLst/>
              <a:ahLst/>
              <a:cxnLst/>
              <a:rect l="l" t="t" r="r" b="b"/>
              <a:pathLst>
                <a:path w="2103" h="3337" extrusionOk="0">
                  <a:moveTo>
                    <a:pt x="1" y="1"/>
                  </a:moveTo>
                  <a:lnTo>
                    <a:pt x="1" y="1"/>
                  </a:lnTo>
                  <a:cubicBezTo>
                    <a:pt x="201" y="634"/>
                    <a:pt x="468" y="1235"/>
                    <a:pt x="868" y="1802"/>
                  </a:cubicBezTo>
                  <a:cubicBezTo>
                    <a:pt x="1201" y="2369"/>
                    <a:pt x="1602" y="2903"/>
                    <a:pt x="2102" y="3336"/>
                  </a:cubicBezTo>
                  <a:cubicBezTo>
                    <a:pt x="1769" y="2769"/>
                    <a:pt x="1435" y="2202"/>
                    <a:pt x="1035" y="1669"/>
                  </a:cubicBezTo>
                  <a:cubicBezTo>
                    <a:pt x="734" y="1101"/>
                    <a:pt x="368"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32"/>
            <p:cNvSpPr/>
            <p:nvPr/>
          </p:nvSpPr>
          <p:spPr>
            <a:xfrm>
              <a:off x="1869850" y="4546200"/>
              <a:ext cx="73400" cy="81750"/>
            </a:xfrm>
            <a:custGeom>
              <a:avLst/>
              <a:gdLst/>
              <a:ahLst/>
              <a:cxnLst/>
              <a:rect l="l" t="t" r="r" b="b"/>
              <a:pathLst>
                <a:path w="2936" h="3270" extrusionOk="0">
                  <a:moveTo>
                    <a:pt x="2936" y="0"/>
                  </a:moveTo>
                  <a:cubicBezTo>
                    <a:pt x="2368" y="467"/>
                    <a:pt x="1835" y="968"/>
                    <a:pt x="1401" y="1535"/>
                  </a:cubicBezTo>
                  <a:cubicBezTo>
                    <a:pt x="867" y="2069"/>
                    <a:pt x="400" y="2636"/>
                    <a:pt x="0" y="3269"/>
                  </a:cubicBezTo>
                  <a:cubicBezTo>
                    <a:pt x="567" y="2769"/>
                    <a:pt x="1101" y="2269"/>
                    <a:pt x="1568" y="1702"/>
                  </a:cubicBezTo>
                  <a:cubicBezTo>
                    <a:pt x="2068" y="1168"/>
                    <a:pt x="2535" y="601"/>
                    <a:pt x="29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32"/>
            <p:cNvSpPr/>
            <p:nvPr/>
          </p:nvSpPr>
          <p:spPr>
            <a:xfrm>
              <a:off x="1993250" y="4702975"/>
              <a:ext cx="45075" cy="117600"/>
            </a:xfrm>
            <a:custGeom>
              <a:avLst/>
              <a:gdLst/>
              <a:ahLst/>
              <a:cxnLst/>
              <a:rect l="l" t="t" r="r" b="b"/>
              <a:pathLst>
                <a:path w="1803" h="4704" extrusionOk="0">
                  <a:moveTo>
                    <a:pt x="1802" y="1"/>
                  </a:moveTo>
                  <a:cubicBezTo>
                    <a:pt x="1736" y="1"/>
                    <a:pt x="1402" y="1068"/>
                    <a:pt x="935" y="2369"/>
                  </a:cubicBezTo>
                  <a:cubicBezTo>
                    <a:pt x="468" y="3670"/>
                    <a:pt x="1" y="4671"/>
                    <a:pt x="68" y="4704"/>
                  </a:cubicBezTo>
                  <a:cubicBezTo>
                    <a:pt x="902" y="3270"/>
                    <a:pt x="1502" y="1668"/>
                    <a:pt x="180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32"/>
            <p:cNvSpPr/>
            <p:nvPr/>
          </p:nvSpPr>
          <p:spPr>
            <a:xfrm>
              <a:off x="1880675" y="4853075"/>
              <a:ext cx="8375" cy="90100"/>
            </a:xfrm>
            <a:custGeom>
              <a:avLst/>
              <a:gdLst/>
              <a:ahLst/>
              <a:cxnLst/>
              <a:rect l="l" t="t" r="r" b="b"/>
              <a:pathLst>
                <a:path w="335" h="3604" extrusionOk="0">
                  <a:moveTo>
                    <a:pt x="67" y="1"/>
                  </a:moveTo>
                  <a:cubicBezTo>
                    <a:pt x="1" y="601"/>
                    <a:pt x="1" y="1202"/>
                    <a:pt x="67" y="1802"/>
                  </a:cubicBezTo>
                  <a:cubicBezTo>
                    <a:pt x="34" y="2403"/>
                    <a:pt x="101" y="3003"/>
                    <a:pt x="268" y="3603"/>
                  </a:cubicBezTo>
                  <a:cubicBezTo>
                    <a:pt x="334" y="3003"/>
                    <a:pt x="334" y="2403"/>
                    <a:pt x="268" y="1802"/>
                  </a:cubicBezTo>
                  <a:cubicBezTo>
                    <a:pt x="268" y="1202"/>
                    <a:pt x="201" y="601"/>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32"/>
            <p:cNvSpPr/>
            <p:nvPr/>
          </p:nvSpPr>
          <p:spPr>
            <a:xfrm>
              <a:off x="1717225" y="4990675"/>
              <a:ext cx="68425" cy="88425"/>
            </a:xfrm>
            <a:custGeom>
              <a:avLst/>
              <a:gdLst/>
              <a:ahLst/>
              <a:cxnLst/>
              <a:rect l="l" t="t" r="r" b="b"/>
              <a:pathLst>
                <a:path w="2737" h="3537" extrusionOk="0">
                  <a:moveTo>
                    <a:pt x="1" y="1"/>
                  </a:moveTo>
                  <a:lnTo>
                    <a:pt x="1" y="1"/>
                  </a:lnTo>
                  <a:cubicBezTo>
                    <a:pt x="368" y="668"/>
                    <a:pt x="801" y="1268"/>
                    <a:pt x="1302" y="1835"/>
                  </a:cubicBezTo>
                  <a:cubicBezTo>
                    <a:pt x="1735" y="2436"/>
                    <a:pt x="2202" y="3003"/>
                    <a:pt x="2736" y="3537"/>
                  </a:cubicBezTo>
                  <a:cubicBezTo>
                    <a:pt x="2369" y="2869"/>
                    <a:pt x="1969" y="2269"/>
                    <a:pt x="1468" y="1702"/>
                  </a:cubicBezTo>
                  <a:cubicBezTo>
                    <a:pt x="1035" y="1102"/>
                    <a:pt x="534" y="534"/>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32"/>
            <p:cNvSpPr/>
            <p:nvPr/>
          </p:nvSpPr>
          <p:spPr>
            <a:xfrm>
              <a:off x="1914050" y="5095750"/>
              <a:ext cx="10025" cy="70925"/>
            </a:xfrm>
            <a:custGeom>
              <a:avLst/>
              <a:gdLst/>
              <a:ahLst/>
              <a:cxnLst/>
              <a:rect l="l" t="t" r="r" b="b"/>
              <a:pathLst>
                <a:path w="401" h="2837" extrusionOk="0">
                  <a:moveTo>
                    <a:pt x="67" y="1"/>
                  </a:moveTo>
                  <a:lnTo>
                    <a:pt x="67" y="1"/>
                  </a:lnTo>
                  <a:cubicBezTo>
                    <a:pt x="0" y="935"/>
                    <a:pt x="100" y="1902"/>
                    <a:pt x="334" y="2836"/>
                  </a:cubicBezTo>
                  <a:cubicBezTo>
                    <a:pt x="400" y="1869"/>
                    <a:pt x="300" y="935"/>
                    <a:pt x="67"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32"/>
            <p:cNvSpPr/>
            <p:nvPr/>
          </p:nvSpPr>
          <p:spPr>
            <a:xfrm>
              <a:off x="2020775" y="5021525"/>
              <a:ext cx="54225" cy="80100"/>
            </a:xfrm>
            <a:custGeom>
              <a:avLst/>
              <a:gdLst/>
              <a:ahLst/>
              <a:cxnLst/>
              <a:rect l="l" t="t" r="r" b="b"/>
              <a:pathLst>
                <a:path w="2169" h="3204" extrusionOk="0">
                  <a:moveTo>
                    <a:pt x="1" y="1"/>
                  </a:moveTo>
                  <a:lnTo>
                    <a:pt x="1" y="1"/>
                  </a:lnTo>
                  <a:cubicBezTo>
                    <a:pt x="268" y="601"/>
                    <a:pt x="601" y="1168"/>
                    <a:pt x="1001" y="1669"/>
                  </a:cubicBezTo>
                  <a:cubicBezTo>
                    <a:pt x="1335" y="2236"/>
                    <a:pt x="1735" y="2736"/>
                    <a:pt x="2169" y="3203"/>
                  </a:cubicBezTo>
                  <a:cubicBezTo>
                    <a:pt x="1902" y="2603"/>
                    <a:pt x="1569" y="2069"/>
                    <a:pt x="1168" y="1535"/>
                  </a:cubicBezTo>
                  <a:cubicBezTo>
                    <a:pt x="835" y="1002"/>
                    <a:pt x="468" y="468"/>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32"/>
            <p:cNvSpPr/>
            <p:nvPr/>
          </p:nvSpPr>
          <p:spPr>
            <a:xfrm>
              <a:off x="2083325" y="4886100"/>
              <a:ext cx="45050" cy="9025"/>
            </a:xfrm>
            <a:custGeom>
              <a:avLst/>
              <a:gdLst/>
              <a:ahLst/>
              <a:cxnLst/>
              <a:rect l="l" t="t" r="r" b="b"/>
              <a:pathLst>
                <a:path w="1802" h="361" extrusionOk="0">
                  <a:moveTo>
                    <a:pt x="420" y="1"/>
                  </a:moveTo>
                  <a:cubicBezTo>
                    <a:pt x="277" y="1"/>
                    <a:pt x="135" y="17"/>
                    <a:pt x="1" y="47"/>
                  </a:cubicBezTo>
                  <a:cubicBezTo>
                    <a:pt x="267" y="214"/>
                    <a:pt x="568" y="281"/>
                    <a:pt x="901" y="281"/>
                  </a:cubicBezTo>
                  <a:cubicBezTo>
                    <a:pt x="1048" y="336"/>
                    <a:pt x="1215" y="361"/>
                    <a:pt x="1386" y="361"/>
                  </a:cubicBezTo>
                  <a:cubicBezTo>
                    <a:pt x="1525" y="361"/>
                    <a:pt x="1667" y="344"/>
                    <a:pt x="1802" y="314"/>
                  </a:cubicBezTo>
                  <a:cubicBezTo>
                    <a:pt x="1535" y="148"/>
                    <a:pt x="1235" y="81"/>
                    <a:pt x="935" y="81"/>
                  </a:cubicBezTo>
                  <a:cubicBezTo>
                    <a:pt x="769" y="26"/>
                    <a:pt x="594" y="1"/>
                    <a:pt x="420"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32"/>
            <p:cNvSpPr/>
            <p:nvPr/>
          </p:nvSpPr>
          <p:spPr>
            <a:xfrm>
              <a:off x="2185900" y="4926475"/>
              <a:ext cx="49225" cy="83400"/>
            </a:xfrm>
            <a:custGeom>
              <a:avLst/>
              <a:gdLst/>
              <a:ahLst/>
              <a:cxnLst/>
              <a:rect l="l" t="t" r="r" b="b"/>
              <a:pathLst>
                <a:path w="1969" h="3336" extrusionOk="0">
                  <a:moveTo>
                    <a:pt x="0" y="0"/>
                  </a:moveTo>
                  <a:cubicBezTo>
                    <a:pt x="234" y="601"/>
                    <a:pt x="534" y="1168"/>
                    <a:pt x="901" y="1735"/>
                  </a:cubicBezTo>
                  <a:cubicBezTo>
                    <a:pt x="1168" y="2302"/>
                    <a:pt x="1535" y="2836"/>
                    <a:pt x="1969" y="3336"/>
                  </a:cubicBezTo>
                  <a:cubicBezTo>
                    <a:pt x="1735" y="2736"/>
                    <a:pt x="1435" y="2168"/>
                    <a:pt x="1068" y="1601"/>
                  </a:cubicBezTo>
                  <a:cubicBezTo>
                    <a:pt x="768" y="1034"/>
                    <a:pt x="401" y="5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32"/>
            <p:cNvSpPr/>
            <p:nvPr/>
          </p:nvSpPr>
          <p:spPr>
            <a:xfrm>
              <a:off x="2202575" y="5108275"/>
              <a:ext cx="30050" cy="70900"/>
            </a:xfrm>
            <a:custGeom>
              <a:avLst/>
              <a:gdLst/>
              <a:ahLst/>
              <a:cxnLst/>
              <a:rect l="l" t="t" r="r" b="b"/>
              <a:pathLst>
                <a:path w="1202" h="2836" extrusionOk="0">
                  <a:moveTo>
                    <a:pt x="1201" y="0"/>
                  </a:moveTo>
                  <a:lnTo>
                    <a:pt x="1201" y="0"/>
                  </a:lnTo>
                  <a:cubicBezTo>
                    <a:pt x="901" y="434"/>
                    <a:pt x="668" y="901"/>
                    <a:pt x="501" y="1368"/>
                  </a:cubicBezTo>
                  <a:cubicBezTo>
                    <a:pt x="267" y="1835"/>
                    <a:pt x="101" y="2335"/>
                    <a:pt x="1" y="2835"/>
                  </a:cubicBezTo>
                  <a:cubicBezTo>
                    <a:pt x="301" y="2402"/>
                    <a:pt x="534" y="1935"/>
                    <a:pt x="701" y="1468"/>
                  </a:cubicBezTo>
                  <a:cubicBezTo>
                    <a:pt x="935" y="1001"/>
                    <a:pt x="1101" y="500"/>
                    <a:pt x="1201"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32"/>
            <p:cNvSpPr/>
            <p:nvPr/>
          </p:nvSpPr>
          <p:spPr>
            <a:xfrm>
              <a:off x="2149200" y="4574550"/>
              <a:ext cx="19200" cy="85075"/>
            </a:xfrm>
            <a:custGeom>
              <a:avLst/>
              <a:gdLst/>
              <a:ahLst/>
              <a:cxnLst/>
              <a:rect l="l" t="t" r="r" b="b"/>
              <a:pathLst>
                <a:path w="768" h="3403" extrusionOk="0">
                  <a:moveTo>
                    <a:pt x="101" y="1"/>
                  </a:moveTo>
                  <a:cubicBezTo>
                    <a:pt x="1" y="568"/>
                    <a:pt x="1" y="1168"/>
                    <a:pt x="134" y="1735"/>
                  </a:cubicBezTo>
                  <a:cubicBezTo>
                    <a:pt x="201" y="2336"/>
                    <a:pt x="401" y="2903"/>
                    <a:pt x="701" y="3403"/>
                  </a:cubicBezTo>
                  <a:cubicBezTo>
                    <a:pt x="768" y="3403"/>
                    <a:pt x="534" y="2636"/>
                    <a:pt x="368" y="1702"/>
                  </a:cubicBezTo>
                  <a:cubicBezTo>
                    <a:pt x="201" y="768"/>
                    <a:pt x="168" y="1"/>
                    <a:pt x="10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32"/>
            <p:cNvSpPr/>
            <p:nvPr/>
          </p:nvSpPr>
          <p:spPr>
            <a:xfrm>
              <a:off x="2226750" y="4479475"/>
              <a:ext cx="57575" cy="25875"/>
            </a:xfrm>
            <a:custGeom>
              <a:avLst/>
              <a:gdLst/>
              <a:ahLst/>
              <a:cxnLst/>
              <a:rect l="l" t="t" r="r" b="b"/>
              <a:pathLst>
                <a:path w="2303" h="1035" extrusionOk="0">
                  <a:moveTo>
                    <a:pt x="2303" y="1"/>
                  </a:moveTo>
                  <a:lnTo>
                    <a:pt x="2303" y="1"/>
                  </a:lnTo>
                  <a:cubicBezTo>
                    <a:pt x="1902" y="67"/>
                    <a:pt x="1469" y="201"/>
                    <a:pt x="1102" y="401"/>
                  </a:cubicBezTo>
                  <a:cubicBezTo>
                    <a:pt x="701" y="568"/>
                    <a:pt x="335" y="768"/>
                    <a:pt x="1" y="1035"/>
                  </a:cubicBezTo>
                  <a:cubicBezTo>
                    <a:pt x="401" y="968"/>
                    <a:pt x="835" y="801"/>
                    <a:pt x="1202" y="601"/>
                  </a:cubicBezTo>
                  <a:cubicBezTo>
                    <a:pt x="1602" y="468"/>
                    <a:pt x="1969" y="268"/>
                    <a:pt x="2303"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32"/>
            <p:cNvSpPr/>
            <p:nvPr/>
          </p:nvSpPr>
          <p:spPr>
            <a:xfrm>
              <a:off x="2265125" y="4572050"/>
              <a:ext cx="36725" cy="70900"/>
            </a:xfrm>
            <a:custGeom>
              <a:avLst/>
              <a:gdLst/>
              <a:ahLst/>
              <a:cxnLst/>
              <a:rect l="l" t="t" r="r" b="b"/>
              <a:pathLst>
                <a:path w="1469" h="2836" extrusionOk="0">
                  <a:moveTo>
                    <a:pt x="0" y="0"/>
                  </a:moveTo>
                  <a:lnTo>
                    <a:pt x="0" y="0"/>
                  </a:lnTo>
                  <a:cubicBezTo>
                    <a:pt x="167" y="501"/>
                    <a:pt x="367" y="1001"/>
                    <a:pt x="634" y="1468"/>
                  </a:cubicBezTo>
                  <a:cubicBezTo>
                    <a:pt x="868" y="1935"/>
                    <a:pt x="1135" y="2402"/>
                    <a:pt x="1468" y="2836"/>
                  </a:cubicBezTo>
                  <a:cubicBezTo>
                    <a:pt x="1335" y="2302"/>
                    <a:pt x="1101" y="1802"/>
                    <a:pt x="834" y="1368"/>
                  </a:cubicBezTo>
                  <a:cubicBezTo>
                    <a:pt x="634" y="868"/>
                    <a:pt x="334" y="401"/>
                    <a:pt x="0"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32"/>
            <p:cNvSpPr/>
            <p:nvPr/>
          </p:nvSpPr>
          <p:spPr>
            <a:xfrm>
              <a:off x="2361850" y="4528675"/>
              <a:ext cx="42575" cy="69250"/>
            </a:xfrm>
            <a:custGeom>
              <a:avLst/>
              <a:gdLst/>
              <a:ahLst/>
              <a:cxnLst/>
              <a:rect l="l" t="t" r="r" b="b"/>
              <a:pathLst>
                <a:path w="1703" h="2770" extrusionOk="0">
                  <a:moveTo>
                    <a:pt x="1" y="1"/>
                  </a:moveTo>
                  <a:lnTo>
                    <a:pt x="1" y="1"/>
                  </a:lnTo>
                  <a:cubicBezTo>
                    <a:pt x="201" y="535"/>
                    <a:pt x="434" y="1002"/>
                    <a:pt x="768" y="1435"/>
                  </a:cubicBezTo>
                  <a:cubicBezTo>
                    <a:pt x="1002" y="1936"/>
                    <a:pt x="1335" y="2369"/>
                    <a:pt x="1702" y="2770"/>
                  </a:cubicBezTo>
                  <a:cubicBezTo>
                    <a:pt x="1502" y="2269"/>
                    <a:pt x="1268" y="1769"/>
                    <a:pt x="935" y="1335"/>
                  </a:cubicBezTo>
                  <a:cubicBezTo>
                    <a:pt x="701" y="868"/>
                    <a:pt x="368" y="4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32"/>
            <p:cNvSpPr/>
            <p:nvPr/>
          </p:nvSpPr>
          <p:spPr>
            <a:xfrm>
              <a:off x="2289300" y="4723000"/>
              <a:ext cx="83425" cy="24200"/>
            </a:xfrm>
            <a:custGeom>
              <a:avLst/>
              <a:gdLst/>
              <a:ahLst/>
              <a:cxnLst/>
              <a:rect l="l" t="t" r="r" b="b"/>
              <a:pathLst>
                <a:path w="3337" h="968" extrusionOk="0">
                  <a:moveTo>
                    <a:pt x="3336" y="0"/>
                  </a:moveTo>
                  <a:cubicBezTo>
                    <a:pt x="2769" y="67"/>
                    <a:pt x="2202" y="167"/>
                    <a:pt x="1635" y="367"/>
                  </a:cubicBezTo>
                  <a:cubicBezTo>
                    <a:pt x="1068" y="500"/>
                    <a:pt x="501" y="701"/>
                    <a:pt x="1" y="967"/>
                  </a:cubicBezTo>
                  <a:cubicBezTo>
                    <a:pt x="568" y="901"/>
                    <a:pt x="1135" y="767"/>
                    <a:pt x="1702" y="601"/>
                  </a:cubicBezTo>
                  <a:cubicBezTo>
                    <a:pt x="2269" y="467"/>
                    <a:pt x="2836" y="267"/>
                    <a:pt x="3336"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32"/>
            <p:cNvSpPr/>
            <p:nvPr/>
          </p:nvSpPr>
          <p:spPr>
            <a:xfrm>
              <a:off x="1979925" y="4397725"/>
              <a:ext cx="71725" cy="51750"/>
            </a:xfrm>
            <a:custGeom>
              <a:avLst/>
              <a:gdLst/>
              <a:ahLst/>
              <a:cxnLst/>
              <a:rect l="l" t="t" r="r" b="b"/>
              <a:pathLst>
                <a:path w="2869" h="2070" extrusionOk="0">
                  <a:moveTo>
                    <a:pt x="7" y="0"/>
                  </a:moveTo>
                  <a:cubicBezTo>
                    <a:pt x="5" y="0"/>
                    <a:pt x="2" y="1"/>
                    <a:pt x="0" y="2"/>
                  </a:cubicBezTo>
                  <a:cubicBezTo>
                    <a:pt x="334" y="502"/>
                    <a:pt x="767" y="936"/>
                    <a:pt x="1268" y="1269"/>
                  </a:cubicBezTo>
                  <a:cubicBezTo>
                    <a:pt x="1701" y="1636"/>
                    <a:pt x="2269" y="1903"/>
                    <a:pt x="2836" y="2070"/>
                  </a:cubicBezTo>
                  <a:cubicBezTo>
                    <a:pt x="2869" y="2037"/>
                    <a:pt x="2168" y="1636"/>
                    <a:pt x="1401" y="1069"/>
                  </a:cubicBezTo>
                  <a:cubicBezTo>
                    <a:pt x="625" y="519"/>
                    <a:pt x="99" y="0"/>
                    <a:pt x="7" y="0"/>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32"/>
            <p:cNvSpPr/>
            <p:nvPr/>
          </p:nvSpPr>
          <p:spPr>
            <a:xfrm>
              <a:off x="1766425" y="4353550"/>
              <a:ext cx="59250" cy="17550"/>
            </a:xfrm>
            <a:custGeom>
              <a:avLst/>
              <a:gdLst/>
              <a:ahLst/>
              <a:cxnLst/>
              <a:rect l="l" t="t" r="r" b="b"/>
              <a:pathLst>
                <a:path w="2370" h="702" extrusionOk="0">
                  <a:moveTo>
                    <a:pt x="1" y="1"/>
                  </a:moveTo>
                  <a:cubicBezTo>
                    <a:pt x="301" y="268"/>
                    <a:pt x="701" y="468"/>
                    <a:pt x="1102" y="568"/>
                  </a:cubicBezTo>
                  <a:cubicBezTo>
                    <a:pt x="1368" y="657"/>
                    <a:pt x="1650" y="701"/>
                    <a:pt x="1937" y="701"/>
                  </a:cubicBezTo>
                  <a:cubicBezTo>
                    <a:pt x="2080" y="701"/>
                    <a:pt x="2225" y="690"/>
                    <a:pt x="2369" y="668"/>
                  </a:cubicBezTo>
                  <a:cubicBezTo>
                    <a:pt x="1969" y="535"/>
                    <a:pt x="1569" y="434"/>
                    <a:pt x="1168" y="368"/>
                  </a:cubicBezTo>
                  <a:cubicBezTo>
                    <a:pt x="801" y="201"/>
                    <a:pt x="401" y="101"/>
                    <a:pt x="1"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0"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599413" y="374072"/>
            <a:ext cx="1293633" cy="1088969"/>
          </a:xfrm>
          <a:prstGeom prst="rect">
            <a:avLst/>
          </a:prstGeom>
          <a:noFill/>
        </p:spPr>
      </p:pic>
    </p:spTree>
    <p:extLst>
      <p:ext uri="{BB962C8B-B14F-4D97-AF65-F5344CB8AC3E}">
        <p14:creationId xmlns:p14="http://schemas.microsoft.com/office/powerpoint/2010/main" xmlns="" val="2705262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9"/>
        <p:cNvGrpSpPr/>
        <p:nvPr/>
      </p:nvGrpSpPr>
      <p:grpSpPr>
        <a:xfrm>
          <a:off x="0" y="0"/>
          <a:ext cx="0" cy="0"/>
          <a:chOff x="0" y="0"/>
          <a:chExt cx="0" cy="0"/>
        </a:xfrm>
      </p:grpSpPr>
      <p:sp>
        <p:nvSpPr>
          <p:cNvPr id="560" name="Google Shape;560;p33"/>
          <p:cNvSpPr txBox="1">
            <a:spLocks noGrp="1"/>
          </p:cNvSpPr>
          <p:nvPr>
            <p:ph type="title"/>
          </p:nvPr>
        </p:nvSpPr>
        <p:spPr>
          <a:xfrm>
            <a:off x="713225" y="637300"/>
            <a:ext cx="77175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3000" dirty="0">
                <a:solidFill>
                  <a:srgbClr val="FF5A54"/>
                </a:solidFill>
              </a:rPr>
              <a:t>ACELECİ VE ÖN YARGILI OLMA!</a:t>
            </a:r>
            <a:endParaRPr sz="3000" dirty="0">
              <a:solidFill>
                <a:srgbClr val="FF5A54"/>
              </a:solidFill>
            </a:endParaRPr>
          </a:p>
        </p:txBody>
      </p:sp>
      <p:sp>
        <p:nvSpPr>
          <p:cNvPr id="561" name="Google Shape;561;p33"/>
          <p:cNvSpPr txBox="1">
            <a:spLocks noGrp="1"/>
          </p:cNvSpPr>
          <p:nvPr>
            <p:ph type="body" idx="1"/>
          </p:nvPr>
        </p:nvSpPr>
        <p:spPr>
          <a:xfrm>
            <a:off x="713225" y="1663147"/>
            <a:ext cx="7717500" cy="290572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solidFill>
                  <a:schemeClr val="hlink"/>
                </a:solidFill>
              </a:rPr>
              <a:t>Sorulara ön yargıyla yaklaşma!</a:t>
            </a:r>
          </a:p>
          <a:p>
            <a:pPr marL="0" lvl="0" indent="0" algn="l" rtl="0">
              <a:spcBef>
                <a:spcPts val="0"/>
              </a:spcBef>
              <a:spcAft>
                <a:spcPts val="0"/>
              </a:spcAft>
              <a:buNone/>
            </a:pPr>
            <a:endParaRPr lang="tr-TR" sz="1600" dirty="0">
              <a:solidFill>
                <a:schemeClr val="hlink"/>
              </a:solidFill>
            </a:endParaRPr>
          </a:p>
          <a:p>
            <a:pPr marL="0" lvl="0" indent="0" algn="l" rtl="0">
              <a:spcBef>
                <a:spcPts val="0"/>
              </a:spcBef>
              <a:spcAft>
                <a:spcPts val="0"/>
              </a:spcAft>
              <a:buNone/>
            </a:pPr>
            <a:r>
              <a:rPr lang="tr-TR" sz="1600" dirty="0">
                <a:solidFill>
                  <a:schemeClr val="hlink"/>
                </a:solidFill>
              </a:rPr>
              <a:t>Bunu hem pozitif hem negatif olarak düşün. Yani bir soruyu okurken bu soru kolay ya cevap A deyip aceleci, bu soru zor yapamam deyip ön yargılı düşüncelere kapılmamalısın. Tüm soruları ve şıkları okumalısın.</a:t>
            </a:r>
          </a:p>
          <a:p>
            <a:pPr marL="0" lvl="0" indent="0" algn="l" rtl="0">
              <a:spcBef>
                <a:spcPts val="0"/>
              </a:spcBef>
              <a:spcAft>
                <a:spcPts val="0"/>
              </a:spcAft>
              <a:buNone/>
            </a:pPr>
            <a:endParaRPr lang="tr-TR" sz="1600" dirty="0">
              <a:solidFill>
                <a:schemeClr val="hlink"/>
              </a:solidFill>
            </a:endParaRPr>
          </a:p>
          <a:p>
            <a:pPr marL="0" lvl="0" indent="0" algn="l" rtl="0">
              <a:spcBef>
                <a:spcPts val="0"/>
              </a:spcBef>
              <a:spcAft>
                <a:spcPts val="0"/>
              </a:spcAft>
              <a:buNone/>
            </a:pPr>
            <a:r>
              <a:rPr lang="tr-TR" sz="1600" dirty="0">
                <a:solidFill>
                  <a:schemeClr val="hlink"/>
                </a:solidFill>
              </a:rPr>
              <a:t>Ön yargılı ya da aceleci olmak sana zaman kazandırmaz, aksine hata yapma ihtimalini arttırır.</a:t>
            </a:r>
          </a:p>
        </p:txBody>
      </p:sp>
      <p:sp>
        <p:nvSpPr>
          <p:cNvPr id="562" name="Google Shape;562;p33"/>
          <p:cNvSpPr/>
          <p:nvPr/>
        </p:nvSpPr>
        <p:spPr>
          <a:xfrm>
            <a:off x="7136296" y="637300"/>
            <a:ext cx="2100004"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33"/>
          <p:cNvSpPr/>
          <p:nvPr/>
        </p:nvSpPr>
        <p:spPr>
          <a:xfrm rot="10800000">
            <a:off x="7784863" y="0"/>
            <a:ext cx="933200" cy="506775"/>
          </a:xfrm>
          <a:custGeom>
            <a:avLst/>
            <a:gdLst/>
            <a:ahLst/>
            <a:cxnLst/>
            <a:rect l="l" t="t" r="r" b="b"/>
            <a:pathLst>
              <a:path w="37328" h="20271" extrusionOk="0">
                <a:moveTo>
                  <a:pt x="19723" y="0"/>
                </a:moveTo>
                <a:cubicBezTo>
                  <a:pt x="14825" y="0"/>
                  <a:pt x="9931" y="2033"/>
                  <a:pt x="6472" y="5560"/>
                </a:cubicBezTo>
                <a:cubicBezTo>
                  <a:pt x="3369" y="8662"/>
                  <a:pt x="1201" y="13265"/>
                  <a:pt x="367" y="17569"/>
                </a:cubicBezTo>
                <a:cubicBezTo>
                  <a:pt x="134" y="18936"/>
                  <a:pt x="0" y="19970"/>
                  <a:pt x="1201" y="19970"/>
                </a:cubicBezTo>
                <a:cubicBezTo>
                  <a:pt x="10241" y="20104"/>
                  <a:pt x="19314" y="20170"/>
                  <a:pt x="28354" y="20237"/>
                </a:cubicBezTo>
                <a:cubicBezTo>
                  <a:pt x="30889" y="20237"/>
                  <a:pt x="33491" y="20237"/>
                  <a:pt x="36026" y="20270"/>
                </a:cubicBezTo>
                <a:cubicBezTo>
                  <a:pt x="36693" y="20270"/>
                  <a:pt x="37327" y="19670"/>
                  <a:pt x="37327" y="18970"/>
                </a:cubicBezTo>
                <a:cubicBezTo>
                  <a:pt x="37127" y="11931"/>
                  <a:pt x="33391" y="4626"/>
                  <a:pt x="26820" y="1557"/>
                </a:cubicBezTo>
                <a:cubicBezTo>
                  <a:pt x="24568" y="498"/>
                  <a:pt x="22145" y="0"/>
                  <a:pt x="1972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65" name="Google Shape;565;p33"/>
          <p:cNvGrpSpPr/>
          <p:nvPr/>
        </p:nvGrpSpPr>
        <p:grpSpPr>
          <a:xfrm rot="10800000">
            <a:off x="8246863" y="420300"/>
            <a:ext cx="829800" cy="848525"/>
            <a:chOff x="4580100" y="4038775"/>
            <a:chExt cx="829800" cy="848525"/>
          </a:xfrm>
        </p:grpSpPr>
        <p:sp>
          <p:nvSpPr>
            <p:cNvPr id="566" name="Google Shape;566;p33"/>
            <p:cNvSpPr/>
            <p:nvPr/>
          </p:nvSpPr>
          <p:spPr>
            <a:xfrm>
              <a:off x="4625975" y="4038775"/>
              <a:ext cx="137625" cy="170950"/>
            </a:xfrm>
            <a:custGeom>
              <a:avLst/>
              <a:gdLst/>
              <a:ahLst/>
              <a:cxnLst/>
              <a:rect l="l" t="t" r="r" b="b"/>
              <a:pathLst>
                <a:path w="5505" h="6838" extrusionOk="0">
                  <a:moveTo>
                    <a:pt x="3799" y="0"/>
                  </a:moveTo>
                  <a:cubicBezTo>
                    <a:pt x="3246" y="0"/>
                    <a:pt x="2723" y="274"/>
                    <a:pt x="2436" y="783"/>
                  </a:cubicBezTo>
                  <a:cubicBezTo>
                    <a:pt x="1702" y="1951"/>
                    <a:pt x="1001" y="3152"/>
                    <a:pt x="301" y="4319"/>
                  </a:cubicBezTo>
                  <a:cubicBezTo>
                    <a:pt x="67" y="4720"/>
                    <a:pt x="0" y="5220"/>
                    <a:pt x="134" y="5620"/>
                  </a:cubicBezTo>
                  <a:cubicBezTo>
                    <a:pt x="267" y="5987"/>
                    <a:pt x="534" y="6421"/>
                    <a:pt x="868" y="6621"/>
                  </a:cubicBezTo>
                  <a:cubicBezTo>
                    <a:pt x="1137" y="6767"/>
                    <a:pt x="1429" y="6837"/>
                    <a:pt x="1717" y="6837"/>
                  </a:cubicBezTo>
                  <a:cubicBezTo>
                    <a:pt x="2285" y="6837"/>
                    <a:pt x="2837" y="6563"/>
                    <a:pt x="3169" y="6054"/>
                  </a:cubicBezTo>
                  <a:cubicBezTo>
                    <a:pt x="3870" y="4853"/>
                    <a:pt x="4537" y="3619"/>
                    <a:pt x="5204" y="2451"/>
                  </a:cubicBezTo>
                  <a:cubicBezTo>
                    <a:pt x="5438" y="2051"/>
                    <a:pt x="5504" y="1584"/>
                    <a:pt x="5371" y="1184"/>
                  </a:cubicBezTo>
                  <a:cubicBezTo>
                    <a:pt x="5304" y="783"/>
                    <a:pt x="5004" y="383"/>
                    <a:pt x="4637" y="216"/>
                  </a:cubicBezTo>
                  <a:cubicBezTo>
                    <a:pt x="4368" y="70"/>
                    <a:pt x="4080" y="0"/>
                    <a:pt x="3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7" name="Google Shape;567;p33"/>
            <p:cNvSpPr/>
            <p:nvPr/>
          </p:nvSpPr>
          <p:spPr>
            <a:xfrm>
              <a:off x="5053775" y="4257650"/>
              <a:ext cx="137625" cy="170975"/>
            </a:xfrm>
            <a:custGeom>
              <a:avLst/>
              <a:gdLst/>
              <a:ahLst/>
              <a:cxnLst/>
              <a:rect l="l" t="t" r="r" b="b"/>
              <a:pathLst>
                <a:path w="5505" h="6839" extrusionOk="0">
                  <a:moveTo>
                    <a:pt x="3796" y="1"/>
                  </a:moveTo>
                  <a:cubicBezTo>
                    <a:pt x="3247" y="1"/>
                    <a:pt x="2714" y="268"/>
                    <a:pt x="2402" y="801"/>
                  </a:cubicBezTo>
                  <a:cubicBezTo>
                    <a:pt x="1702" y="1969"/>
                    <a:pt x="1001" y="3170"/>
                    <a:pt x="268" y="4337"/>
                  </a:cubicBezTo>
                  <a:cubicBezTo>
                    <a:pt x="67" y="4704"/>
                    <a:pt x="1" y="5204"/>
                    <a:pt x="101" y="5638"/>
                  </a:cubicBezTo>
                  <a:cubicBezTo>
                    <a:pt x="234" y="6005"/>
                    <a:pt x="534" y="6405"/>
                    <a:pt x="868" y="6639"/>
                  </a:cubicBezTo>
                  <a:cubicBezTo>
                    <a:pt x="1135" y="6772"/>
                    <a:pt x="1424" y="6839"/>
                    <a:pt x="1709" y="6839"/>
                  </a:cubicBezTo>
                  <a:cubicBezTo>
                    <a:pt x="2280" y="6839"/>
                    <a:pt x="2836" y="6572"/>
                    <a:pt x="3170" y="6038"/>
                  </a:cubicBezTo>
                  <a:cubicBezTo>
                    <a:pt x="3870" y="4838"/>
                    <a:pt x="4537" y="3637"/>
                    <a:pt x="5204" y="2469"/>
                  </a:cubicBezTo>
                  <a:cubicBezTo>
                    <a:pt x="5405" y="2102"/>
                    <a:pt x="5505" y="1602"/>
                    <a:pt x="5371" y="1168"/>
                  </a:cubicBezTo>
                  <a:cubicBezTo>
                    <a:pt x="5271" y="801"/>
                    <a:pt x="5004" y="368"/>
                    <a:pt x="4604" y="201"/>
                  </a:cubicBezTo>
                  <a:cubicBezTo>
                    <a:pt x="4348" y="67"/>
                    <a:pt x="4070" y="1"/>
                    <a:pt x="37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8" name="Google Shape;568;p33"/>
            <p:cNvSpPr/>
            <p:nvPr/>
          </p:nvSpPr>
          <p:spPr>
            <a:xfrm>
              <a:off x="4600950" y="4286000"/>
              <a:ext cx="136800" cy="171000"/>
            </a:xfrm>
            <a:custGeom>
              <a:avLst/>
              <a:gdLst/>
              <a:ahLst/>
              <a:cxnLst/>
              <a:rect l="l" t="t" r="r" b="b"/>
              <a:pathLst>
                <a:path w="5472" h="6840" extrusionOk="0">
                  <a:moveTo>
                    <a:pt x="3807" y="1"/>
                  </a:moveTo>
                  <a:cubicBezTo>
                    <a:pt x="3251" y="1"/>
                    <a:pt x="2725" y="268"/>
                    <a:pt x="2436" y="801"/>
                  </a:cubicBezTo>
                  <a:cubicBezTo>
                    <a:pt x="1702" y="1969"/>
                    <a:pt x="1001" y="3170"/>
                    <a:pt x="301" y="4337"/>
                  </a:cubicBezTo>
                  <a:cubicBezTo>
                    <a:pt x="67" y="4704"/>
                    <a:pt x="1" y="5205"/>
                    <a:pt x="134" y="5638"/>
                  </a:cubicBezTo>
                  <a:cubicBezTo>
                    <a:pt x="268" y="6005"/>
                    <a:pt x="534" y="6405"/>
                    <a:pt x="868" y="6639"/>
                  </a:cubicBezTo>
                  <a:cubicBezTo>
                    <a:pt x="1135" y="6772"/>
                    <a:pt x="1424" y="6839"/>
                    <a:pt x="1709" y="6839"/>
                  </a:cubicBezTo>
                  <a:cubicBezTo>
                    <a:pt x="2280" y="6839"/>
                    <a:pt x="2836" y="6572"/>
                    <a:pt x="3170" y="6039"/>
                  </a:cubicBezTo>
                  <a:cubicBezTo>
                    <a:pt x="3870" y="4838"/>
                    <a:pt x="4537" y="3637"/>
                    <a:pt x="5204" y="2469"/>
                  </a:cubicBezTo>
                  <a:cubicBezTo>
                    <a:pt x="5438" y="2069"/>
                    <a:pt x="5471" y="1569"/>
                    <a:pt x="5371" y="1168"/>
                  </a:cubicBezTo>
                  <a:cubicBezTo>
                    <a:pt x="5305" y="801"/>
                    <a:pt x="5004" y="368"/>
                    <a:pt x="4637" y="201"/>
                  </a:cubicBezTo>
                  <a:cubicBezTo>
                    <a:pt x="4371" y="68"/>
                    <a:pt x="4085" y="1"/>
                    <a:pt x="38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9" name="Google Shape;569;p33"/>
            <p:cNvSpPr/>
            <p:nvPr/>
          </p:nvSpPr>
          <p:spPr>
            <a:xfrm>
              <a:off x="4808600" y="4428600"/>
              <a:ext cx="137625" cy="171000"/>
            </a:xfrm>
            <a:custGeom>
              <a:avLst/>
              <a:gdLst/>
              <a:ahLst/>
              <a:cxnLst/>
              <a:rect l="l" t="t" r="r" b="b"/>
              <a:pathLst>
                <a:path w="5505" h="6840" extrusionOk="0">
                  <a:moveTo>
                    <a:pt x="3806" y="1"/>
                  </a:moveTo>
                  <a:cubicBezTo>
                    <a:pt x="3247" y="1"/>
                    <a:pt x="2714" y="268"/>
                    <a:pt x="2402" y="802"/>
                  </a:cubicBezTo>
                  <a:cubicBezTo>
                    <a:pt x="1702" y="1969"/>
                    <a:pt x="1001" y="3170"/>
                    <a:pt x="268" y="4337"/>
                  </a:cubicBezTo>
                  <a:cubicBezTo>
                    <a:pt x="67" y="4704"/>
                    <a:pt x="1" y="5205"/>
                    <a:pt x="134" y="5638"/>
                  </a:cubicBezTo>
                  <a:cubicBezTo>
                    <a:pt x="234" y="6005"/>
                    <a:pt x="534" y="6439"/>
                    <a:pt x="868" y="6639"/>
                  </a:cubicBezTo>
                  <a:cubicBezTo>
                    <a:pt x="1135" y="6773"/>
                    <a:pt x="1424" y="6839"/>
                    <a:pt x="1709" y="6839"/>
                  </a:cubicBezTo>
                  <a:cubicBezTo>
                    <a:pt x="2280" y="6839"/>
                    <a:pt x="2836" y="6572"/>
                    <a:pt x="3170" y="6039"/>
                  </a:cubicBezTo>
                  <a:cubicBezTo>
                    <a:pt x="3870" y="4838"/>
                    <a:pt x="4537" y="3637"/>
                    <a:pt x="5204" y="2469"/>
                  </a:cubicBezTo>
                  <a:cubicBezTo>
                    <a:pt x="5405" y="2036"/>
                    <a:pt x="5505" y="1602"/>
                    <a:pt x="5371" y="1168"/>
                  </a:cubicBezTo>
                  <a:cubicBezTo>
                    <a:pt x="5304" y="802"/>
                    <a:pt x="5004" y="368"/>
                    <a:pt x="4637" y="201"/>
                  </a:cubicBezTo>
                  <a:cubicBezTo>
                    <a:pt x="4370" y="68"/>
                    <a:pt x="4085" y="1"/>
                    <a:pt x="380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0" name="Google Shape;570;p33"/>
            <p:cNvSpPr/>
            <p:nvPr/>
          </p:nvSpPr>
          <p:spPr>
            <a:xfrm>
              <a:off x="5038775" y="4522450"/>
              <a:ext cx="137625" cy="171125"/>
            </a:xfrm>
            <a:custGeom>
              <a:avLst/>
              <a:gdLst/>
              <a:ahLst/>
              <a:cxnLst/>
              <a:rect l="l" t="t" r="r" b="b"/>
              <a:pathLst>
                <a:path w="5505" h="6845" extrusionOk="0">
                  <a:moveTo>
                    <a:pt x="3799" y="0"/>
                  </a:moveTo>
                  <a:cubicBezTo>
                    <a:pt x="3246" y="0"/>
                    <a:pt x="2723" y="274"/>
                    <a:pt x="2435" y="784"/>
                  </a:cubicBezTo>
                  <a:cubicBezTo>
                    <a:pt x="1701" y="1951"/>
                    <a:pt x="1001" y="3185"/>
                    <a:pt x="300" y="4353"/>
                  </a:cubicBezTo>
                  <a:cubicBezTo>
                    <a:pt x="100" y="4720"/>
                    <a:pt x="0" y="5220"/>
                    <a:pt x="134" y="5620"/>
                  </a:cubicBezTo>
                  <a:cubicBezTo>
                    <a:pt x="267" y="6021"/>
                    <a:pt x="534" y="6421"/>
                    <a:pt x="868" y="6621"/>
                  </a:cubicBezTo>
                  <a:cubicBezTo>
                    <a:pt x="1144" y="6771"/>
                    <a:pt x="1444" y="6845"/>
                    <a:pt x="1739" y="6845"/>
                  </a:cubicBezTo>
                  <a:cubicBezTo>
                    <a:pt x="2299" y="6845"/>
                    <a:pt x="2842" y="6578"/>
                    <a:pt x="3169" y="6054"/>
                  </a:cubicBezTo>
                  <a:cubicBezTo>
                    <a:pt x="3870" y="4853"/>
                    <a:pt x="4537" y="3619"/>
                    <a:pt x="5204" y="2451"/>
                  </a:cubicBezTo>
                  <a:cubicBezTo>
                    <a:pt x="5437" y="2051"/>
                    <a:pt x="5504" y="1584"/>
                    <a:pt x="5371" y="1184"/>
                  </a:cubicBezTo>
                  <a:cubicBezTo>
                    <a:pt x="5304" y="784"/>
                    <a:pt x="5004" y="383"/>
                    <a:pt x="4637" y="217"/>
                  </a:cubicBezTo>
                  <a:cubicBezTo>
                    <a:pt x="4368" y="71"/>
                    <a:pt x="4080" y="0"/>
                    <a:pt x="37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1" name="Google Shape;571;p33"/>
            <p:cNvSpPr/>
            <p:nvPr/>
          </p:nvSpPr>
          <p:spPr>
            <a:xfrm>
              <a:off x="4580100" y="4599575"/>
              <a:ext cx="136800" cy="170975"/>
            </a:xfrm>
            <a:custGeom>
              <a:avLst/>
              <a:gdLst/>
              <a:ahLst/>
              <a:cxnLst/>
              <a:rect l="l" t="t" r="r" b="b"/>
              <a:pathLst>
                <a:path w="5472" h="6839" extrusionOk="0">
                  <a:moveTo>
                    <a:pt x="3807" y="0"/>
                  </a:moveTo>
                  <a:cubicBezTo>
                    <a:pt x="3251" y="0"/>
                    <a:pt x="2725" y="267"/>
                    <a:pt x="2436" y="801"/>
                  </a:cubicBezTo>
                  <a:cubicBezTo>
                    <a:pt x="1702" y="1968"/>
                    <a:pt x="1002" y="3169"/>
                    <a:pt x="301" y="4337"/>
                  </a:cubicBezTo>
                  <a:cubicBezTo>
                    <a:pt x="68" y="4704"/>
                    <a:pt x="1" y="5204"/>
                    <a:pt x="134" y="5638"/>
                  </a:cubicBezTo>
                  <a:cubicBezTo>
                    <a:pt x="268" y="6005"/>
                    <a:pt x="535" y="6405"/>
                    <a:pt x="868" y="6638"/>
                  </a:cubicBezTo>
                  <a:cubicBezTo>
                    <a:pt x="1135" y="6772"/>
                    <a:pt x="1424" y="6838"/>
                    <a:pt x="1709" y="6838"/>
                  </a:cubicBezTo>
                  <a:cubicBezTo>
                    <a:pt x="2280" y="6838"/>
                    <a:pt x="2836" y="6572"/>
                    <a:pt x="3170" y="6038"/>
                  </a:cubicBezTo>
                  <a:cubicBezTo>
                    <a:pt x="3870" y="4837"/>
                    <a:pt x="4537" y="3636"/>
                    <a:pt x="5205" y="2469"/>
                  </a:cubicBezTo>
                  <a:cubicBezTo>
                    <a:pt x="5438" y="2035"/>
                    <a:pt x="5471" y="1601"/>
                    <a:pt x="5371" y="1168"/>
                  </a:cubicBezTo>
                  <a:cubicBezTo>
                    <a:pt x="5305" y="801"/>
                    <a:pt x="5004" y="367"/>
                    <a:pt x="4637" y="200"/>
                  </a:cubicBezTo>
                  <a:cubicBezTo>
                    <a:pt x="4371" y="67"/>
                    <a:pt x="4085" y="0"/>
                    <a:pt x="380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33"/>
            <p:cNvSpPr/>
            <p:nvPr/>
          </p:nvSpPr>
          <p:spPr>
            <a:xfrm>
              <a:off x="4808600" y="4716325"/>
              <a:ext cx="137625" cy="170975"/>
            </a:xfrm>
            <a:custGeom>
              <a:avLst/>
              <a:gdLst/>
              <a:ahLst/>
              <a:cxnLst/>
              <a:rect l="l" t="t" r="r" b="b"/>
              <a:pathLst>
                <a:path w="5505" h="6839" extrusionOk="0">
                  <a:moveTo>
                    <a:pt x="3806" y="0"/>
                  </a:moveTo>
                  <a:cubicBezTo>
                    <a:pt x="3247" y="0"/>
                    <a:pt x="2714" y="267"/>
                    <a:pt x="2402" y="801"/>
                  </a:cubicBezTo>
                  <a:cubicBezTo>
                    <a:pt x="1702" y="1968"/>
                    <a:pt x="1001" y="3169"/>
                    <a:pt x="268" y="4337"/>
                  </a:cubicBezTo>
                  <a:cubicBezTo>
                    <a:pt x="67" y="4704"/>
                    <a:pt x="1" y="5204"/>
                    <a:pt x="134" y="5638"/>
                  </a:cubicBezTo>
                  <a:cubicBezTo>
                    <a:pt x="234" y="6005"/>
                    <a:pt x="534" y="6405"/>
                    <a:pt x="868" y="6638"/>
                  </a:cubicBezTo>
                  <a:cubicBezTo>
                    <a:pt x="1135" y="6772"/>
                    <a:pt x="1424" y="6838"/>
                    <a:pt x="1709" y="6838"/>
                  </a:cubicBezTo>
                  <a:cubicBezTo>
                    <a:pt x="2280" y="6838"/>
                    <a:pt x="2836" y="6572"/>
                    <a:pt x="3170" y="6038"/>
                  </a:cubicBezTo>
                  <a:cubicBezTo>
                    <a:pt x="3870" y="4837"/>
                    <a:pt x="4537" y="3636"/>
                    <a:pt x="5204" y="2469"/>
                  </a:cubicBezTo>
                  <a:cubicBezTo>
                    <a:pt x="5405" y="2035"/>
                    <a:pt x="5505" y="1601"/>
                    <a:pt x="5371" y="1168"/>
                  </a:cubicBezTo>
                  <a:cubicBezTo>
                    <a:pt x="5304" y="801"/>
                    <a:pt x="5004" y="367"/>
                    <a:pt x="4637" y="200"/>
                  </a:cubicBezTo>
                  <a:cubicBezTo>
                    <a:pt x="4370" y="67"/>
                    <a:pt x="4085" y="0"/>
                    <a:pt x="38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33"/>
            <p:cNvSpPr/>
            <p:nvPr/>
          </p:nvSpPr>
          <p:spPr>
            <a:xfrm>
              <a:off x="4832800" y="4141975"/>
              <a:ext cx="135950" cy="171150"/>
            </a:xfrm>
            <a:custGeom>
              <a:avLst/>
              <a:gdLst/>
              <a:ahLst/>
              <a:cxnLst/>
              <a:rect l="l" t="t" r="r" b="b"/>
              <a:pathLst>
                <a:path w="5438" h="6846" extrusionOk="0">
                  <a:moveTo>
                    <a:pt x="3766" y="1"/>
                  </a:moveTo>
                  <a:cubicBezTo>
                    <a:pt x="3228" y="1"/>
                    <a:pt x="2708" y="268"/>
                    <a:pt x="2402" y="792"/>
                  </a:cubicBezTo>
                  <a:cubicBezTo>
                    <a:pt x="1701" y="1959"/>
                    <a:pt x="1001" y="3160"/>
                    <a:pt x="267" y="4328"/>
                  </a:cubicBezTo>
                  <a:cubicBezTo>
                    <a:pt x="67" y="4694"/>
                    <a:pt x="0" y="5228"/>
                    <a:pt x="100" y="5628"/>
                  </a:cubicBezTo>
                  <a:cubicBezTo>
                    <a:pt x="234" y="5995"/>
                    <a:pt x="534" y="6429"/>
                    <a:pt x="867" y="6629"/>
                  </a:cubicBezTo>
                  <a:cubicBezTo>
                    <a:pt x="1137" y="6775"/>
                    <a:pt x="1428" y="6845"/>
                    <a:pt x="1716" y="6845"/>
                  </a:cubicBezTo>
                  <a:cubicBezTo>
                    <a:pt x="2284" y="6845"/>
                    <a:pt x="2837" y="6571"/>
                    <a:pt x="3169" y="6062"/>
                  </a:cubicBezTo>
                  <a:cubicBezTo>
                    <a:pt x="3869" y="4828"/>
                    <a:pt x="4537" y="3627"/>
                    <a:pt x="5204" y="2460"/>
                  </a:cubicBezTo>
                  <a:cubicBezTo>
                    <a:pt x="5404" y="2059"/>
                    <a:pt x="5437" y="1592"/>
                    <a:pt x="5371" y="1159"/>
                  </a:cubicBezTo>
                  <a:cubicBezTo>
                    <a:pt x="5270" y="792"/>
                    <a:pt x="5004" y="391"/>
                    <a:pt x="4603" y="225"/>
                  </a:cubicBezTo>
                  <a:cubicBezTo>
                    <a:pt x="4338" y="75"/>
                    <a:pt x="4050" y="1"/>
                    <a:pt x="376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33"/>
            <p:cNvSpPr/>
            <p:nvPr/>
          </p:nvSpPr>
          <p:spPr>
            <a:xfrm>
              <a:off x="5272275" y="4371300"/>
              <a:ext cx="137625" cy="171150"/>
            </a:xfrm>
            <a:custGeom>
              <a:avLst/>
              <a:gdLst/>
              <a:ahLst/>
              <a:cxnLst/>
              <a:rect l="l" t="t" r="r" b="b"/>
              <a:pathLst>
                <a:path w="5505" h="6846" extrusionOk="0">
                  <a:moveTo>
                    <a:pt x="3777" y="1"/>
                  </a:moveTo>
                  <a:cubicBezTo>
                    <a:pt x="3232" y="1"/>
                    <a:pt x="2719" y="268"/>
                    <a:pt x="2435" y="792"/>
                  </a:cubicBezTo>
                  <a:cubicBezTo>
                    <a:pt x="1701" y="1959"/>
                    <a:pt x="1001" y="3160"/>
                    <a:pt x="300" y="4328"/>
                  </a:cubicBezTo>
                  <a:cubicBezTo>
                    <a:pt x="67" y="4695"/>
                    <a:pt x="0" y="5228"/>
                    <a:pt x="134" y="5629"/>
                  </a:cubicBezTo>
                  <a:cubicBezTo>
                    <a:pt x="267" y="5996"/>
                    <a:pt x="534" y="6429"/>
                    <a:pt x="868" y="6629"/>
                  </a:cubicBezTo>
                  <a:cubicBezTo>
                    <a:pt x="1137" y="6775"/>
                    <a:pt x="1429" y="6846"/>
                    <a:pt x="1717" y="6846"/>
                  </a:cubicBezTo>
                  <a:cubicBezTo>
                    <a:pt x="2285" y="6846"/>
                    <a:pt x="2837" y="6572"/>
                    <a:pt x="3169" y="6062"/>
                  </a:cubicBezTo>
                  <a:cubicBezTo>
                    <a:pt x="3870" y="4828"/>
                    <a:pt x="4537" y="3627"/>
                    <a:pt x="5204" y="2460"/>
                  </a:cubicBezTo>
                  <a:cubicBezTo>
                    <a:pt x="5437" y="2059"/>
                    <a:pt x="5504" y="1592"/>
                    <a:pt x="5371" y="1159"/>
                  </a:cubicBezTo>
                  <a:cubicBezTo>
                    <a:pt x="5304" y="792"/>
                    <a:pt x="5004" y="392"/>
                    <a:pt x="4637" y="225"/>
                  </a:cubicBezTo>
                  <a:cubicBezTo>
                    <a:pt x="4361" y="75"/>
                    <a:pt x="4064" y="1"/>
                    <a:pt x="37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6"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240388" y="3624348"/>
            <a:ext cx="1293633" cy="108896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0" name="Google Shape;590;p35"/>
          <p:cNvSpPr txBox="1">
            <a:spLocks noGrp="1"/>
          </p:cNvSpPr>
          <p:nvPr>
            <p:ph type="ctrTitle"/>
          </p:nvPr>
        </p:nvSpPr>
        <p:spPr>
          <a:xfrm>
            <a:off x="2689350" y="661736"/>
            <a:ext cx="3551700" cy="647939"/>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3000" dirty="0"/>
              <a:t>KALEM KULLAN</a:t>
            </a:r>
            <a:endParaRPr sz="3000" dirty="0"/>
          </a:p>
        </p:txBody>
      </p:sp>
      <p:sp>
        <p:nvSpPr>
          <p:cNvPr id="591" name="Google Shape;591;p35"/>
          <p:cNvSpPr txBox="1">
            <a:spLocks noGrp="1"/>
          </p:cNvSpPr>
          <p:nvPr>
            <p:ph type="subTitle" idx="1"/>
          </p:nvPr>
        </p:nvSpPr>
        <p:spPr>
          <a:xfrm>
            <a:off x="3640049" y="1734475"/>
            <a:ext cx="4495475" cy="2722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500" dirty="0"/>
              <a:t>Hem sözel hem sayısal soruları çözerken kalem kullanmak önemlidir.</a:t>
            </a:r>
          </a:p>
          <a:p>
            <a:pPr marL="0" lvl="0" indent="0" algn="l" rtl="0">
              <a:spcBef>
                <a:spcPts val="0"/>
              </a:spcBef>
              <a:spcAft>
                <a:spcPts val="0"/>
              </a:spcAft>
              <a:buNone/>
            </a:pPr>
            <a:endParaRPr lang="tr-TR" sz="1500" dirty="0"/>
          </a:p>
          <a:p>
            <a:pPr marL="0" lvl="0" indent="0" algn="l" rtl="0">
              <a:spcBef>
                <a:spcPts val="0"/>
              </a:spcBef>
              <a:spcAft>
                <a:spcPts val="0"/>
              </a:spcAft>
              <a:buNone/>
            </a:pPr>
            <a:r>
              <a:rPr lang="tr-TR" sz="1500" dirty="0"/>
              <a:t>Sözel soruları okurken soru kökünün ya da önemli kelimelerin altını çizmek dikkatini arttırır, odağını korur.</a:t>
            </a:r>
          </a:p>
          <a:p>
            <a:pPr marL="0" lvl="0" indent="0" algn="l" rtl="0">
              <a:spcBef>
                <a:spcPts val="0"/>
              </a:spcBef>
              <a:spcAft>
                <a:spcPts val="0"/>
              </a:spcAft>
              <a:buNone/>
            </a:pPr>
            <a:endParaRPr lang="tr-TR" sz="1500" dirty="0"/>
          </a:p>
          <a:p>
            <a:pPr marL="0" lvl="0" indent="0" algn="l" rtl="0">
              <a:spcBef>
                <a:spcPts val="0"/>
              </a:spcBef>
              <a:spcAft>
                <a:spcPts val="0"/>
              </a:spcAft>
              <a:buNone/>
            </a:pPr>
            <a:r>
              <a:rPr lang="tr-TR" sz="1500" dirty="0"/>
              <a:t>Sayısal sorularda ise işlemleri zihinden yapmak yerine kalem kullanarak yapmak, işlem hatası yapma ihtimalini en aza indirir.</a:t>
            </a:r>
            <a:endParaRPr sz="1500" dirty="0"/>
          </a:p>
        </p:txBody>
      </p:sp>
      <p:grpSp>
        <p:nvGrpSpPr>
          <p:cNvPr id="592" name="Google Shape;592;p35"/>
          <p:cNvGrpSpPr/>
          <p:nvPr/>
        </p:nvGrpSpPr>
        <p:grpSpPr>
          <a:xfrm flipH="1">
            <a:off x="-1147350" y="1781575"/>
            <a:ext cx="6538900" cy="3149950"/>
            <a:chOff x="548150" y="1660475"/>
            <a:chExt cx="6538900" cy="3149950"/>
          </a:xfrm>
        </p:grpSpPr>
        <p:sp>
          <p:nvSpPr>
            <p:cNvPr id="593" name="Google Shape;593;p35"/>
            <p:cNvSpPr/>
            <p:nvPr/>
          </p:nvSpPr>
          <p:spPr>
            <a:xfrm>
              <a:off x="2455475" y="4606750"/>
              <a:ext cx="1366325" cy="203675"/>
            </a:xfrm>
            <a:custGeom>
              <a:avLst/>
              <a:gdLst/>
              <a:ahLst/>
              <a:cxnLst/>
              <a:rect l="l" t="t" r="r" b="b"/>
              <a:pathLst>
                <a:path w="54653" h="8147" extrusionOk="0">
                  <a:moveTo>
                    <a:pt x="28147" y="0"/>
                  </a:moveTo>
                  <a:lnTo>
                    <a:pt x="1" y="6231"/>
                  </a:lnTo>
                  <a:lnTo>
                    <a:pt x="31217" y="8146"/>
                  </a:lnTo>
                  <a:lnTo>
                    <a:pt x="54652" y="1246"/>
                  </a:lnTo>
                  <a:lnTo>
                    <a:pt x="52342" y="1246"/>
                  </a:lnTo>
                  <a:lnTo>
                    <a:pt x="2814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4" name="Google Shape;594;p35"/>
            <p:cNvSpPr/>
            <p:nvPr/>
          </p:nvSpPr>
          <p:spPr>
            <a:xfrm>
              <a:off x="2508675" y="4566475"/>
              <a:ext cx="1247000" cy="208975"/>
            </a:xfrm>
            <a:custGeom>
              <a:avLst/>
              <a:gdLst/>
              <a:ahLst/>
              <a:cxnLst/>
              <a:rect l="l" t="t" r="r" b="b"/>
              <a:pathLst>
                <a:path w="49880" h="8359" extrusionOk="0">
                  <a:moveTo>
                    <a:pt x="25624" y="0"/>
                  </a:moveTo>
                  <a:lnTo>
                    <a:pt x="0" y="6201"/>
                  </a:lnTo>
                  <a:lnTo>
                    <a:pt x="0" y="7447"/>
                  </a:lnTo>
                  <a:lnTo>
                    <a:pt x="30761" y="8359"/>
                  </a:lnTo>
                  <a:lnTo>
                    <a:pt x="49789" y="3313"/>
                  </a:lnTo>
                  <a:lnTo>
                    <a:pt x="49880" y="1307"/>
                  </a:lnTo>
                  <a:lnTo>
                    <a:pt x="25624"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5" name="Google Shape;595;p35"/>
            <p:cNvSpPr/>
            <p:nvPr/>
          </p:nvSpPr>
          <p:spPr>
            <a:xfrm>
              <a:off x="2508675" y="4721475"/>
              <a:ext cx="769025" cy="53975"/>
            </a:xfrm>
            <a:custGeom>
              <a:avLst/>
              <a:gdLst/>
              <a:ahLst/>
              <a:cxnLst/>
              <a:rect l="l" t="t" r="r" b="b"/>
              <a:pathLst>
                <a:path w="30761" h="2159" extrusionOk="0">
                  <a:moveTo>
                    <a:pt x="0" y="1"/>
                  </a:moveTo>
                  <a:lnTo>
                    <a:pt x="0" y="1247"/>
                  </a:lnTo>
                  <a:lnTo>
                    <a:pt x="30761" y="2159"/>
                  </a:lnTo>
                  <a:lnTo>
                    <a:pt x="30761" y="2159"/>
                  </a:lnTo>
                  <a:lnTo>
                    <a:pt x="30457" y="609"/>
                  </a:lnTo>
                  <a:lnTo>
                    <a:pt x="0" y="1"/>
                  </a:lnTo>
                  <a:close/>
                </a:path>
              </a:pathLst>
            </a:custGeom>
            <a:solidFill>
              <a:srgbClr val="EBEB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6" name="Google Shape;596;p35"/>
            <p:cNvSpPr/>
            <p:nvPr/>
          </p:nvSpPr>
          <p:spPr>
            <a:xfrm>
              <a:off x="3270075" y="4599150"/>
              <a:ext cx="485600" cy="176300"/>
            </a:xfrm>
            <a:custGeom>
              <a:avLst/>
              <a:gdLst/>
              <a:ahLst/>
              <a:cxnLst/>
              <a:rect l="l" t="t" r="r" b="b"/>
              <a:pathLst>
                <a:path w="19424" h="7052" extrusionOk="0">
                  <a:moveTo>
                    <a:pt x="19424" y="0"/>
                  </a:moveTo>
                  <a:lnTo>
                    <a:pt x="1" y="5502"/>
                  </a:lnTo>
                  <a:lnTo>
                    <a:pt x="305" y="7052"/>
                  </a:lnTo>
                  <a:lnTo>
                    <a:pt x="19333" y="2006"/>
                  </a:lnTo>
                  <a:lnTo>
                    <a:pt x="1942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7" name="Google Shape;597;p35"/>
            <p:cNvSpPr/>
            <p:nvPr/>
          </p:nvSpPr>
          <p:spPr>
            <a:xfrm>
              <a:off x="2506400" y="4566475"/>
              <a:ext cx="1250800" cy="209750"/>
            </a:xfrm>
            <a:custGeom>
              <a:avLst/>
              <a:gdLst/>
              <a:ahLst/>
              <a:cxnLst/>
              <a:rect l="l" t="t" r="r" b="b"/>
              <a:pathLst>
                <a:path w="50032" h="8390" extrusionOk="0">
                  <a:moveTo>
                    <a:pt x="26232" y="0"/>
                  </a:moveTo>
                  <a:cubicBezTo>
                    <a:pt x="26227" y="1"/>
                    <a:pt x="26223" y="1"/>
                    <a:pt x="26218" y="1"/>
                  </a:cubicBezTo>
                  <a:lnTo>
                    <a:pt x="26218" y="1"/>
                  </a:lnTo>
                  <a:lnTo>
                    <a:pt x="26261" y="2"/>
                  </a:lnTo>
                  <a:lnTo>
                    <a:pt x="26261" y="2"/>
                  </a:lnTo>
                  <a:lnTo>
                    <a:pt x="26232" y="0"/>
                  </a:lnTo>
                  <a:close/>
                  <a:moveTo>
                    <a:pt x="25715" y="0"/>
                  </a:moveTo>
                  <a:cubicBezTo>
                    <a:pt x="25715" y="0"/>
                    <a:pt x="25782" y="14"/>
                    <a:pt x="25936" y="14"/>
                  </a:cubicBezTo>
                  <a:cubicBezTo>
                    <a:pt x="26009" y="14"/>
                    <a:pt x="26103" y="11"/>
                    <a:pt x="26218" y="1"/>
                  </a:cubicBezTo>
                  <a:lnTo>
                    <a:pt x="26218" y="1"/>
                  </a:lnTo>
                  <a:lnTo>
                    <a:pt x="26171" y="0"/>
                  </a:lnTo>
                  <a:close/>
                  <a:moveTo>
                    <a:pt x="25715" y="0"/>
                  </a:moveTo>
                  <a:lnTo>
                    <a:pt x="25624" y="31"/>
                  </a:lnTo>
                  <a:lnTo>
                    <a:pt x="25259" y="122"/>
                  </a:lnTo>
                  <a:lnTo>
                    <a:pt x="23891" y="456"/>
                  </a:lnTo>
                  <a:lnTo>
                    <a:pt x="23891" y="456"/>
                  </a:lnTo>
                  <a:lnTo>
                    <a:pt x="25259" y="152"/>
                  </a:lnTo>
                  <a:lnTo>
                    <a:pt x="25624" y="91"/>
                  </a:lnTo>
                  <a:lnTo>
                    <a:pt x="25715" y="0"/>
                  </a:lnTo>
                  <a:close/>
                  <a:moveTo>
                    <a:pt x="26261" y="2"/>
                  </a:moveTo>
                  <a:lnTo>
                    <a:pt x="27508" y="91"/>
                  </a:lnTo>
                  <a:lnTo>
                    <a:pt x="32402" y="335"/>
                  </a:lnTo>
                  <a:lnTo>
                    <a:pt x="49932" y="1303"/>
                  </a:lnTo>
                  <a:lnTo>
                    <a:pt x="49932" y="1303"/>
                  </a:lnTo>
                  <a:cubicBezTo>
                    <a:pt x="49880" y="1906"/>
                    <a:pt x="49878" y="2558"/>
                    <a:pt x="49851" y="3185"/>
                  </a:cubicBezTo>
                  <a:lnTo>
                    <a:pt x="49851" y="3185"/>
                  </a:lnTo>
                  <a:lnTo>
                    <a:pt x="30882" y="8207"/>
                  </a:lnTo>
                  <a:lnTo>
                    <a:pt x="24651" y="8025"/>
                  </a:lnTo>
                  <a:lnTo>
                    <a:pt x="183" y="7327"/>
                  </a:lnTo>
                  <a:lnTo>
                    <a:pt x="183" y="7327"/>
                  </a:lnTo>
                  <a:lnTo>
                    <a:pt x="183" y="6216"/>
                  </a:lnTo>
                  <a:lnTo>
                    <a:pt x="183" y="6216"/>
                  </a:lnTo>
                  <a:lnTo>
                    <a:pt x="18694" y="1702"/>
                  </a:lnTo>
                  <a:lnTo>
                    <a:pt x="23891" y="456"/>
                  </a:lnTo>
                  <a:lnTo>
                    <a:pt x="18694" y="1672"/>
                  </a:lnTo>
                  <a:lnTo>
                    <a:pt x="91" y="6110"/>
                  </a:lnTo>
                  <a:lnTo>
                    <a:pt x="0" y="6110"/>
                  </a:lnTo>
                  <a:lnTo>
                    <a:pt x="0" y="7538"/>
                  </a:lnTo>
                  <a:lnTo>
                    <a:pt x="91" y="7538"/>
                  </a:lnTo>
                  <a:lnTo>
                    <a:pt x="24621" y="8207"/>
                  </a:lnTo>
                  <a:lnTo>
                    <a:pt x="30852" y="8389"/>
                  </a:lnTo>
                  <a:lnTo>
                    <a:pt x="49880" y="3344"/>
                  </a:lnTo>
                  <a:lnTo>
                    <a:pt x="49971" y="3344"/>
                  </a:lnTo>
                  <a:lnTo>
                    <a:pt x="49971" y="3283"/>
                  </a:lnTo>
                  <a:cubicBezTo>
                    <a:pt x="50001" y="2553"/>
                    <a:pt x="50032" y="1854"/>
                    <a:pt x="50032" y="1246"/>
                  </a:cubicBezTo>
                  <a:lnTo>
                    <a:pt x="50032" y="1186"/>
                  </a:lnTo>
                  <a:lnTo>
                    <a:pt x="49971" y="1186"/>
                  </a:lnTo>
                  <a:lnTo>
                    <a:pt x="32372" y="304"/>
                  </a:lnTo>
                  <a:lnTo>
                    <a:pt x="27478" y="31"/>
                  </a:lnTo>
                  <a:lnTo>
                    <a:pt x="26261" y="2"/>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35"/>
            <p:cNvSpPr/>
            <p:nvPr/>
          </p:nvSpPr>
          <p:spPr>
            <a:xfrm>
              <a:off x="2723725" y="4694900"/>
              <a:ext cx="526625" cy="12925"/>
            </a:xfrm>
            <a:custGeom>
              <a:avLst/>
              <a:gdLst/>
              <a:ahLst/>
              <a:cxnLst/>
              <a:rect l="l" t="t" r="r" b="b"/>
              <a:pathLst>
                <a:path w="21065" h="517" extrusionOk="0">
                  <a:moveTo>
                    <a:pt x="0" y="0"/>
                  </a:moveTo>
                  <a:cubicBezTo>
                    <a:pt x="92" y="30"/>
                    <a:pt x="152" y="30"/>
                    <a:pt x="244" y="30"/>
                  </a:cubicBezTo>
                  <a:lnTo>
                    <a:pt x="851" y="61"/>
                  </a:lnTo>
                  <a:cubicBezTo>
                    <a:pt x="1368" y="122"/>
                    <a:pt x="2128" y="152"/>
                    <a:pt x="3070" y="182"/>
                  </a:cubicBezTo>
                  <a:cubicBezTo>
                    <a:pt x="4985" y="274"/>
                    <a:pt x="7630" y="334"/>
                    <a:pt x="10517" y="365"/>
                  </a:cubicBezTo>
                  <a:lnTo>
                    <a:pt x="17995" y="486"/>
                  </a:lnTo>
                  <a:lnTo>
                    <a:pt x="20213" y="517"/>
                  </a:lnTo>
                  <a:lnTo>
                    <a:pt x="21065" y="517"/>
                  </a:lnTo>
                  <a:cubicBezTo>
                    <a:pt x="20973" y="517"/>
                    <a:pt x="20913" y="517"/>
                    <a:pt x="20821" y="456"/>
                  </a:cubicBezTo>
                  <a:lnTo>
                    <a:pt x="20213" y="395"/>
                  </a:lnTo>
                  <a:cubicBezTo>
                    <a:pt x="19697" y="395"/>
                    <a:pt x="18937" y="365"/>
                    <a:pt x="17995" y="334"/>
                  </a:cubicBezTo>
                  <a:cubicBezTo>
                    <a:pt x="16080" y="274"/>
                    <a:pt x="13435" y="182"/>
                    <a:pt x="10517" y="152"/>
                  </a:cubicBezTo>
                  <a:lnTo>
                    <a:pt x="3070" y="30"/>
                  </a:lnTo>
                  <a:lnTo>
                    <a:pt x="85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35"/>
            <p:cNvSpPr/>
            <p:nvPr/>
          </p:nvSpPr>
          <p:spPr>
            <a:xfrm>
              <a:off x="2828575" y="4676650"/>
              <a:ext cx="525875" cy="12175"/>
            </a:xfrm>
            <a:custGeom>
              <a:avLst/>
              <a:gdLst/>
              <a:ahLst/>
              <a:cxnLst/>
              <a:rect l="l" t="t" r="r" b="b"/>
              <a:pathLst>
                <a:path w="21035" h="487" extrusionOk="0">
                  <a:moveTo>
                    <a:pt x="1" y="1"/>
                  </a:moveTo>
                  <a:cubicBezTo>
                    <a:pt x="62" y="31"/>
                    <a:pt x="153" y="31"/>
                    <a:pt x="214" y="31"/>
                  </a:cubicBezTo>
                  <a:lnTo>
                    <a:pt x="822" y="92"/>
                  </a:lnTo>
                  <a:cubicBezTo>
                    <a:pt x="1369" y="92"/>
                    <a:pt x="2129" y="122"/>
                    <a:pt x="3071" y="152"/>
                  </a:cubicBezTo>
                  <a:cubicBezTo>
                    <a:pt x="4955" y="244"/>
                    <a:pt x="7630" y="304"/>
                    <a:pt x="10518" y="335"/>
                  </a:cubicBezTo>
                  <a:lnTo>
                    <a:pt x="17965" y="456"/>
                  </a:lnTo>
                  <a:lnTo>
                    <a:pt x="20214" y="456"/>
                  </a:lnTo>
                  <a:cubicBezTo>
                    <a:pt x="19667" y="426"/>
                    <a:pt x="18907" y="396"/>
                    <a:pt x="17965" y="335"/>
                  </a:cubicBezTo>
                  <a:cubicBezTo>
                    <a:pt x="16080" y="274"/>
                    <a:pt x="13405" y="183"/>
                    <a:pt x="10518" y="152"/>
                  </a:cubicBezTo>
                  <a:lnTo>
                    <a:pt x="3071" y="31"/>
                  </a:lnTo>
                  <a:lnTo>
                    <a:pt x="822" y="1"/>
                  </a:lnTo>
                  <a:close/>
                  <a:moveTo>
                    <a:pt x="20214" y="456"/>
                  </a:moveTo>
                  <a:lnTo>
                    <a:pt x="20822" y="487"/>
                  </a:lnTo>
                  <a:cubicBezTo>
                    <a:pt x="20883" y="456"/>
                    <a:pt x="20974" y="456"/>
                    <a:pt x="21035" y="45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35"/>
            <p:cNvSpPr/>
            <p:nvPr/>
          </p:nvSpPr>
          <p:spPr>
            <a:xfrm>
              <a:off x="2904575" y="4653100"/>
              <a:ext cx="525875" cy="12925"/>
            </a:xfrm>
            <a:custGeom>
              <a:avLst/>
              <a:gdLst/>
              <a:ahLst/>
              <a:cxnLst/>
              <a:rect l="l" t="t" r="r" b="b"/>
              <a:pathLst>
                <a:path w="21035" h="517" extrusionOk="0">
                  <a:moveTo>
                    <a:pt x="1" y="0"/>
                  </a:moveTo>
                  <a:cubicBezTo>
                    <a:pt x="61" y="31"/>
                    <a:pt x="153" y="31"/>
                    <a:pt x="213" y="31"/>
                  </a:cubicBezTo>
                  <a:lnTo>
                    <a:pt x="821" y="61"/>
                  </a:lnTo>
                  <a:cubicBezTo>
                    <a:pt x="1368" y="122"/>
                    <a:pt x="2128" y="152"/>
                    <a:pt x="3070" y="183"/>
                  </a:cubicBezTo>
                  <a:cubicBezTo>
                    <a:pt x="4955" y="243"/>
                    <a:pt x="7630" y="335"/>
                    <a:pt x="10517" y="365"/>
                  </a:cubicBezTo>
                  <a:lnTo>
                    <a:pt x="17964" y="487"/>
                  </a:lnTo>
                  <a:lnTo>
                    <a:pt x="20214" y="517"/>
                  </a:lnTo>
                  <a:lnTo>
                    <a:pt x="21034" y="517"/>
                  </a:lnTo>
                  <a:cubicBezTo>
                    <a:pt x="20974" y="487"/>
                    <a:pt x="20882" y="487"/>
                    <a:pt x="20822" y="456"/>
                  </a:cubicBezTo>
                  <a:lnTo>
                    <a:pt x="20214" y="395"/>
                  </a:lnTo>
                  <a:cubicBezTo>
                    <a:pt x="19667" y="395"/>
                    <a:pt x="18907" y="365"/>
                    <a:pt x="17964" y="335"/>
                  </a:cubicBezTo>
                  <a:cubicBezTo>
                    <a:pt x="16080" y="243"/>
                    <a:pt x="13405" y="183"/>
                    <a:pt x="10517" y="152"/>
                  </a:cubicBezTo>
                  <a:lnTo>
                    <a:pt x="3070" y="31"/>
                  </a:lnTo>
                  <a:lnTo>
                    <a:pt x="82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35"/>
            <p:cNvSpPr/>
            <p:nvPr/>
          </p:nvSpPr>
          <p:spPr>
            <a:xfrm>
              <a:off x="2982075" y="4635625"/>
              <a:ext cx="520550" cy="12925"/>
            </a:xfrm>
            <a:custGeom>
              <a:avLst/>
              <a:gdLst/>
              <a:ahLst/>
              <a:cxnLst/>
              <a:rect l="l" t="t" r="r" b="b"/>
              <a:pathLst>
                <a:path w="20822" h="517" extrusionOk="0">
                  <a:moveTo>
                    <a:pt x="1" y="0"/>
                  </a:moveTo>
                  <a:cubicBezTo>
                    <a:pt x="92" y="61"/>
                    <a:pt x="153" y="61"/>
                    <a:pt x="244" y="61"/>
                  </a:cubicBezTo>
                  <a:lnTo>
                    <a:pt x="852" y="91"/>
                  </a:lnTo>
                  <a:cubicBezTo>
                    <a:pt x="1369" y="91"/>
                    <a:pt x="2129" y="122"/>
                    <a:pt x="3071" y="152"/>
                  </a:cubicBezTo>
                  <a:cubicBezTo>
                    <a:pt x="4986" y="243"/>
                    <a:pt x="7630" y="304"/>
                    <a:pt x="10518" y="365"/>
                  </a:cubicBezTo>
                  <a:lnTo>
                    <a:pt x="17995" y="456"/>
                  </a:lnTo>
                  <a:lnTo>
                    <a:pt x="20214" y="517"/>
                  </a:lnTo>
                  <a:lnTo>
                    <a:pt x="20822" y="517"/>
                  </a:lnTo>
                  <a:lnTo>
                    <a:pt x="20214" y="456"/>
                  </a:lnTo>
                  <a:cubicBezTo>
                    <a:pt x="19697" y="426"/>
                    <a:pt x="18937" y="395"/>
                    <a:pt x="17995" y="365"/>
                  </a:cubicBezTo>
                  <a:cubicBezTo>
                    <a:pt x="16080" y="274"/>
                    <a:pt x="13436" y="213"/>
                    <a:pt x="10518" y="152"/>
                  </a:cubicBezTo>
                  <a:lnTo>
                    <a:pt x="3071" y="61"/>
                  </a:lnTo>
                  <a:lnTo>
                    <a:pt x="85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35"/>
            <p:cNvSpPr/>
            <p:nvPr/>
          </p:nvSpPr>
          <p:spPr>
            <a:xfrm>
              <a:off x="3133300" y="2895050"/>
              <a:ext cx="1993975" cy="1603050"/>
            </a:xfrm>
            <a:custGeom>
              <a:avLst/>
              <a:gdLst/>
              <a:ahLst/>
              <a:cxnLst/>
              <a:rect l="l" t="t" r="r" b="b"/>
              <a:pathLst>
                <a:path w="79759" h="64122" extrusionOk="0">
                  <a:moveTo>
                    <a:pt x="58696" y="0"/>
                  </a:moveTo>
                  <a:cubicBezTo>
                    <a:pt x="53199" y="0"/>
                    <a:pt x="48299" y="1203"/>
                    <a:pt x="48299" y="1203"/>
                  </a:cubicBezTo>
                  <a:cubicBezTo>
                    <a:pt x="48299" y="1203"/>
                    <a:pt x="19606" y="8285"/>
                    <a:pt x="15958" y="9987"/>
                  </a:cubicBezTo>
                  <a:cubicBezTo>
                    <a:pt x="12311" y="11689"/>
                    <a:pt x="1" y="25762"/>
                    <a:pt x="1" y="25762"/>
                  </a:cubicBezTo>
                  <a:lnTo>
                    <a:pt x="13375" y="41173"/>
                  </a:lnTo>
                  <a:lnTo>
                    <a:pt x="21916" y="64122"/>
                  </a:lnTo>
                  <a:lnTo>
                    <a:pt x="74349" y="64122"/>
                  </a:lnTo>
                  <a:lnTo>
                    <a:pt x="67601" y="29805"/>
                  </a:lnTo>
                  <a:lnTo>
                    <a:pt x="79759" y="14303"/>
                  </a:lnTo>
                  <a:cubicBezTo>
                    <a:pt x="79759" y="14303"/>
                    <a:pt x="75716" y="7251"/>
                    <a:pt x="70154" y="2966"/>
                  </a:cubicBezTo>
                  <a:cubicBezTo>
                    <a:pt x="67177" y="662"/>
                    <a:pt x="62772" y="0"/>
                    <a:pt x="5869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3" name="Google Shape;603;p35"/>
            <p:cNvSpPr/>
            <p:nvPr/>
          </p:nvSpPr>
          <p:spPr>
            <a:xfrm>
              <a:off x="4580900" y="3751875"/>
              <a:ext cx="314625" cy="307775"/>
            </a:xfrm>
            <a:custGeom>
              <a:avLst/>
              <a:gdLst/>
              <a:ahLst/>
              <a:cxnLst/>
              <a:rect l="l" t="t" r="r" b="b"/>
              <a:pathLst>
                <a:path w="12585" h="12311" extrusionOk="0">
                  <a:moveTo>
                    <a:pt x="5958" y="0"/>
                  </a:moveTo>
                  <a:lnTo>
                    <a:pt x="5897" y="152"/>
                  </a:lnTo>
                  <a:lnTo>
                    <a:pt x="4221" y="4044"/>
                  </a:lnTo>
                  <a:lnTo>
                    <a:pt x="4221" y="4044"/>
                  </a:lnTo>
                  <a:lnTo>
                    <a:pt x="1064" y="4681"/>
                  </a:lnTo>
                  <a:lnTo>
                    <a:pt x="274" y="4894"/>
                  </a:lnTo>
                  <a:lnTo>
                    <a:pt x="92" y="4924"/>
                  </a:lnTo>
                  <a:lnTo>
                    <a:pt x="122" y="4924"/>
                  </a:lnTo>
                  <a:lnTo>
                    <a:pt x="335" y="4894"/>
                  </a:lnTo>
                  <a:lnTo>
                    <a:pt x="1186" y="4742"/>
                  </a:lnTo>
                  <a:lnTo>
                    <a:pt x="4286" y="4164"/>
                  </a:lnTo>
                  <a:lnTo>
                    <a:pt x="4347" y="4164"/>
                  </a:lnTo>
                  <a:lnTo>
                    <a:pt x="4347" y="4134"/>
                  </a:lnTo>
                  <a:lnTo>
                    <a:pt x="6013" y="335"/>
                  </a:lnTo>
                  <a:lnTo>
                    <a:pt x="6013" y="335"/>
                  </a:lnTo>
                  <a:lnTo>
                    <a:pt x="8025" y="3921"/>
                  </a:lnTo>
                  <a:lnTo>
                    <a:pt x="8055" y="3982"/>
                  </a:lnTo>
                  <a:lnTo>
                    <a:pt x="8086" y="3982"/>
                  </a:lnTo>
                  <a:lnTo>
                    <a:pt x="12191" y="4358"/>
                  </a:lnTo>
                  <a:lnTo>
                    <a:pt x="12191" y="4358"/>
                  </a:lnTo>
                  <a:lnTo>
                    <a:pt x="10882" y="5806"/>
                  </a:lnTo>
                  <a:lnTo>
                    <a:pt x="10122" y="6596"/>
                  </a:lnTo>
                  <a:lnTo>
                    <a:pt x="9727" y="7021"/>
                  </a:lnTo>
                  <a:lnTo>
                    <a:pt x="9545" y="7204"/>
                  </a:lnTo>
                  <a:lnTo>
                    <a:pt x="9454" y="7325"/>
                  </a:lnTo>
                  <a:lnTo>
                    <a:pt x="9423" y="7356"/>
                  </a:lnTo>
                  <a:lnTo>
                    <a:pt x="9393" y="7386"/>
                  </a:lnTo>
                  <a:cubicBezTo>
                    <a:pt x="9353" y="7453"/>
                    <a:pt x="9342" y="7467"/>
                    <a:pt x="9342" y="7467"/>
                  </a:cubicBezTo>
                  <a:cubicBezTo>
                    <a:pt x="9343" y="7467"/>
                    <a:pt x="9349" y="7459"/>
                    <a:pt x="9355" y="7459"/>
                  </a:cubicBezTo>
                  <a:cubicBezTo>
                    <a:pt x="9359" y="7459"/>
                    <a:pt x="9362" y="7463"/>
                    <a:pt x="9362" y="7477"/>
                  </a:cubicBezTo>
                  <a:lnTo>
                    <a:pt x="10257" y="11488"/>
                  </a:lnTo>
                  <a:lnTo>
                    <a:pt x="10257" y="11488"/>
                  </a:lnTo>
                  <a:lnTo>
                    <a:pt x="6536" y="9757"/>
                  </a:lnTo>
                  <a:lnTo>
                    <a:pt x="6505" y="9757"/>
                  </a:lnTo>
                  <a:lnTo>
                    <a:pt x="6475" y="9787"/>
                  </a:lnTo>
                  <a:lnTo>
                    <a:pt x="2873" y="11925"/>
                  </a:lnTo>
                  <a:lnTo>
                    <a:pt x="2873" y="11925"/>
                  </a:lnTo>
                  <a:cubicBezTo>
                    <a:pt x="3049" y="10343"/>
                    <a:pt x="3196" y="8962"/>
                    <a:pt x="3344" y="7781"/>
                  </a:cubicBezTo>
                  <a:lnTo>
                    <a:pt x="3344" y="7721"/>
                  </a:lnTo>
                  <a:lnTo>
                    <a:pt x="3314" y="7721"/>
                  </a:lnTo>
                  <a:lnTo>
                    <a:pt x="912" y="5684"/>
                  </a:lnTo>
                  <a:lnTo>
                    <a:pt x="274" y="5107"/>
                  </a:lnTo>
                  <a:lnTo>
                    <a:pt x="92" y="4955"/>
                  </a:lnTo>
                  <a:lnTo>
                    <a:pt x="0" y="4924"/>
                  </a:lnTo>
                  <a:lnTo>
                    <a:pt x="31" y="5046"/>
                  </a:lnTo>
                  <a:lnTo>
                    <a:pt x="183" y="5198"/>
                  </a:lnTo>
                  <a:lnTo>
                    <a:pt x="791" y="5775"/>
                  </a:lnTo>
                  <a:lnTo>
                    <a:pt x="3185" y="7897"/>
                  </a:lnTo>
                  <a:lnTo>
                    <a:pt x="3185" y="7897"/>
                  </a:lnTo>
                  <a:cubicBezTo>
                    <a:pt x="3035" y="9102"/>
                    <a:pt x="2855" y="10542"/>
                    <a:pt x="2675" y="12158"/>
                  </a:cubicBezTo>
                  <a:lnTo>
                    <a:pt x="2614" y="12310"/>
                  </a:lnTo>
                  <a:lnTo>
                    <a:pt x="2766" y="12219"/>
                  </a:lnTo>
                  <a:lnTo>
                    <a:pt x="6465" y="10054"/>
                  </a:lnTo>
                  <a:lnTo>
                    <a:pt x="6465" y="10054"/>
                  </a:lnTo>
                  <a:lnTo>
                    <a:pt x="10335" y="11854"/>
                  </a:lnTo>
                  <a:lnTo>
                    <a:pt x="10517" y="11915"/>
                  </a:lnTo>
                  <a:lnTo>
                    <a:pt x="10517" y="11915"/>
                  </a:lnTo>
                  <a:lnTo>
                    <a:pt x="10487" y="11733"/>
                  </a:lnTo>
                  <a:lnTo>
                    <a:pt x="10454" y="11583"/>
                  </a:lnTo>
                  <a:lnTo>
                    <a:pt x="10457" y="11581"/>
                  </a:lnTo>
                  <a:lnTo>
                    <a:pt x="10453" y="11579"/>
                  </a:lnTo>
                  <a:lnTo>
                    <a:pt x="10453" y="11579"/>
                  </a:lnTo>
                  <a:lnTo>
                    <a:pt x="9550" y="7533"/>
                  </a:lnTo>
                  <a:lnTo>
                    <a:pt x="9575" y="7508"/>
                  </a:lnTo>
                  <a:lnTo>
                    <a:pt x="9666" y="7386"/>
                  </a:lnTo>
                  <a:lnTo>
                    <a:pt x="9849" y="7204"/>
                  </a:lnTo>
                  <a:lnTo>
                    <a:pt x="10213" y="6778"/>
                  </a:lnTo>
                  <a:lnTo>
                    <a:pt x="10973" y="5988"/>
                  </a:lnTo>
                  <a:lnTo>
                    <a:pt x="12432" y="4438"/>
                  </a:lnTo>
                  <a:lnTo>
                    <a:pt x="12584" y="4286"/>
                  </a:lnTo>
                  <a:lnTo>
                    <a:pt x="12402" y="4286"/>
                  </a:lnTo>
                  <a:lnTo>
                    <a:pt x="12344" y="4280"/>
                  </a:lnTo>
                  <a:lnTo>
                    <a:pt x="12344" y="4280"/>
                  </a:lnTo>
                  <a:lnTo>
                    <a:pt x="12311" y="4225"/>
                  </a:lnTo>
                  <a:lnTo>
                    <a:pt x="12268" y="4273"/>
                  </a:lnTo>
                  <a:lnTo>
                    <a:pt x="12268" y="4273"/>
                  </a:lnTo>
                  <a:lnTo>
                    <a:pt x="8164" y="3868"/>
                  </a:lnTo>
                  <a:lnTo>
                    <a:pt x="8164" y="3868"/>
                  </a:lnTo>
                  <a:cubicBezTo>
                    <a:pt x="7418" y="2585"/>
                    <a:pt x="6703" y="1304"/>
                    <a:pt x="6074" y="196"/>
                  </a:cubicBezTo>
                  <a:lnTo>
                    <a:pt x="6074" y="196"/>
                  </a:lnTo>
                  <a:lnTo>
                    <a:pt x="6080" y="182"/>
                  </a:lnTo>
                  <a:lnTo>
                    <a:pt x="6066" y="182"/>
                  </a:lnTo>
                  <a:cubicBezTo>
                    <a:pt x="6061" y="172"/>
                    <a:pt x="6055" y="162"/>
                    <a:pt x="6049" y="152"/>
                  </a:cubicBezTo>
                  <a:lnTo>
                    <a:pt x="5958"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35"/>
            <p:cNvSpPr/>
            <p:nvPr/>
          </p:nvSpPr>
          <p:spPr>
            <a:xfrm>
              <a:off x="2457000" y="3491975"/>
              <a:ext cx="1009925" cy="1015625"/>
            </a:xfrm>
            <a:custGeom>
              <a:avLst/>
              <a:gdLst/>
              <a:ahLst/>
              <a:cxnLst/>
              <a:rect l="l" t="t" r="r" b="b"/>
              <a:pathLst>
                <a:path w="40397" h="40625" extrusionOk="0">
                  <a:moveTo>
                    <a:pt x="28664" y="1"/>
                  </a:moveTo>
                  <a:cubicBezTo>
                    <a:pt x="28664" y="1"/>
                    <a:pt x="12706" y="18360"/>
                    <a:pt x="6353" y="23618"/>
                  </a:cubicBezTo>
                  <a:cubicBezTo>
                    <a:pt x="0" y="28846"/>
                    <a:pt x="1186" y="39059"/>
                    <a:pt x="4712" y="40427"/>
                  </a:cubicBezTo>
                  <a:cubicBezTo>
                    <a:pt x="5074" y="40572"/>
                    <a:pt x="6746" y="40625"/>
                    <a:pt x="9009" y="40625"/>
                  </a:cubicBezTo>
                  <a:cubicBezTo>
                    <a:pt x="15295" y="40625"/>
                    <a:pt x="26141" y="40214"/>
                    <a:pt x="26141" y="40214"/>
                  </a:cubicBezTo>
                  <a:lnTo>
                    <a:pt x="40396" y="17265"/>
                  </a:lnTo>
                  <a:lnTo>
                    <a:pt x="28664"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5" name="Google Shape;605;p35"/>
            <p:cNvSpPr/>
            <p:nvPr/>
          </p:nvSpPr>
          <p:spPr>
            <a:xfrm>
              <a:off x="4589825" y="3580900"/>
              <a:ext cx="341400" cy="635275"/>
            </a:xfrm>
            <a:custGeom>
              <a:avLst/>
              <a:gdLst/>
              <a:ahLst/>
              <a:cxnLst/>
              <a:rect l="l" t="t" r="r" b="b"/>
              <a:pathLst>
                <a:path w="13656" h="25411" extrusionOk="0">
                  <a:moveTo>
                    <a:pt x="8276" y="0"/>
                  </a:moveTo>
                  <a:cubicBezTo>
                    <a:pt x="6756" y="5228"/>
                    <a:pt x="7394" y="14499"/>
                    <a:pt x="7881" y="19940"/>
                  </a:cubicBezTo>
                  <a:cubicBezTo>
                    <a:pt x="7608" y="19872"/>
                    <a:pt x="7305" y="19840"/>
                    <a:pt x="6981" y="19840"/>
                  </a:cubicBezTo>
                  <a:cubicBezTo>
                    <a:pt x="4236" y="19840"/>
                    <a:pt x="0" y="22175"/>
                    <a:pt x="191" y="25411"/>
                  </a:cubicBezTo>
                  <a:lnTo>
                    <a:pt x="13656" y="23314"/>
                  </a:lnTo>
                  <a:cubicBezTo>
                    <a:pt x="10738" y="15958"/>
                    <a:pt x="9948" y="7751"/>
                    <a:pt x="8276"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6" name="Google Shape;606;p35"/>
            <p:cNvSpPr/>
            <p:nvPr/>
          </p:nvSpPr>
          <p:spPr>
            <a:xfrm>
              <a:off x="4594575" y="3252625"/>
              <a:ext cx="1009175" cy="1250025"/>
            </a:xfrm>
            <a:custGeom>
              <a:avLst/>
              <a:gdLst/>
              <a:ahLst/>
              <a:cxnLst/>
              <a:rect l="l" t="t" r="r" b="b"/>
              <a:pathLst>
                <a:path w="40367" h="50001" extrusionOk="0">
                  <a:moveTo>
                    <a:pt x="21278" y="0"/>
                  </a:moveTo>
                  <a:lnTo>
                    <a:pt x="10669" y="3678"/>
                  </a:lnTo>
                  <a:lnTo>
                    <a:pt x="8359" y="15776"/>
                  </a:lnTo>
                  <a:lnTo>
                    <a:pt x="13375" y="36931"/>
                  </a:lnTo>
                  <a:cubicBezTo>
                    <a:pt x="13375" y="36931"/>
                    <a:pt x="10344" y="35060"/>
                    <a:pt x="6849" y="35060"/>
                  </a:cubicBezTo>
                  <a:cubicBezTo>
                    <a:pt x="4519" y="35060"/>
                    <a:pt x="1982" y="35891"/>
                    <a:pt x="1" y="38663"/>
                  </a:cubicBezTo>
                  <a:lnTo>
                    <a:pt x="3800" y="49910"/>
                  </a:lnTo>
                  <a:lnTo>
                    <a:pt x="37782" y="50001"/>
                  </a:lnTo>
                  <a:cubicBezTo>
                    <a:pt x="37782" y="50001"/>
                    <a:pt x="40366" y="39818"/>
                    <a:pt x="37296" y="31672"/>
                  </a:cubicBezTo>
                  <a:cubicBezTo>
                    <a:pt x="36019" y="28238"/>
                    <a:pt x="21278" y="0"/>
                    <a:pt x="212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7" name="Google Shape;607;p35"/>
            <p:cNvSpPr/>
            <p:nvPr/>
          </p:nvSpPr>
          <p:spPr>
            <a:xfrm>
              <a:off x="4592300" y="4126500"/>
              <a:ext cx="411125" cy="373875"/>
            </a:xfrm>
            <a:custGeom>
              <a:avLst/>
              <a:gdLst/>
              <a:ahLst/>
              <a:cxnLst/>
              <a:rect l="l" t="t" r="r" b="b"/>
              <a:pathLst>
                <a:path w="16445" h="14955" extrusionOk="0">
                  <a:moveTo>
                    <a:pt x="7903" y="0"/>
                  </a:moveTo>
                  <a:cubicBezTo>
                    <a:pt x="7356" y="0"/>
                    <a:pt x="6870" y="0"/>
                    <a:pt x="6353" y="31"/>
                  </a:cubicBezTo>
                  <a:cubicBezTo>
                    <a:pt x="5259" y="122"/>
                    <a:pt x="4195" y="334"/>
                    <a:pt x="3162" y="790"/>
                  </a:cubicBezTo>
                  <a:cubicBezTo>
                    <a:pt x="2462" y="1064"/>
                    <a:pt x="1855" y="1490"/>
                    <a:pt x="1338" y="1945"/>
                  </a:cubicBezTo>
                  <a:cubicBezTo>
                    <a:pt x="851" y="2401"/>
                    <a:pt x="396" y="2948"/>
                    <a:pt x="31" y="3496"/>
                  </a:cubicBezTo>
                  <a:lnTo>
                    <a:pt x="0" y="3556"/>
                  </a:lnTo>
                  <a:lnTo>
                    <a:pt x="0" y="3587"/>
                  </a:lnTo>
                  <a:cubicBezTo>
                    <a:pt x="1095" y="6839"/>
                    <a:pt x="2098" y="9666"/>
                    <a:pt x="2766" y="11702"/>
                  </a:cubicBezTo>
                  <a:lnTo>
                    <a:pt x="3617" y="14073"/>
                  </a:lnTo>
                  <a:lnTo>
                    <a:pt x="3830" y="14712"/>
                  </a:lnTo>
                  <a:cubicBezTo>
                    <a:pt x="3830" y="14803"/>
                    <a:pt x="3891" y="14864"/>
                    <a:pt x="3921" y="14955"/>
                  </a:cubicBezTo>
                  <a:cubicBezTo>
                    <a:pt x="3921" y="14864"/>
                    <a:pt x="3891" y="14803"/>
                    <a:pt x="3891" y="14742"/>
                  </a:cubicBezTo>
                  <a:lnTo>
                    <a:pt x="3678" y="14104"/>
                  </a:lnTo>
                  <a:cubicBezTo>
                    <a:pt x="3496" y="13526"/>
                    <a:pt x="3283" y="12705"/>
                    <a:pt x="2918" y="11702"/>
                  </a:cubicBezTo>
                  <a:cubicBezTo>
                    <a:pt x="2284" y="9678"/>
                    <a:pt x="1349" y="6842"/>
                    <a:pt x="263" y="3584"/>
                  </a:cubicBezTo>
                  <a:lnTo>
                    <a:pt x="263" y="3584"/>
                  </a:lnTo>
                  <a:cubicBezTo>
                    <a:pt x="594" y="3021"/>
                    <a:pt x="1013" y="2545"/>
                    <a:pt x="1490" y="2097"/>
                  </a:cubicBezTo>
                  <a:cubicBezTo>
                    <a:pt x="1976" y="1641"/>
                    <a:pt x="2584" y="1246"/>
                    <a:pt x="3222" y="1003"/>
                  </a:cubicBezTo>
                  <a:cubicBezTo>
                    <a:pt x="4225" y="578"/>
                    <a:pt x="5289" y="334"/>
                    <a:pt x="6353" y="274"/>
                  </a:cubicBezTo>
                  <a:cubicBezTo>
                    <a:pt x="6689" y="253"/>
                    <a:pt x="7024" y="217"/>
                    <a:pt x="7380" y="217"/>
                  </a:cubicBezTo>
                  <a:cubicBezTo>
                    <a:pt x="7539" y="217"/>
                    <a:pt x="7703" y="224"/>
                    <a:pt x="7873" y="243"/>
                  </a:cubicBezTo>
                  <a:cubicBezTo>
                    <a:pt x="8359" y="243"/>
                    <a:pt x="8815" y="274"/>
                    <a:pt x="9301" y="395"/>
                  </a:cubicBezTo>
                  <a:cubicBezTo>
                    <a:pt x="11186" y="760"/>
                    <a:pt x="12767" y="1611"/>
                    <a:pt x="13770" y="2705"/>
                  </a:cubicBezTo>
                  <a:cubicBezTo>
                    <a:pt x="14682" y="3465"/>
                    <a:pt x="15381" y="4347"/>
                    <a:pt x="15989" y="5319"/>
                  </a:cubicBezTo>
                  <a:cubicBezTo>
                    <a:pt x="16201" y="5714"/>
                    <a:pt x="16353" y="6079"/>
                    <a:pt x="16444" y="6505"/>
                  </a:cubicBezTo>
                  <a:cubicBezTo>
                    <a:pt x="16414" y="6079"/>
                    <a:pt x="16262" y="5654"/>
                    <a:pt x="16080" y="5289"/>
                  </a:cubicBezTo>
                  <a:cubicBezTo>
                    <a:pt x="15502" y="4286"/>
                    <a:pt x="14742" y="3374"/>
                    <a:pt x="13861" y="2614"/>
                  </a:cubicBezTo>
                  <a:cubicBezTo>
                    <a:pt x="12919" y="1490"/>
                    <a:pt x="11277" y="608"/>
                    <a:pt x="9393" y="182"/>
                  </a:cubicBezTo>
                  <a:cubicBezTo>
                    <a:pt x="8906" y="91"/>
                    <a:pt x="8390" y="0"/>
                    <a:pt x="790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8" name="Google Shape;608;p35"/>
            <p:cNvSpPr/>
            <p:nvPr/>
          </p:nvSpPr>
          <p:spPr>
            <a:xfrm>
              <a:off x="4915250" y="4145600"/>
              <a:ext cx="171000" cy="49475"/>
            </a:xfrm>
            <a:custGeom>
              <a:avLst/>
              <a:gdLst/>
              <a:ahLst/>
              <a:cxnLst/>
              <a:rect l="l" t="t" r="r" b="b"/>
              <a:pathLst>
                <a:path w="6840" h="1979" extrusionOk="0">
                  <a:moveTo>
                    <a:pt x="2906" y="0"/>
                  </a:moveTo>
                  <a:cubicBezTo>
                    <a:pt x="2657" y="0"/>
                    <a:pt x="2407" y="19"/>
                    <a:pt x="2159" y="57"/>
                  </a:cubicBezTo>
                  <a:cubicBezTo>
                    <a:pt x="1733" y="118"/>
                    <a:pt x="1368" y="239"/>
                    <a:pt x="973" y="391"/>
                  </a:cubicBezTo>
                  <a:cubicBezTo>
                    <a:pt x="730" y="513"/>
                    <a:pt x="487" y="665"/>
                    <a:pt x="274" y="817"/>
                  </a:cubicBezTo>
                  <a:cubicBezTo>
                    <a:pt x="122" y="908"/>
                    <a:pt x="1" y="969"/>
                    <a:pt x="31" y="999"/>
                  </a:cubicBezTo>
                  <a:cubicBezTo>
                    <a:pt x="34" y="1001"/>
                    <a:pt x="38" y="1001"/>
                    <a:pt x="42" y="1001"/>
                  </a:cubicBezTo>
                  <a:cubicBezTo>
                    <a:pt x="124" y="1001"/>
                    <a:pt x="429" y="745"/>
                    <a:pt x="1034" y="543"/>
                  </a:cubicBezTo>
                  <a:cubicBezTo>
                    <a:pt x="1399" y="391"/>
                    <a:pt x="1794" y="270"/>
                    <a:pt x="2159" y="239"/>
                  </a:cubicBezTo>
                  <a:cubicBezTo>
                    <a:pt x="2373" y="227"/>
                    <a:pt x="2576" y="219"/>
                    <a:pt x="2776" y="219"/>
                  </a:cubicBezTo>
                  <a:cubicBezTo>
                    <a:pt x="3058" y="219"/>
                    <a:pt x="3333" y="234"/>
                    <a:pt x="3618" y="270"/>
                  </a:cubicBezTo>
                  <a:cubicBezTo>
                    <a:pt x="4499" y="422"/>
                    <a:pt x="5289" y="756"/>
                    <a:pt x="6019" y="1303"/>
                  </a:cubicBezTo>
                  <a:cubicBezTo>
                    <a:pt x="6497" y="1641"/>
                    <a:pt x="6767" y="1978"/>
                    <a:pt x="6829" y="1978"/>
                  </a:cubicBezTo>
                  <a:cubicBezTo>
                    <a:pt x="6834" y="1978"/>
                    <a:pt x="6837" y="1976"/>
                    <a:pt x="6840" y="1972"/>
                  </a:cubicBezTo>
                  <a:cubicBezTo>
                    <a:pt x="6840" y="1972"/>
                    <a:pt x="6779" y="1911"/>
                    <a:pt x="6718" y="1729"/>
                  </a:cubicBezTo>
                  <a:cubicBezTo>
                    <a:pt x="6536" y="1485"/>
                    <a:pt x="6353" y="1303"/>
                    <a:pt x="6110" y="1151"/>
                  </a:cubicBezTo>
                  <a:cubicBezTo>
                    <a:pt x="5210" y="401"/>
                    <a:pt x="4063" y="0"/>
                    <a:pt x="290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9" name="Google Shape;609;p35"/>
            <p:cNvSpPr/>
            <p:nvPr/>
          </p:nvSpPr>
          <p:spPr>
            <a:xfrm>
              <a:off x="4786825" y="3570250"/>
              <a:ext cx="144400" cy="593500"/>
            </a:xfrm>
            <a:custGeom>
              <a:avLst/>
              <a:gdLst/>
              <a:ahLst/>
              <a:cxnLst/>
              <a:rect l="l" t="t" r="r" b="b"/>
              <a:pathLst>
                <a:path w="5776" h="23740" extrusionOk="0">
                  <a:moveTo>
                    <a:pt x="1" y="1"/>
                  </a:moveTo>
                  <a:cubicBezTo>
                    <a:pt x="1" y="61"/>
                    <a:pt x="61" y="153"/>
                    <a:pt x="61" y="213"/>
                  </a:cubicBezTo>
                  <a:cubicBezTo>
                    <a:pt x="92" y="396"/>
                    <a:pt x="122" y="639"/>
                    <a:pt x="153" y="943"/>
                  </a:cubicBezTo>
                  <a:cubicBezTo>
                    <a:pt x="274" y="1551"/>
                    <a:pt x="426" y="2432"/>
                    <a:pt x="669" y="3526"/>
                  </a:cubicBezTo>
                  <a:cubicBezTo>
                    <a:pt x="1065" y="5685"/>
                    <a:pt x="1733" y="8694"/>
                    <a:pt x="2524" y="11946"/>
                  </a:cubicBezTo>
                  <a:cubicBezTo>
                    <a:pt x="3314" y="15229"/>
                    <a:pt x="4104" y="18177"/>
                    <a:pt x="4712" y="20305"/>
                  </a:cubicBezTo>
                  <a:cubicBezTo>
                    <a:pt x="5077" y="21399"/>
                    <a:pt x="5290" y="22220"/>
                    <a:pt x="5472" y="22828"/>
                  </a:cubicBezTo>
                  <a:cubicBezTo>
                    <a:pt x="5495" y="22885"/>
                    <a:pt x="5517" y="22939"/>
                    <a:pt x="5538" y="22989"/>
                  </a:cubicBezTo>
                  <a:lnTo>
                    <a:pt x="5538" y="22989"/>
                  </a:lnTo>
                  <a:cubicBezTo>
                    <a:pt x="5518" y="22921"/>
                    <a:pt x="5496" y="22847"/>
                    <a:pt x="5472" y="22767"/>
                  </a:cubicBezTo>
                  <a:cubicBezTo>
                    <a:pt x="5320" y="22159"/>
                    <a:pt x="5107" y="21308"/>
                    <a:pt x="4803" y="20244"/>
                  </a:cubicBezTo>
                  <a:cubicBezTo>
                    <a:pt x="4226" y="18116"/>
                    <a:pt x="3466" y="15198"/>
                    <a:pt x="2676" y="11885"/>
                  </a:cubicBezTo>
                  <a:cubicBezTo>
                    <a:pt x="1855" y="8572"/>
                    <a:pt x="1217" y="5624"/>
                    <a:pt x="761" y="3466"/>
                  </a:cubicBezTo>
                  <a:cubicBezTo>
                    <a:pt x="548" y="2402"/>
                    <a:pt x="396" y="1520"/>
                    <a:pt x="244" y="912"/>
                  </a:cubicBezTo>
                  <a:cubicBezTo>
                    <a:pt x="153" y="639"/>
                    <a:pt x="122" y="396"/>
                    <a:pt x="92" y="213"/>
                  </a:cubicBezTo>
                  <a:cubicBezTo>
                    <a:pt x="61" y="153"/>
                    <a:pt x="61" y="61"/>
                    <a:pt x="1" y="1"/>
                  </a:cubicBezTo>
                  <a:close/>
                  <a:moveTo>
                    <a:pt x="5538" y="22989"/>
                  </a:moveTo>
                  <a:cubicBezTo>
                    <a:pt x="5593" y="23179"/>
                    <a:pt x="5632" y="23324"/>
                    <a:pt x="5654" y="23436"/>
                  </a:cubicBezTo>
                  <a:cubicBezTo>
                    <a:pt x="5682" y="23473"/>
                    <a:pt x="5702" y="23510"/>
                    <a:pt x="5716" y="23546"/>
                  </a:cubicBezTo>
                  <a:lnTo>
                    <a:pt x="5716" y="23546"/>
                  </a:lnTo>
                  <a:cubicBezTo>
                    <a:pt x="5715" y="23539"/>
                    <a:pt x="5715" y="23533"/>
                    <a:pt x="5715" y="23527"/>
                  </a:cubicBezTo>
                  <a:cubicBezTo>
                    <a:pt x="5690" y="23354"/>
                    <a:pt x="5626" y="23202"/>
                    <a:pt x="5538" y="22989"/>
                  </a:cubicBezTo>
                  <a:close/>
                  <a:moveTo>
                    <a:pt x="5716" y="23546"/>
                  </a:moveTo>
                  <a:cubicBezTo>
                    <a:pt x="5721" y="23605"/>
                    <a:pt x="5748" y="23685"/>
                    <a:pt x="5776" y="23740"/>
                  </a:cubicBezTo>
                  <a:cubicBezTo>
                    <a:pt x="5755" y="23697"/>
                    <a:pt x="5748" y="23626"/>
                    <a:pt x="5716" y="23546"/>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0" name="Google Shape;610;p35"/>
            <p:cNvSpPr/>
            <p:nvPr/>
          </p:nvSpPr>
          <p:spPr>
            <a:xfrm>
              <a:off x="4785300" y="3502625"/>
              <a:ext cx="31950" cy="77525"/>
            </a:xfrm>
            <a:custGeom>
              <a:avLst/>
              <a:gdLst/>
              <a:ahLst/>
              <a:cxnLst/>
              <a:rect l="l" t="t" r="r" b="b"/>
              <a:pathLst>
                <a:path w="1278" h="3101" extrusionOk="0">
                  <a:moveTo>
                    <a:pt x="1278" y="0"/>
                  </a:moveTo>
                  <a:lnTo>
                    <a:pt x="1278" y="0"/>
                  </a:lnTo>
                  <a:cubicBezTo>
                    <a:pt x="974" y="456"/>
                    <a:pt x="761" y="943"/>
                    <a:pt x="578" y="1520"/>
                  </a:cubicBezTo>
                  <a:cubicBezTo>
                    <a:pt x="305" y="2006"/>
                    <a:pt x="122" y="2554"/>
                    <a:pt x="1" y="3101"/>
                  </a:cubicBezTo>
                  <a:cubicBezTo>
                    <a:pt x="305" y="2614"/>
                    <a:pt x="518" y="2128"/>
                    <a:pt x="730" y="1581"/>
                  </a:cubicBezTo>
                  <a:cubicBezTo>
                    <a:pt x="974" y="1095"/>
                    <a:pt x="1186" y="578"/>
                    <a:pt x="127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1" name="Google Shape;611;p35"/>
            <p:cNvSpPr/>
            <p:nvPr/>
          </p:nvSpPr>
          <p:spPr>
            <a:xfrm>
              <a:off x="3320225" y="3647000"/>
              <a:ext cx="147450" cy="513700"/>
            </a:xfrm>
            <a:custGeom>
              <a:avLst/>
              <a:gdLst/>
              <a:ahLst/>
              <a:cxnLst/>
              <a:rect l="l" t="t" r="r" b="b"/>
              <a:pathLst>
                <a:path w="5898" h="20548" extrusionOk="0">
                  <a:moveTo>
                    <a:pt x="2220" y="1"/>
                  </a:moveTo>
                  <a:cubicBezTo>
                    <a:pt x="1490" y="6475"/>
                    <a:pt x="730" y="14104"/>
                    <a:pt x="1" y="20548"/>
                  </a:cubicBezTo>
                  <a:lnTo>
                    <a:pt x="5898" y="11064"/>
                  </a:lnTo>
                  <a:lnTo>
                    <a:pt x="2220" y="1"/>
                  </a:ln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35"/>
            <p:cNvSpPr/>
            <p:nvPr/>
          </p:nvSpPr>
          <p:spPr>
            <a:xfrm>
              <a:off x="3367350" y="3631800"/>
              <a:ext cx="184675" cy="515225"/>
            </a:xfrm>
            <a:custGeom>
              <a:avLst/>
              <a:gdLst/>
              <a:ahLst/>
              <a:cxnLst/>
              <a:rect l="l" t="t" r="r" b="b"/>
              <a:pathLst>
                <a:path w="7387" h="20609" extrusionOk="0">
                  <a:moveTo>
                    <a:pt x="31" y="1"/>
                  </a:moveTo>
                  <a:cubicBezTo>
                    <a:pt x="1" y="1"/>
                    <a:pt x="1551" y="4651"/>
                    <a:pt x="3587" y="10335"/>
                  </a:cubicBezTo>
                  <a:cubicBezTo>
                    <a:pt x="5647" y="16031"/>
                    <a:pt x="7315" y="20609"/>
                    <a:pt x="7356" y="20609"/>
                  </a:cubicBezTo>
                  <a:cubicBezTo>
                    <a:pt x="7356" y="20609"/>
                    <a:pt x="7356" y="20609"/>
                    <a:pt x="7356" y="20609"/>
                  </a:cubicBezTo>
                  <a:cubicBezTo>
                    <a:pt x="7387" y="20548"/>
                    <a:pt x="5836" y="15958"/>
                    <a:pt x="3800" y="10274"/>
                  </a:cubicBezTo>
                  <a:cubicBezTo>
                    <a:pt x="1733" y="4560"/>
                    <a:pt x="61" y="1"/>
                    <a:pt x="3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35"/>
            <p:cNvSpPr/>
            <p:nvPr/>
          </p:nvSpPr>
          <p:spPr>
            <a:xfrm>
              <a:off x="3375700" y="3330125"/>
              <a:ext cx="313100" cy="313850"/>
            </a:xfrm>
            <a:custGeom>
              <a:avLst/>
              <a:gdLst/>
              <a:ahLst/>
              <a:cxnLst/>
              <a:rect l="l" t="t" r="r" b="b"/>
              <a:pathLst>
                <a:path w="12524" h="12554" extrusionOk="0">
                  <a:moveTo>
                    <a:pt x="3983" y="61"/>
                  </a:moveTo>
                  <a:lnTo>
                    <a:pt x="4165" y="213"/>
                  </a:lnTo>
                  <a:lnTo>
                    <a:pt x="4803" y="760"/>
                  </a:lnTo>
                  <a:lnTo>
                    <a:pt x="7235" y="2675"/>
                  </a:lnTo>
                  <a:lnTo>
                    <a:pt x="7326" y="2675"/>
                  </a:lnTo>
                  <a:lnTo>
                    <a:pt x="11342" y="1553"/>
                  </a:lnTo>
                  <a:lnTo>
                    <a:pt x="11342" y="1553"/>
                  </a:lnTo>
                  <a:cubicBezTo>
                    <a:pt x="10898" y="2755"/>
                    <a:pt x="10372" y="4041"/>
                    <a:pt x="9819" y="5411"/>
                  </a:cubicBezTo>
                  <a:lnTo>
                    <a:pt x="9819" y="5472"/>
                  </a:lnTo>
                  <a:lnTo>
                    <a:pt x="9879" y="5502"/>
                  </a:lnTo>
                  <a:lnTo>
                    <a:pt x="12202" y="8899"/>
                  </a:lnTo>
                  <a:lnTo>
                    <a:pt x="12202" y="8899"/>
                  </a:lnTo>
                  <a:lnTo>
                    <a:pt x="10244" y="8815"/>
                  </a:lnTo>
                  <a:lnTo>
                    <a:pt x="9150" y="8724"/>
                  </a:lnTo>
                  <a:lnTo>
                    <a:pt x="8572" y="8694"/>
                  </a:lnTo>
                  <a:lnTo>
                    <a:pt x="7995" y="8694"/>
                  </a:lnTo>
                  <a:lnTo>
                    <a:pt x="7934" y="8724"/>
                  </a:lnTo>
                  <a:lnTo>
                    <a:pt x="5450" y="11988"/>
                  </a:lnTo>
                  <a:lnTo>
                    <a:pt x="4408" y="7995"/>
                  </a:lnTo>
                  <a:lnTo>
                    <a:pt x="4408" y="7964"/>
                  </a:lnTo>
                  <a:lnTo>
                    <a:pt x="4347" y="7964"/>
                  </a:lnTo>
                  <a:lnTo>
                    <a:pt x="457" y="6589"/>
                  </a:lnTo>
                  <a:lnTo>
                    <a:pt x="457" y="6589"/>
                  </a:lnTo>
                  <a:cubicBezTo>
                    <a:pt x="1763" y="5747"/>
                    <a:pt x="2927" y="4990"/>
                    <a:pt x="3922" y="4317"/>
                  </a:cubicBezTo>
                  <a:lnTo>
                    <a:pt x="3952" y="4317"/>
                  </a:lnTo>
                  <a:lnTo>
                    <a:pt x="3952" y="4286"/>
                  </a:lnTo>
                  <a:cubicBezTo>
                    <a:pt x="3952" y="2949"/>
                    <a:pt x="3983" y="1885"/>
                    <a:pt x="3983" y="1125"/>
                  </a:cubicBezTo>
                  <a:lnTo>
                    <a:pt x="3983" y="305"/>
                  </a:lnTo>
                  <a:lnTo>
                    <a:pt x="3983" y="61"/>
                  </a:lnTo>
                  <a:close/>
                  <a:moveTo>
                    <a:pt x="3983" y="1"/>
                  </a:moveTo>
                  <a:cubicBezTo>
                    <a:pt x="3983" y="31"/>
                    <a:pt x="3952" y="61"/>
                    <a:pt x="3922" y="122"/>
                  </a:cubicBezTo>
                  <a:lnTo>
                    <a:pt x="3922" y="365"/>
                  </a:lnTo>
                  <a:cubicBezTo>
                    <a:pt x="3922" y="548"/>
                    <a:pt x="3861" y="852"/>
                    <a:pt x="3861" y="1186"/>
                  </a:cubicBezTo>
                  <a:cubicBezTo>
                    <a:pt x="3861" y="1944"/>
                    <a:pt x="3801" y="3004"/>
                    <a:pt x="3770" y="4366"/>
                  </a:cubicBezTo>
                  <a:lnTo>
                    <a:pt x="3770" y="4366"/>
                  </a:lnTo>
                  <a:lnTo>
                    <a:pt x="330" y="6545"/>
                  </a:lnTo>
                  <a:lnTo>
                    <a:pt x="330" y="6545"/>
                  </a:lnTo>
                  <a:lnTo>
                    <a:pt x="305" y="6536"/>
                  </a:lnTo>
                  <a:lnTo>
                    <a:pt x="305" y="6561"/>
                  </a:lnTo>
                  <a:lnTo>
                    <a:pt x="305" y="6561"/>
                  </a:lnTo>
                  <a:lnTo>
                    <a:pt x="153" y="6657"/>
                  </a:lnTo>
                  <a:lnTo>
                    <a:pt x="1" y="6748"/>
                  </a:lnTo>
                  <a:lnTo>
                    <a:pt x="153" y="6779"/>
                  </a:lnTo>
                  <a:lnTo>
                    <a:pt x="4184" y="8253"/>
                  </a:lnTo>
                  <a:lnTo>
                    <a:pt x="4184" y="8253"/>
                  </a:lnTo>
                  <a:cubicBezTo>
                    <a:pt x="4514" y="9566"/>
                    <a:pt x="4901" y="10910"/>
                    <a:pt x="5259" y="12372"/>
                  </a:cubicBezTo>
                  <a:lnTo>
                    <a:pt x="5320" y="12554"/>
                  </a:lnTo>
                  <a:lnTo>
                    <a:pt x="5442" y="12402"/>
                  </a:lnTo>
                  <a:lnTo>
                    <a:pt x="8032" y="9028"/>
                  </a:lnTo>
                  <a:lnTo>
                    <a:pt x="8542" y="9028"/>
                  </a:lnTo>
                  <a:lnTo>
                    <a:pt x="9120" y="9058"/>
                  </a:lnTo>
                  <a:lnTo>
                    <a:pt x="10214" y="9089"/>
                  </a:lnTo>
                  <a:lnTo>
                    <a:pt x="12342" y="9210"/>
                  </a:lnTo>
                  <a:lnTo>
                    <a:pt x="12524" y="9210"/>
                  </a:lnTo>
                  <a:lnTo>
                    <a:pt x="12402" y="9058"/>
                  </a:lnTo>
                  <a:lnTo>
                    <a:pt x="12345" y="8974"/>
                  </a:lnTo>
                  <a:lnTo>
                    <a:pt x="12345" y="8974"/>
                  </a:lnTo>
                  <a:lnTo>
                    <a:pt x="12372" y="8906"/>
                  </a:lnTo>
                  <a:lnTo>
                    <a:pt x="12296" y="8903"/>
                  </a:lnTo>
                  <a:lnTo>
                    <a:pt x="12296" y="8903"/>
                  </a:lnTo>
                  <a:lnTo>
                    <a:pt x="9986" y="5525"/>
                  </a:lnTo>
                  <a:lnTo>
                    <a:pt x="9986" y="5525"/>
                  </a:lnTo>
                  <a:cubicBezTo>
                    <a:pt x="10558" y="4110"/>
                    <a:pt x="11099" y="2756"/>
                    <a:pt x="11551" y="1551"/>
                  </a:cubicBezTo>
                  <a:lnTo>
                    <a:pt x="11582" y="1399"/>
                  </a:lnTo>
                  <a:lnTo>
                    <a:pt x="11430" y="1429"/>
                  </a:lnTo>
                  <a:lnTo>
                    <a:pt x="11416" y="1433"/>
                  </a:lnTo>
                  <a:lnTo>
                    <a:pt x="11416" y="1433"/>
                  </a:lnTo>
                  <a:lnTo>
                    <a:pt x="11399" y="1399"/>
                  </a:lnTo>
                  <a:cubicBezTo>
                    <a:pt x="11394" y="1413"/>
                    <a:pt x="11388" y="1428"/>
                    <a:pt x="11383" y="1443"/>
                  </a:cubicBezTo>
                  <a:lnTo>
                    <a:pt x="11383" y="1443"/>
                  </a:lnTo>
                  <a:lnTo>
                    <a:pt x="7318" y="2638"/>
                  </a:lnTo>
                  <a:lnTo>
                    <a:pt x="7318" y="2638"/>
                  </a:lnTo>
                  <a:lnTo>
                    <a:pt x="4834" y="669"/>
                  </a:lnTo>
                  <a:lnTo>
                    <a:pt x="4165" y="153"/>
                  </a:lnTo>
                  <a:lnTo>
                    <a:pt x="4013" y="31"/>
                  </a:lnTo>
                  <a:lnTo>
                    <a:pt x="3983"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35"/>
            <p:cNvSpPr/>
            <p:nvPr/>
          </p:nvSpPr>
          <p:spPr>
            <a:xfrm>
              <a:off x="3099100" y="3722225"/>
              <a:ext cx="301700" cy="314625"/>
            </a:xfrm>
            <a:custGeom>
              <a:avLst/>
              <a:gdLst/>
              <a:ahLst/>
              <a:cxnLst/>
              <a:rect l="l" t="t" r="r" b="b"/>
              <a:pathLst>
                <a:path w="12068" h="12585" extrusionOk="0">
                  <a:moveTo>
                    <a:pt x="7326" y="1"/>
                  </a:moveTo>
                  <a:lnTo>
                    <a:pt x="7322" y="18"/>
                  </a:lnTo>
                  <a:lnTo>
                    <a:pt x="7322" y="18"/>
                  </a:lnTo>
                  <a:cubicBezTo>
                    <a:pt x="7324" y="13"/>
                    <a:pt x="7326" y="8"/>
                    <a:pt x="7326" y="1"/>
                  </a:cubicBezTo>
                  <a:close/>
                  <a:moveTo>
                    <a:pt x="7322" y="18"/>
                  </a:moveTo>
                  <a:cubicBezTo>
                    <a:pt x="7313" y="33"/>
                    <a:pt x="7296" y="38"/>
                    <a:pt x="7296" y="61"/>
                  </a:cubicBezTo>
                  <a:cubicBezTo>
                    <a:pt x="7296" y="76"/>
                    <a:pt x="7298" y="90"/>
                    <a:pt x="7300" y="105"/>
                  </a:cubicBezTo>
                  <a:lnTo>
                    <a:pt x="7300" y="105"/>
                  </a:lnTo>
                  <a:lnTo>
                    <a:pt x="7322" y="18"/>
                  </a:lnTo>
                  <a:close/>
                  <a:moveTo>
                    <a:pt x="7296" y="1"/>
                  </a:moveTo>
                  <a:lnTo>
                    <a:pt x="7144" y="153"/>
                  </a:lnTo>
                  <a:lnTo>
                    <a:pt x="6566" y="761"/>
                  </a:lnTo>
                  <a:lnTo>
                    <a:pt x="4382" y="3067"/>
                  </a:lnTo>
                  <a:lnTo>
                    <a:pt x="4382" y="3067"/>
                  </a:lnTo>
                  <a:lnTo>
                    <a:pt x="153" y="2432"/>
                  </a:lnTo>
                  <a:lnTo>
                    <a:pt x="1" y="2402"/>
                  </a:lnTo>
                  <a:lnTo>
                    <a:pt x="62" y="2554"/>
                  </a:lnTo>
                  <a:lnTo>
                    <a:pt x="2151" y="6278"/>
                  </a:lnTo>
                  <a:lnTo>
                    <a:pt x="214" y="10153"/>
                  </a:lnTo>
                  <a:lnTo>
                    <a:pt x="153" y="10335"/>
                  </a:lnTo>
                  <a:lnTo>
                    <a:pt x="335" y="10305"/>
                  </a:lnTo>
                  <a:lnTo>
                    <a:pt x="4535" y="9459"/>
                  </a:lnTo>
                  <a:lnTo>
                    <a:pt x="4535" y="9459"/>
                  </a:lnTo>
                  <a:lnTo>
                    <a:pt x="4560" y="9484"/>
                  </a:lnTo>
                  <a:lnTo>
                    <a:pt x="4682" y="9606"/>
                  </a:lnTo>
                  <a:lnTo>
                    <a:pt x="4864" y="9788"/>
                  </a:lnTo>
                  <a:lnTo>
                    <a:pt x="5259" y="10183"/>
                  </a:lnTo>
                  <a:lnTo>
                    <a:pt x="6019" y="10943"/>
                  </a:lnTo>
                  <a:lnTo>
                    <a:pt x="7539" y="12432"/>
                  </a:lnTo>
                  <a:lnTo>
                    <a:pt x="7630" y="12584"/>
                  </a:lnTo>
                  <a:lnTo>
                    <a:pt x="7661" y="12372"/>
                  </a:lnTo>
                  <a:cubicBezTo>
                    <a:pt x="7842" y="10863"/>
                    <a:pt x="8023" y="9475"/>
                    <a:pt x="8174" y="8117"/>
                  </a:cubicBezTo>
                  <a:lnTo>
                    <a:pt x="8174" y="8117"/>
                  </a:lnTo>
                  <a:lnTo>
                    <a:pt x="11946" y="6141"/>
                  </a:lnTo>
                  <a:lnTo>
                    <a:pt x="12068" y="6080"/>
                  </a:lnTo>
                  <a:lnTo>
                    <a:pt x="11946" y="5989"/>
                  </a:lnTo>
                  <a:lnTo>
                    <a:pt x="8052" y="4238"/>
                  </a:lnTo>
                  <a:lnTo>
                    <a:pt x="8052" y="4238"/>
                  </a:lnTo>
                  <a:cubicBezTo>
                    <a:pt x="7811" y="2909"/>
                    <a:pt x="7629" y="1851"/>
                    <a:pt x="7478" y="1095"/>
                  </a:cubicBezTo>
                  <a:cubicBezTo>
                    <a:pt x="7417" y="730"/>
                    <a:pt x="7387" y="457"/>
                    <a:pt x="7326" y="274"/>
                  </a:cubicBezTo>
                  <a:cubicBezTo>
                    <a:pt x="7326" y="205"/>
                    <a:pt x="7308" y="153"/>
                    <a:pt x="7300" y="105"/>
                  </a:cubicBezTo>
                  <a:lnTo>
                    <a:pt x="7300" y="105"/>
                  </a:lnTo>
                  <a:lnTo>
                    <a:pt x="7296" y="122"/>
                  </a:lnTo>
                  <a:cubicBezTo>
                    <a:pt x="7296" y="183"/>
                    <a:pt x="7326" y="274"/>
                    <a:pt x="7326" y="335"/>
                  </a:cubicBezTo>
                  <a:cubicBezTo>
                    <a:pt x="7326" y="517"/>
                    <a:pt x="7417" y="791"/>
                    <a:pt x="7448" y="1186"/>
                  </a:cubicBezTo>
                  <a:cubicBezTo>
                    <a:pt x="7569" y="1885"/>
                    <a:pt x="7721" y="2949"/>
                    <a:pt x="7934" y="4286"/>
                  </a:cubicBezTo>
                  <a:lnTo>
                    <a:pt x="7934" y="4317"/>
                  </a:lnTo>
                  <a:lnTo>
                    <a:pt x="7995" y="4317"/>
                  </a:lnTo>
                  <a:lnTo>
                    <a:pt x="11731" y="6068"/>
                  </a:lnTo>
                  <a:lnTo>
                    <a:pt x="11731" y="6068"/>
                  </a:lnTo>
                  <a:lnTo>
                    <a:pt x="8056" y="7964"/>
                  </a:lnTo>
                  <a:lnTo>
                    <a:pt x="8025" y="7964"/>
                  </a:lnTo>
                  <a:lnTo>
                    <a:pt x="8025" y="8025"/>
                  </a:lnTo>
                  <a:cubicBezTo>
                    <a:pt x="7849" y="9345"/>
                    <a:pt x="7702" y="10721"/>
                    <a:pt x="7500" y="12153"/>
                  </a:cubicBezTo>
                  <a:lnTo>
                    <a:pt x="7500" y="12153"/>
                  </a:lnTo>
                  <a:lnTo>
                    <a:pt x="6110" y="10791"/>
                  </a:lnTo>
                  <a:lnTo>
                    <a:pt x="5350" y="10031"/>
                  </a:lnTo>
                  <a:lnTo>
                    <a:pt x="4986" y="9636"/>
                  </a:lnTo>
                  <a:lnTo>
                    <a:pt x="4803" y="9454"/>
                  </a:lnTo>
                  <a:lnTo>
                    <a:pt x="4682" y="9332"/>
                  </a:lnTo>
                  <a:lnTo>
                    <a:pt x="4621" y="9302"/>
                  </a:lnTo>
                  <a:lnTo>
                    <a:pt x="4591" y="9271"/>
                  </a:lnTo>
                  <a:lnTo>
                    <a:pt x="4530" y="9241"/>
                  </a:lnTo>
                  <a:lnTo>
                    <a:pt x="517" y="10020"/>
                  </a:lnTo>
                  <a:lnTo>
                    <a:pt x="517" y="10020"/>
                  </a:lnTo>
                  <a:cubicBezTo>
                    <a:pt x="1125" y="8725"/>
                    <a:pt x="1732" y="7512"/>
                    <a:pt x="2311" y="6353"/>
                  </a:cubicBezTo>
                  <a:lnTo>
                    <a:pt x="2311" y="6293"/>
                  </a:lnTo>
                  <a:lnTo>
                    <a:pt x="2281" y="6262"/>
                  </a:lnTo>
                  <a:lnTo>
                    <a:pt x="262" y="2635"/>
                  </a:lnTo>
                  <a:lnTo>
                    <a:pt x="262" y="2635"/>
                  </a:lnTo>
                  <a:lnTo>
                    <a:pt x="4378" y="3223"/>
                  </a:lnTo>
                  <a:lnTo>
                    <a:pt x="4408" y="3223"/>
                  </a:lnTo>
                  <a:lnTo>
                    <a:pt x="4439" y="3192"/>
                  </a:lnTo>
                  <a:lnTo>
                    <a:pt x="6566" y="882"/>
                  </a:lnTo>
                  <a:lnTo>
                    <a:pt x="7144" y="213"/>
                  </a:lnTo>
                  <a:lnTo>
                    <a:pt x="7296" y="61"/>
                  </a:lnTo>
                  <a:cubicBezTo>
                    <a:pt x="7296" y="31"/>
                    <a:pt x="7296" y="1"/>
                    <a:pt x="7326"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35"/>
            <p:cNvSpPr/>
            <p:nvPr/>
          </p:nvSpPr>
          <p:spPr>
            <a:xfrm>
              <a:off x="3880275" y="3618875"/>
              <a:ext cx="315375" cy="306275"/>
            </a:xfrm>
            <a:custGeom>
              <a:avLst/>
              <a:gdLst/>
              <a:ahLst/>
              <a:cxnLst/>
              <a:rect l="l" t="t" r="r" b="b"/>
              <a:pathLst>
                <a:path w="12615" h="12251" extrusionOk="0">
                  <a:moveTo>
                    <a:pt x="5958" y="1"/>
                  </a:moveTo>
                  <a:lnTo>
                    <a:pt x="5867" y="153"/>
                  </a:lnTo>
                  <a:cubicBezTo>
                    <a:pt x="5234" y="1661"/>
                    <a:pt x="4630" y="2960"/>
                    <a:pt x="4175" y="4108"/>
                  </a:cubicBezTo>
                  <a:lnTo>
                    <a:pt x="4175" y="4108"/>
                  </a:lnTo>
                  <a:lnTo>
                    <a:pt x="1064" y="4743"/>
                  </a:lnTo>
                  <a:lnTo>
                    <a:pt x="244" y="4925"/>
                  </a:lnTo>
                  <a:lnTo>
                    <a:pt x="61" y="4955"/>
                  </a:lnTo>
                  <a:lnTo>
                    <a:pt x="1" y="4955"/>
                  </a:lnTo>
                  <a:lnTo>
                    <a:pt x="1" y="4955"/>
                  </a:lnTo>
                  <a:lnTo>
                    <a:pt x="1" y="4955"/>
                  </a:lnTo>
                  <a:lnTo>
                    <a:pt x="153" y="4986"/>
                  </a:lnTo>
                  <a:lnTo>
                    <a:pt x="365" y="4955"/>
                  </a:lnTo>
                  <a:lnTo>
                    <a:pt x="1216" y="4803"/>
                  </a:lnTo>
                  <a:lnTo>
                    <a:pt x="4317" y="4195"/>
                  </a:lnTo>
                  <a:lnTo>
                    <a:pt x="4347" y="4195"/>
                  </a:lnTo>
                  <a:lnTo>
                    <a:pt x="4347" y="4165"/>
                  </a:lnTo>
                  <a:cubicBezTo>
                    <a:pt x="4847" y="3107"/>
                    <a:pt x="5375" y="1820"/>
                    <a:pt x="6042" y="362"/>
                  </a:cubicBezTo>
                  <a:lnTo>
                    <a:pt x="6042" y="362"/>
                  </a:lnTo>
                  <a:cubicBezTo>
                    <a:pt x="6658" y="1450"/>
                    <a:pt x="7329" y="2675"/>
                    <a:pt x="8055" y="3983"/>
                  </a:cubicBezTo>
                  <a:lnTo>
                    <a:pt x="8086" y="4013"/>
                  </a:lnTo>
                  <a:lnTo>
                    <a:pt x="8116" y="4013"/>
                  </a:lnTo>
                  <a:lnTo>
                    <a:pt x="12217" y="4449"/>
                  </a:lnTo>
                  <a:lnTo>
                    <a:pt x="12217" y="4449"/>
                  </a:lnTo>
                  <a:lnTo>
                    <a:pt x="10882" y="5867"/>
                  </a:lnTo>
                  <a:lnTo>
                    <a:pt x="10122" y="6658"/>
                  </a:lnTo>
                  <a:lnTo>
                    <a:pt x="9758" y="7083"/>
                  </a:lnTo>
                  <a:lnTo>
                    <a:pt x="9575" y="7296"/>
                  </a:lnTo>
                  <a:lnTo>
                    <a:pt x="9484" y="7387"/>
                  </a:lnTo>
                  <a:lnTo>
                    <a:pt x="9454" y="7448"/>
                  </a:lnTo>
                  <a:lnTo>
                    <a:pt x="9423" y="7478"/>
                  </a:lnTo>
                  <a:cubicBezTo>
                    <a:pt x="9392" y="7531"/>
                    <a:pt x="9375" y="7551"/>
                    <a:pt x="9366" y="7555"/>
                  </a:cubicBezTo>
                  <a:lnTo>
                    <a:pt x="9366" y="7555"/>
                  </a:lnTo>
                  <a:lnTo>
                    <a:pt x="9362" y="7539"/>
                  </a:lnTo>
                  <a:cubicBezTo>
                    <a:pt x="9362" y="7535"/>
                    <a:pt x="9362" y="7534"/>
                    <a:pt x="9361" y="7534"/>
                  </a:cubicBezTo>
                  <a:lnTo>
                    <a:pt x="9361" y="7534"/>
                  </a:lnTo>
                  <a:cubicBezTo>
                    <a:pt x="9359" y="7534"/>
                    <a:pt x="9354" y="7556"/>
                    <a:pt x="9362" y="7556"/>
                  </a:cubicBezTo>
                  <a:cubicBezTo>
                    <a:pt x="9363" y="7556"/>
                    <a:pt x="9365" y="7556"/>
                    <a:pt x="9366" y="7555"/>
                  </a:cubicBezTo>
                  <a:lnTo>
                    <a:pt x="9366" y="7555"/>
                  </a:lnTo>
                  <a:lnTo>
                    <a:pt x="10228" y="11519"/>
                  </a:lnTo>
                  <a:lnTo>
                    <a:pt x="10228" y="11519"/>
                  </a:lnTo>
                  <a:lnTo>
                    <a:pt x="6536" y="9788"/>
                  </a:lnTo>
                  <a:lnTo>
                    <a:pt x="6475" y="9788"/>
                  </a:lnTo>
                  <a:lnTo>
                    <a:pt x="6444" y="9819"/>
                  </a:lnTo>
                  <a:cubicBezTo>
                    <a:pt x="5120" y="10613"/>
                    <a:pt x="3939" y="11294"/>
                    <a:pt x="2844" y="11971"/>
                  </a:cubicBezTo>
                  <a:lnTo>
                    <a:pt x="2844" y="11971"/>
                  </a:lnTo>
                  <a:cubicBezTo>
                    <a:pt x="3048" y="10410"/>
                    <a:pt x="3196" y="8996"/>
                    <a:pt x="3344" y="7813"/>
                  </a:cubicBezTo>
                  <a:lnTo>
                    <a:pt x="3344" y="7782"/>
                  </a:lnTo>
                  <a:lnTo>
                    <a:pt x="3283" y="7782"/>
                  </a:lnTo>
                  <a:lnTo>
                    <a:pt x="882" y="5715"/>
                  </a:lnTo>
                  <a:lnTo>
                    <a:pt x="244" y="5168"/>
                  </a:lnTo>
                  <a:lnTo>
                    <a:pt x="61" y="5016"/>
                  </a:lnTo>
                  <a:lnTo>
                    <a:pt x="61" y="5016"/>
                  </a:lnTo>
                  <a:lnTo>
                    <a:pt x="213" y="5168"/>
                  </a:lnTo>
                  <a:lnTo>
                    <a:pt x="791" y="5715"/>
                  </a:lnTo>
                  <a:lnTo>
                    <a:pt x="3159" y="7840"/>
                  </a:lnTo>
                  <a:lnTo>
                    <a:pt x="3159" y="7840"/>
                  </a:lnTo>
                  <a:cubicBezTo>
                    <a:pt x="3037" y="9051"/>
                    <a:pt x="2826" y="10500"/>
                    <a:pt x="2645" y="12098"/>
                  </a:cubicBezTo>
                  <a:lnTo>
                    <a:pt x="2645" y="12250"/>
                  </a:lnTo>
                  <a:lnTo>
                    <a:pt x="2797" y="12189"/>
                  </a:lnTo>
                  <a:lnTo>
                    <a:pt x="6496" y="9994"/>
                  </a:lnTo>
                  <a:lnTo>
                    <a:pt x="10366" y="11794"/>
                  </a:lnTo>
                  <a:lnTo>
                    <a:pt x="10548" y="11886"/>
                  </a:lnTo>
                  <a:lnTo>
                    <a:pt x="10518" y="11703"/>
                  </a:lnTo>
                  <a:cubicBezTo>
                    <a:pt x="10215" y="10343"/>
                    <a:pt x="9913" y="8923"/>
                    <a:pt x="9581" y="7503"/>
                  </a:cubicBezTo>
                  <a:lnTo>
                    <a:pt x="9581" y="7503"/>
                  </a:lnTo>
                  <a:lnTo>
                    <a:pt x="9606" y="7478"/>
                  </a:lnTo>
                  <a:lnTo>
                    <a:pt x="9666" y="7357"/>
                  </a:lnTo>
                  <a:lnTo>
                    <a:pt x="9879" y="7174"/>
                  </a:lnTo>
                  <a:lnTo>
                    <a:pt x="10244" y="6749"/>
                  </a:lnTo>
                  <a:cubicBezTo>
                    <a:pt x="10518" y="6475"/>
                    <a:pt x="10730" y="6202"/>
                    <a:pt x="11004" y="5958"/>
                  </a:cubicBezTo>
                  <a:lnTo>
                    <a:pt x="12381" y="4467"/>
                  </a:lnTo>
                  <a:lnTo>
                    <a:pt x="12402" y="4469"/>
                  </a:lnTo>
                  <a:lnTo>
                    <a:pt x="12402" y="4469"/>
                  </a:lnTo>
                  <a:lnTo>
                    <a:pt x="12395" y="4451"/>
                  </a:lnTo>
                  <a:lnTo>
                    <a:pt x="12463" y="4378"/>
                  </a:lnTo>
                  <a:lnTo>
                    <a:pt x="12615" y="4256"/>
                  </a:lnTo>
                  <a:lnTo>
                    <a:pt x="12402" y="4256"/>
                  </a:lnTo>
                  <a:lnTo>
                    <a:pt x="8132" y="3865"/>
                  </a:lnTo>
                  <a:lnTo>
                    <a:pt x="8132" y="3865"/>
                  </a:lnTo>
                  <a:lnTo>
                    <a:pt x="6085" y="269"/>
                  </a:lnTo>
                  <a:lnTo>
                    <a:pt x="6085" y="269"/>
                  </a:lnTo>
                  <a:cubicBezTo>
                    <a:pt x="6093" y="250"/>
                    <a:pt x="6102" y="232"/>
                    <a:pt x="6110" y="214"/>
                  </a:cubicBezTo>
                  <a:lnTo>
                    <a:pt x="6054" y="214"/>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35"/>
            <p:cNvSpPr/>
            <p:nvPr/>
          </p:nvSpPr>
          <p:spPr>
            <a:xfrm>
              <a:off x="4256425" y="3263250"/>
              <a:ext cx="313100" cy="308550"/>
            </a:xfrm>
            <a:custGeom>
              <a:avLst/>
              <a:gdLst/>
              <a:ahLst/>
              <a:cxnLst/>
              <a:rect l="l" t="t" r="r" b="b"/>
              <a:pathLst>
                <a:path w="12524" h="12342" extrusionOk="0">
                  <a:moveTo>
                    <a:pt x="816" y="4767"/>
                  </a:moveTo>
                  <a:lnTo>
                    <a:pt x="274" y="4864"/>
                  </a:lnTo>
                  <a:lnTo>
                    <a:pt x="61" y="4894"/>
                  </a:lnTo>
                  <a:lnTo>
                    <a:pt x="0" y="4955"/>
                  </a:lnTo>
                  <a:lnTo>
                    <a:pt x="61" y="4955"/>
                  </a:lnTo>
                  <a:lnTo>
                    <a:pt x="244" y="4894"/>
                  </a:lnTo>
                  <a:lnTo>
                    <a:pt x="816" y="4767"/>
                  </a:lnTo>
                  <a:close/>
                  <a:moveTo>
                    <a:pt x="5958" y="1"/>
                  </a:moveTo>
                  <a:lnTo>
                    <a:pt x="5867" y="153"/>
                  </a:lnTo>
                  <a:lnTo>
                    <a:pt x="5854" y="183"/>
                  </a:lnTo>
                  <a:lnTo>
                    <a:pt x="5836" y="183"/>
                  </a:lnTo>
                  <a:cubicBezTo>
                    <a:pt x="5840" y="189"/>
                    <a:pt x="5843" y="195"/>
                    <a:pt x="5846" y="201"/>
                  </a:cubicBezTo>
                  <a:lnTo>
                    <a:pt x="5846" y="201"/>
                  </a:lnTo>
                  <a:lnTo>
                    <a:pt x="4176" y="4078"/>
                  </a:lnTo>
                  <a:lnTo>
                    <a:pt x="4176" y="4078"/>
                  </a:lnTo>
                  <a:lnTo>
                    <a:pt x="1064" y="4712"/>
                  </a:lnTo>
                  <a:lnTo>
                    <a:pt x="816" y="4767"/>
                  </a:lnTo>
                  <a:lnTo>
                    <a:pt x="816" y="4767"/>
                  </a:lnTo>
                  <a:lnTo>
                    <a:pt x="1125" y="4712"/>
                  </a:lnTo>
                  <a:lnTo>
                    <a:pt x="4225" y="4165"/>
                  </a:lnTo>
                  <a:lnTo>
                    <a:pt x="4286" y="4165"/>
                  </a:lnTo>
                  <a:lnTo>
                    <a:pt x="4286" y="4135"/>
                  </a:lnTo>
                  <a:lnTo>
                    <a:pt x="5922" y="338"/>
                  </a:lnTo>
                  <a:lnTo>
                    <a:pt x="5922" y="338"/>
                  </a:lnTo>
                  <a:cubicBezTo>
                    <a:pt x="6537" y="1449"/>
                    <a:pt x="7208" y="2645"/>
                    <a:pt x="7934" y="3952"/>
                  </a:cubicBezTo>
                  <a:lnTo>
                    <a:pt x="7964" y="3983"/>
                  </a:lnTo>
                  <a:lnTo>
                    <a:pt x="8086" y="3983"/>
                  </a:lnTo>
                  <a:lnTo>
                    <a:pt x="12185" y="4390"/>
                  </a:lnTo>
                  <a:lnTo>
                    <a:pt x="12185" y="4390"/>
                  </a:lnTo>
                  <a:lnTo>
                    <a:pt x="10852" y="5806"/>
                  </a:lnTo>
                  <a:lnTo>
                    <a:pt x="10092" y="6597"/>
                  </a:lnTo>
                  <a:lnTo>
                    <a:pt x="9727" y="7022"/>
                  </a:lnTo>
                  <a:lnTo>
                    <a:pt x="9514" y="7204"/>
                  </a:lnTo>
                  <a:lnTo>
                    <a:pt x="9454" y="7326"/>
                  </a:lnTo>
                  <a:lnTo>
                    <a:pt x="9423" y="7356"/>
                  </a:lnTo>
                  <a:lnTo>
                    <a:pt x="9362" y="7417"/>
                  </a:lnTo>
                  <a:cubicBezTo>
                    <a:pt x="9348" y="7452"/>
                    <a:pt x="9339" y="7473"/>
                    <a:pt x="9333" y="7484"/>
                  </a:cubicBezTo>
                  <a:lnTo>
                    <a:pt x="9333" y="7484"/>
                  </a:lnTo>
                  <a:lnTo>
                    <a:pt x="9332" y="7478"/>
                  </a:lnTo>
                  <a:cubicBezTo>
                    <a:pt x="9332" y="7474"/>
                    <a:pt x="9332" y="7473"/>
                    <a:pt x="9331" y="7473"/>
                  </a:cubicBezTo>
                  <a:cubicBezTo>
                    <a:pt x="9328" y="7473"/>
                    <a:pt x="9322" y="7496"/>
                    <a:pt x="9325" y="7496"/>
                  </a:cubicBezTo>
                  <a:cubicBezTo>
                    <a:pt x="9326" y="7496"/>
                    <a:pt x="9329" y="7492"/>
                    <a:pt x="9333" y="7484"/>
                  </a:cubicBezTo>
                  <a:lnTo>
                    <a:pt x="9333" y="7484"/>
                  </a:lnTo>
                  <a:lnTo>
                    <a:pt x="10226" y="11488"/>
                  </a:lnTo>
                  <a:lnTo>
                    <a:pt x="10226" y="11488"/>
                  </a:lnTo>
                  <a:lnTo>
                    <a:pt x="6536" y="9758"/>
                  </a:lnTo>
                  <a:lnTo>
                    <a:pt x="6475" y="9758"/>
                  </a:lnTo>
                  <a:lnTo>
                    <a:pt x="6444" y="9819"/>
                  </a:lnTo>
                  <a:lnTo>
                    <a:pt x="2848" y="11941"/>
                  </a:lnTo>
                  <a:lnTo>
                    <a:pt x="2848" y="11941"/>
                  </a:lnTo>
                  <a:cubicBezTo>
                    <a:pt x="3050" y="10364"/>
                    <a:pt x="3197" y="8959"/>
                    <a:pt x="3344" y="7782"/>
                  </a:cubicBezTo>
                  <a:lnTo>
                    <a:pt x="3344" y="7752"/>
                  </a:lnTo>
                  <a:lnTo>
                    <a:pt x="3283" y="7752"/>
                  </a:lnTo>
                  <a:lnTo>
                    <a:pt x="912" y="5715"/>
                  </a:lnTo>
                  <a:lnTo>
                    <a:pt x="244" y="5138"/>
                  </a:lnTo>
                  <a:lnTo>
                    <a:pt x="61" y="4986"/>
                  </a:lnTo>
                  <a:lnTo>
                    <a:pt x="0" y="4955"/>
                  </a:lnTo>
                  <a:lnTo>
                    <a:pt x="0" y="5046"/>
                  </a:lnTo>
                  <a:lnTo>
                    <a:pt x="152" y="5198"/>
                  </a:lnTo>
                  <a:lnTo>
                    <a:pt x="760" y="5776"/>
                  </a:lnTo>
                  <a:lnTo>
                    <a:pt x="3101" y="7906"/>
                  </a:lnTo>
                  <a:lnTo>
                    <a:pt x="3101" y="7906"/>
                  </a:lnTo>
                  <a:cubicBezTo>
                    <a:pt x="2949" y="9121"/>
                    <a:pt x="2766" y="10579"/>
                    <a:pt x="2584" y="12189"/>
                  </a:cubicBezTo>
                  <a:lnTo>
                    <a:pt x="2523" y="12341"/>
                  </a:lnTo>
                  <a:lnTo>
                    <a:pt x="2675" y="12281"/>
                  </a:lnTo>
                  <a:lnTo>
                    <a:pt x="6401" y="10039"/>
                  </a:lnTo>
                  <a:lnTo>
                    <a:pt x="6401" y="10039"/>
                  </a:lnTo>
                  <a:lnTo>
                    <a:pt x="10274" y="11855"/>
                  </a:lnTo>
                  <a:lnTo>
                    <a:pt x="10487" y="11946"/>
                  </a:lnTo>
                  <a:lnTo>
                    <a:pt x="10426" y="11733"/>
                  </a:lnTo>
                  <a:lnTo>
                    <a:pt x="10397" y="11605"/>
                  </a:lnTo>
                  <a:lnTo>
                    <a:pt x="10397" y="11605"/>
                  </a:lnTo>
                  <a:lnTo>
                    <a:pt x="10426" y="11581"/>
                  </a:lnTo>
                  <a:lnTo>
                    <a:pt x="10388" y="11564"/>
                  </a:lnTo>
                  <a:lnTo>
                    <a:pt x="9490" y="7564"/>
                  </a:lnTo>
                  <a:lnTo>
                    <a:pt x="9490" y="7564"/>
                  </a:lnTo>
                  <a:lnTo>
                    <a:pt x="9514" y="7539"/>
                  </a:lnTo>
                  <a:lnTo>
                    <a:pt x="9606" y="7417"/>
                  </a:lnTo>
                  <a:lnTo>
                    <a:pt x="9788" y="7235"/>
                  </a:lnTo>
                  <a:lnTo>
                    <a:pt x="10183" y="6809"/>
                  </a:lnTo>
                  <a:cubicBezTo>
                    <a:pt x="10426" y="6536"/>
                    <a:pt x="10700" y="6262"/>
                    <a:pt x="10943" y="6019"/>
                  </a:cubicBezTo>
                  <a:lnTo>
                    <a:pt x="12372" y="4438"/>
                  </a:lnTo>
                  <a:lnTo>
                    <a:pt x="12524" y="4287"/>
                  </a:lnTo>
                  <a:lnTo>
                    <a:pt x="12341" y="4287"/>
                  </a:lnTo>
                  <a:lnTo>
                    <a:pt x="12322" y="4285"/>
                  </a:lnTo>
                  <a:lnTo>
                    <a:pt x="12311" y="4256"/>
                  </a:lnTo>
                  <a:lnTo>
                    <a:pt x="12287" y="4282"/>
                  </a:lnTo>
                  <a:lnTo>
                    <a:pt x="12287" y="4282"/>
                  </a:lnTo>
                  <a:lnTo>
                    <a:pt x="8102" y="3896"/>
                  </a:lnTo>
                  <a:lnTo>
                    <a:pt x="8102" y="3896"/>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35"/>
            <p:cNvSpPr/>
            <p:nvPr/>
          </p:nvSpPr>
          <p:spPr>
            <a:xfrm>
              <a:off x="4256425" y="4137125"/>
              <a:ext cx="313100" cy="307775"/>
            </a:xfrm>
            <a:custGeom>
              <a:avLst/>
              <a:gdLst/>
              <a:ahLst/>
              <a:cxnLst/>
              <a:rect l="l" t="t" r="r" b="b"/>
              <a:pathLst>
                <a:path w="12524" h="12311" extrusionOk="0">
                  <a:moveTo>
                    <a:pt x="553" y="4875"/>
                  </a:moveTo>
                  <a:lnTo>
                    <a:pt x="274" y="4925"/>
                  </a:lnTo>
                  <a:lnTo>
                    <a:pt x="61" y="4986"/>
                  </a:lnTo>
                  <a:lnTo>
                    <a:pt x="244" y="4955"/>
                  </a:lnTo>
                  <a:lnTo>
                    <a:pt x="553" y="4875"/>
                  </a:lnTo>
                  <a:close/>
                  <a:moveTo>
                    <a:pt x="9499" y="7509"/>
                  </a:moveTo>
                  <a:cubicBezTo>
                    <a:pt x="9497" y="7515"/>
                    <a:pt x="9494" y="7539"/>
                    <a:pt x="9484" y="7600"/>
                  </a:cubicBezTo>
                  <a:lnTo>
                    <a:pt x="9484" y="7539"/>
                  </a:lnTo>
                  <a:lnTo>
                    <a:pt x="9499" y="7509"/>
                  </a:lnTo>
                  <a:close/>
                  <a:moveTo>
                    <a:pt x="5958" y="1"/>
                  </a:moveTo>
                  <a:lnTo>
                    <a:pt x="5867" y="153"/>
                  </a:lnTo>
                  <a:cubicBezTo>
                    <a:pt x="5234" y="1660"/>
                    <a:pt x="4660" y="3018"/>
                    <a:pt x="4177" y="4108"/>
                  </a:cubicBezTo>
                  <a:lnTo>
                    <a:pt x="4177" y="4108"/>
                  </a:lnTo>
                  <a:lnTo>
                    <a:pt x="1064" y="4742"/>
                  </a:lnTo>
                  <a:lnTo>
                    <a:pt x="553" y="4875"/>
                  </a:lnTo>
                  <a:lnTo>
                    <a:pt x="553" y="4875"/>
                  </a:lnTo>
                  <a:lnTo>
                    <a:pt x="1125" y="4773"/>
                  </a:lnTo>
                  <a:lnTo>
                    <a:pt x="4225" y="4226"/>
                  </a:lnTo>
                  <a:lnTo>
                    <a:pt x="4286" y="4226"/>
                  </a:lnTo>
                  <a:lnTo>
                    <a:pt x="4286" y="4165"/>
                  </a:lnTo>
                  <a:lnTo>
                    <a:pt x="5922" y="426"/>
                  </a:lnTo>
                  <a:lnTo>
                    <a:pt x="5922" y="426"/>
                  </a:lnTo>
                  <a:lnTo>
                    <a:pt x="7934" y="4013"/>
                  </a:lnTo>
                  <a:lnTo>
                    <a:pt x="7964" y="4074"/>
                  </a:lnTo>
                  <a:lnTo>
                    <a:pt x="8055" y="4074"/>
                  </a:lnTo>
                  <a:lnTo>
                    <a:pt x="12130" y="4449"/>
                  </a:lnTo>
                  <a:lnTo>
                    <a:pt x="12130" y="4449"/>
                  </a:lnTo>
                  <a:lnTo>
                    <a:pt x="10821" y="5897"/>
                  </a:lnTo>
                  <a:lnTo>
                    <a:pt x="10061" y="6688"/>
                  </a:lnTo>
                  <a:lnTo>
                    <a:pt x="9666" y="7113"/>
                  </a:lnTo>
                  <a:lnTo>
                    <a:pt x="9484" y="7296"/>
                  </a:lnTo>
                  <a:lnTo>
                    <a:pt x="9423" y="7417"/>
                  </a:lnTo>
                  <a:lnTo>
                    <a:pt x="9362" y="7448"/>
                  </a:lnTo>
                  <a:lnTo>
                    <a:pt x="9332" y="7478"/>
                  </a:lnTo>
                  <a:cubicBezTo>
                    <a:pt x="9315" y="7521"/>
                    <a:pt x="9305" y="7542"/>
                    <a:pt x="9299" y="7552"/>
                  </a:cubicBezTo>
                  <a:lnTo>
                    <a:pt x="9299" y="7552"/>
                  </a:lnTo>
                  <a:cubicBezTo>
                    <a:pt x="9299" y="7551"/>
                    <a:pt x="9299" y="7551"/>
                    <a:pt x="9298" y="7551"/>
                  </a:cubicBezTo>
                  <a:cubicBezTo>
                    <a:pt x="9296" y="7551"/>
                    <a:pt x="9293" y="7559"/>
                    <a:pt x="9294" y="7559"/>
                  </a:cubicBezTo>
                  <a:cubicBezTo>
                    <a:pt x="9295" y="7559"/>
                    <a:pt x="9297" y="7557"/>
                    <a:pt x="9299" y="7552"/>
                  </a:cubicBezTo>
                  <a:lnTo>
                    <a:pt x="9299" y="7552"/>
                  </a:lnTo>
                  <a:cubicBezTo>
                    <a:pt x="9301" y="7554"/>
                    <a:pt x="9302" y="7559"/>
                    <a:pt x="9302" y="7569"/>
                  </a:cubicBezTo>
                  <a:lnTo>
                    <a:pt x="10204" y="11614"/>
                  </a:lnTo>
                  <a:lnTo>
                    <a:pt x="10204" y="11614"/>
                  </a:lnTo>
                  <a:lnTo>
                    <a:pt x="6475" y="9879"/>
                  </a:lnTo>
                  <a:lnTo>
                    <a:pt x="6444" y="9849"/>
                  </a:lnTo>
                  <a:lnTo>
                    <a:pt x="6414" y="9879"/>
                  </a:lnTo>
                  <a:lnTo>
                    <a:pt x="2847" y="11972"/>
                  </a:lnTo>
                  <a:lnTo>
                    <a:pt x="2847" y="11972"/>
                  </a:lnTo>
                  <a:cubicBezTo>
                    <a:pt x="3050" y="10396"/>
                    <a:pt x="3197" y="9020"/>
                    <a:pt x="3344" y="7843"/>
                  </a:cubicBezTo>
                  <a:lnTo>
                    <a:pt x="3344" y="7782"/>
                  </a:lnTo>
                  <a:lnTo>
                    <a:pt x="3283" y="7782"/>
                  </a:lnTo>
                  <a:lnTo>
                    <a:pt x="912" y="5745"/>
                  </a:lnTo>
                  <a:lnTo>
                    <a:pt x="244" y="5168"/>
                  </a:lnTo>
                  <a:lnTo>
                    <a:pt x="61" y="5016"/>
                  </a:lnTo>
                  <a:lnTo>
                    <a:pt x="0" y="4986"/>
                  </a:lnTo>
                  <a:lnTo>
                    <a:pt x="0" y="4986"/>
                  </a:lnTo>
                  <a:cubicBezTo>
                    <a:pt x="0" y="5016"/>
                    <a:pt x="0" y="5016"/>
                    <a:pt x="31" y="5046"/>
                  </a:cubicBezTo>
                  <a:lnTo>
                    <a:pt x="183" y="5198"/>
                  </a:lnTo>
                  <a:lnTo>
                    <a:pt x="791" y="5776"/>
                  </a:lnTo>
                  <a:lnTo>
                    <a:pt x="3192" y="7904"/>
                  </a:lnTo>
                  <a:lnTo>
                    <a:pt x="3192" y="7904"/>
                  </a:lnTo>
                  <a:lnTo>
                    <a:pt x="3131" y="7873"/>
                  </a:lnTo>
                  <a:cubicBezTo>
                    <a:pt x="2979" y="9089"/>
                    <a:pt x="2797" y="10518"/>
                    <a:pt x="2615" y="12159"/>
                  </a:cubicBezTo>
                  <a:lnTo>
                    <a:pt x="2584" y="12311"/>
                  </a:lnTo>
                  <a:lnTo>
                    <a:pt x="2736" y="12250"/>
                  </a:lnTo>
                  <a:lnTo>
                    <a:pt x="6431" y="10039"/>
                  </a:lnTo>
                  <a:lnTo>
                    <a:pt x="6431" y="10039"/>
                  </a:lnTo>
                  <a:lnTo>
                    <a:pt x="10335" y="11855"/>
                  </a:lnTo>
                  <a:lnTo>
                    <a:pt x="10517" y="11946"/>
                  </a:lnTo>
                  <a:lnTo>
                    <a:pt x="10487" y="11733"/>
                  </a:lnTo>
                  <a:lnTo>
                    <a:pt x="9514" y="7539"/>
                  </a:lnTo>
                  <a:cubicBezTo>
                    <a:pt x="9511" y="7542"/>
                    <a:pt x="9509" y="7543"/>
                    <a:pt x="9507" y="7543"/>
                  </a:cubicBezTo>
                  <a:cubicBezTo>
                    <a:pt x="9498" y="7543"/>
                    <a:pt x="9499" y="7512"/>
                    <a:pt x="9499" y="7508"/>
                  </a:cubicBezTo>
                  <a:lnTo>
                    <a:pt x="9499" y="7508"/>
                  </a:lnTo>
                  <a:lnTo>
                    <a:pt x="9514" y="7478"/>
                  </a:lnTo>
                  <a:lnTo>
                    <a:pt x="9606" y="7387"/>
                  </a:lnTo>
                  <a:lnTo>
                    <a:pt x="9788" y="7174"/>
                  </a:lnTo>
                  <a:lnTo>
                    <a:pt x="10183" y="6779"/>
                  </a:lnTo>
                  <a:cubicBezTo>
                    <a:pt x="10426" y="6505"/>
                    <a:pt x="10700" y="6232"/>
                    <a:pt x="10943" y="5958"/>
                  </a:cubicBezTo>
                  <a:lnTo>
                    <a:pt x="12318" y="4467"/>
                  </a:lnTo>
                  <a:lnTo>
                    <a:pt x="12318" y="4467"/>
                  </a:lnTo>
                  <a:lnTo>
                    <a:pt x="12341" y="4469"/>
                  </a:lnTo>
                  <a:lnTo>
                    <a:pt x="12331" y="4452"/>
                  </a:lnTo>
                  <a:lnTo>
                    <a:pt x="12331" y="4452"/>
                  </a:lnTo>
                  <a:lnTo>
                    <a:pt x="12372" y="4408"/>
                  </a:lnTo>
                  <a:lnTo>
                    <a:pt x="12524" y="4256"/>
                  </a:lnTo>
                  <a:lnTo>
                    <a:pt x="12341" y="4256"/>
                  </a:lnTo>
                  <a:lnTo>
                    <a:pt x="8101" y="3895"/>
                  </a:lnTo>
                  <a:lnTo>
                    <a:pt x="8101" y="3895"/>
                  </a:lnTo>
                  <a:lnTo>
                    <a:pt x="6019" y="153"/>
                  </a:lnTo>
                  <a:lnTo>
                    <a:pt x="5958"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35"/>
            <p:cNvSpPr/>
            <p:nvPr/>
          </p:nvSpPr>
          <p:spPr>
            <a:xfrm>
              <a:off x="3607475" y="4097625"/>
              <a:ext cx="314625" cy="305500"/>
            </a:xfrm>
            <a:custGeom>
              <a:avLst/>
              <a:gdLst/>
              <a:ahLst/>
              <a:cxnLst/>
              <a:rect l="l" t="t" r="r" b="b"/>
              <a:pathLst>
                <a:path w="12585" h="12220" extrusionOk="0">
                  <a:moveTo>
                    <a:pt x="9388" y="7503"/>
                  </a:moveTo>
                  <a:cubicBezTo>
                    <a:pt x="9382" y="7507"/>
                    <a:pt x="9372" y="7525"/>
                    <a:pt x="9373" y="7525"/>
                  </a:cubicBezTo>
                  <a:cubicBezTo>
                    <a:pt x="9374" y="7525"/>
                    <a:pt x="9378" y="7520"/>
                    <a:pt x="9388" y="7503"/>
                  </a:cubicBezTo>
                  <a:close/>
                  <a:moveTo>
                    <a:pt x="5989" y="0"/>
                  </a:moveTo>
                  <a:lnTo>
                    <a:pt x="5928" y="152"/>
                  </a:lnTo>
                  <a:cubicBezTo>
                    <a:pt x="5295" y="1690"/>
                    <a:pt x="4721" y="3018"/>
                    <a:pt x="4237" y="4107"/>
                  </a:cubicBezTo>
                  <a:lnTo>
                    <a:pt x="4237" y="4107"/>
                  </a:lnTo>
                  <a:lnTo>
                    <a:pt x="1095" y="4742"/>
                  </a:lnTo>
                  <a:lnTo>
                    <a:pt x="305" y="4924"/>
                  </a:lnTo>
                  <a:lnTo>
                    <a:pt x="140" y="4952"/>
                  </a:lnTo>
                  <a:lnTo>
                    <a:pt x="140" y="4952"/>
                  </a:lnTo>
                  <a:lnTo>
                    <a:pt x="153" y="4955"/>
                  </a:lnTo>
                  <a:lnTo>
                    <a:pt x="365" y="4924"/>
                  </a:lnTo>
                  <a:lnTo>
                    <a:pt x="1216" y="4772"/>
                  </a:lnTo>
                  <a:lnTo>
                    <a:pt x="4317" y="4195"/>
                  </a:lnTo>
                  <a:lnTo>
                    <a:pt x="4378" y="4195"/>
                  </a:lnTo>
                  <a:lnTo>
                    <a:pt x="4378" y="4164"/>
                  </a:lnTo>
                  <a:cubicBezTo>
                    <a:pt x="4848" y="3107"/>
                    <a:pt x="5403" y="1822"/>
                    <a:pt x="6043" y="365"/>
                  </a:cubicBezTo>
                  <a:lnTo>
                    <a:pt x="6043" y="365"/>
                  </a:lnTo>
                  <a:lnTo>
                    <a:pt x="8055" y="3982"/>
                  </a:lnTo>
                  <a:lnTo>
                    <a:pt x="8086" y="4012"/>
                  </a:lnTo>
                  <a:lnTo>
                    <a:pt x="8116" y="4012"/>
                  </a:lnTo>
                  <a:lnTo>
                    <a:pt x="12218" y="4417"/>
                  </a:lnTo>
                  <a:lnTo>
                    <a:pt x="12218" y="4417"/>
                  </a:lnTo>
                  <a:cubicBezTo>
                    <a:pt x="11798" y="4865"/>
                    <a:pt x="11356" y="5338"/>
                    <a:pt x="10913" y="5836"/>
                  </a:cubicBezTo>
                  <a:cubicBezTo>
                    <a:pt x="10639" y="6110"/>
                    <a:pt x="10396" y="6383"/>
                    <a:pt x="10153" y="6626"/>
                  </a:cubicBezTo>
                  <a:lnTo>
                    <a:pt x="9758" y="7052"/>
                  </a:lnTo>
                  <a:lnTo>
                    <a:pt x="9575" y="7234"/>
                  </a:lnTo>
                  <a:lnTo>
                    <a:pt x="9484" y="7356"/>
                  </a:lnTo>
                  <a:lnTo>
                    <a:pt x="9454" y="7386"/>
                  </a:lnTo>
                  <a:lnTo>
                    <a:pt x="9423" y="7447"/>
                  </a:lnTo>
                  <a:cubicBezTo>
                    <a:pt x="9407" y="7473"/>
                    <a:pt x="9396" y="7491"/>
                    <a:pt x="9388" y="7503"/>
                  </a:cubicBezTo>
                  <a:lnTo>
                    <a:pt x="9388" y="7503"/>
                  </a:lnTo>
                  <a:cubicBezTo>
                    <a:pt x="9389" y="7503"/>
                    <a:pt x="9390" y="7503"/>
                    <a:pt x="9391" y="7503"/>
                  </a:cubicBezTo>
                  <a:cubicBezTo>
                    <a:pt x="9392" y="7503"/>
                    <a:pt x="9393" y="7504"/>
                    <a:pt x="9393" y="7508"/>
                  </a:cubicBezTo>
                  <a:lnTo>
                    <a:pt x="10287" y="11518"/>
                  </a:lnTo>
                  <a:lnTo>
                    <a:pt x="10287" y="11518"/>
                  </a:lnTo>
                  <a:lnTo>
                    <a:pt x="6566" y="9787"/>
                  </a:lnTo>
                  <a:lnTo>
                    <a:pt x="6536" y="9787"/>
                  </a:lnTo>
                  <a:lnTo>
                    <a:pt x="6505" y="9818"/>
                  </a:lnTo>
                  <a:lnTo>
                    <a:pt x="2904" y="11955"/>
                  </a:lnTo>
                  <a:lnTo>
                    <a:pt x="2904" y="11955"/>
                  </a:lnTo>
                  <a:cubicBezTo>
                    <a:pt x="3080" y="10400"/>
                    <a:pt x="3227" y="8992"/>
                    <a:pt x="3374" y="7812"/>
                  </a:cubicBezTo>
                  <a:lnTo>
                    <a:pt x="3374" y="7781"/>
                  </a:lnTo>
                  <a:lnTo>
                    <a:pt x="3344" y="7751"/>
                  </a:lnTo>
                  <a:lnTo>
                    <a:pt x="943" y="5684"/>
                  </a:lnTo>
                  <a:lnTo>
                    <a:pt x="305" y="5107"/>
                  </a:lnTo>
                  <a:lnTo>
                    <a:pt x="122" y="4955"/>
                  </a:lnTo>
                  <a:lnTo>
                    <a:pt x="140" y="4952"/>
                  </a:lnTo>
                  <a:lnTo>
                    <a:pt x="140" y="4952"/>
                  </a:lnTo>
                  <a:lnTo>
                    <a:pt x="31" y="4924"/>
                  </a:lnTo>
                  <a:lnTo>
                    <a:pt x="1" y="4955"/>
                  </a:lnTo>
                  <a:lnTo>
                    <a:pt x="153" y="5107"/>
                  </a:lnTo>
                  <a:lnTo>
                    <a:pt x="760" y="5684"/>
                  </a:lnTo>
                  <a:lnTo>
                    <a:pt x="3158" y="7809"/>
                  </a:lnTo>
                  <a:lnTo>
                    <a:pt x="3158" y="7809"/>
                  </a:lnTo>
                  <a:cubicBezTo>
                    <a:pt x="3007" y="9019"/>
                    <a:pt x="2796" y="10438"/>
                    <a:pt x="2615" y="12067"/>
                  </a:cubicBezTo>
                  <a:lnTo>
                    <a:pt x="2615" y="12219"/>
                  </a:lnTo>
                  <a:lnTo>
                    <a:pt x="2767" y="12158"/>
                  </a:lnTo>
                  <a:lnTo>
                    <a:pt x="2879" y="12093"/>
                  </a:lnTo>
                  <a:lnTo>
                    <a:pt x="2879" y="12093"/>
                  </a:lnTo>
                  <a:lnTo>
                    <a:pt x="2888" y="12098"/>
                  </a:lnTo>
                  <a:cubicBezTo>
                    <a:pt x="2889" y="12094"/>
                    <a:pt x="2889" y="12091"/>
                    <a:pt x="2889" y="12087"/>
                  </a:cubicBezTo>
                  <a:lnTo>
                    <a:pt x="2889" y="12087"/>
                  </a:lnTo>
                  <a:lnTo>
                    <a:pt x="6495" y="9993"/>
                  </a:lnTo>
                  <a:lnTo>
                    <a:pt x="6495" y="9993"/>
                  </a:lnTo>
                  <a:lnTo>
                    <a:pt x="10365" y="11794"/>
                  </a:lnTo>
                  <a:lnTo>
                    <a:pt x="10548" y="11885"/>
                  </a:lnTo>
                  <a:lnTo>
                    <a:pt x="10517" y="11702"/>
                  </a:lnTo>
                  <a:cubicBezTo>
                    <a:pt x="10215" y="10343"/>
                    <a:pt x="9883" y="8923"/>
                    <a:pt x="9581" y="7502"/>
                  </a:cubicBezTo>
                  <a:lnTo>
                    <a:pt x="9581" y="7502"/>
                  </a:lnTo>
                  <a:lnTo>
                    <a:pt x="9606" y="7477"/>
                  </a:lnTo>
                  <a:lnTo>
                    <a:pt x="9697" y="7356"/>
                  </a:lnTo>
                  <a:lnTo>
                    <a:pt x="9879" y="7173"/>
                  </a:lnTo>
                  <a:lnTo>
                    <a:pt x="10244" y="6748"/>
                  </a:lnTo>
                  <a:lnTo>
                    <a:pt x="10973" y="5958"/>
                  </a:lnTo>
                  <a:lnTo>
                    <a:pt x="12406" y="4435"/>
                  </a:lnTo>
                  <a:lnTo>
                    <a:pt x="12406" y="4435"/>
                  </a:lnTo>
                  <a:lnTo>
                    <a:pt x="12432" y="4438"/>
                  </a:lnTo>
                  <a:lnTo>
                    <a:pt x="12421" y="4419"/>
                  </a:lnTo>
                  <a:lnTo>
                    <a:pt x="12421" y="4419"/>
                  </a:lnTo>
                  <a:lnTo>
                    <a:pt x="12432" y="4407"/>
                  </a:lnTo>
                  <a:lnTo>
                    <a:pt x="12584" y="4255"/>
                  </a:lnTo>
                  <a:lnTo>
                    <a:pt x="12372" y="4255"/>
                  </a:lnTo>
                  <a:lnTo>
                    <a:pt x="8196" y="3870"/>
                  </a:lnTo>
                  <a:lnTo>
                    <a:pt x="8196" y="3870"/>
                  </a:lnTo>
                  <a:lnTo>
                    <a:pt x="6080" y="152"/>
                  </a:lnTo>
                  <a:lnTo>
                    <a:pt x="5989"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35"/>
            <p:cNvSpPr/>
            <p:nvPr/>
          </p:nvSpPr>
          <p:spPr>
            <a:xfrm>
              <a:off x="4746550" y="2967650"/>
              <a:ext cx="317675" cy="307025"/>
            </a:xfrm>
            <a:custGeom>
              <a:avLst/>
              <a:gdLst/>
              <a:ahLst/>
              <a:cxnLst/>
              <a:rect l="l" t="t" r="r" b="b"/>
              <a:pathLst>
                <a:path w="12707" h="12281" extrusionOk="0">
                  <a:moveTo>
                    <a:pt x="2676" y="1"/>
                  </a:moveTo>
                  <a:lnTo>
                    <a:pt x="2676" y="153"/>
                  </a:lnTo>
                  <a:cubicBezTo>
                    <a:pt x="2858" y="1428"/>
                    <a:pt x="3070" y="2855"/>
                    <a:pt x="3283" y="4404"/>
                  </a:cubicBezTo>
                  <a:lnTo>
                    <a:pt x="3283" y="4404"/>
                  </a:lnTo>
                  <a:lnTo>
                    <a:pt x="153" y="7265"/>
                  </a:lnTo>
                  <a:lnTo>
                    <a:pt x="1" y="7417"/>
                  </a:lnTo>
                  <a:lnTo>
                    <a:pt x="183" y="7448"/>
                  </a:lnTo>
                  <a:lnTo>
                    <a:pt x="4256" y="8177"/>
                  </a:lnTo>
                  <a:lnTo>
                    <a:pt x="4355" y="8194"/>
                  </a:lnTo>
                  <a:lnTo>
                    <a:pt x="4355" y="8194"/>
                  </a:lnTo>
                  <a:cubicBezTo>
                    <a:pt x="5021" y="9555"/>
                    <a:pt x="5626" y="10827"/>
                    <a:pt x="6171" y="12098"/>
                  </a:cubicBezTo>
                  <a:lnTo>
                    <a:pt x="6262" y="12281"/>
                  </a:lnTo>
                  <a:lnTo>
                    <a:pt x="6323" y="12098"/>
                  </a:lnTo>
                  <a:cubicBezTo>
                    <a:pt x="7042" y="10751"/>
                    <a:pt x="7731" y="9462"/>
                    <a:pt x="8333" y="8291"/>
                  </a:cubicBezTo>
                  <a:lnTo>
                    <a:pt x="8333" y="8291"/>
                  </a:lnTo>
                  <a:lnTo>
                    <a:pt x="12554" y="7752"/>
                  </a:lnTo>
                  <a:lnTo>
                    <a:pt x="12706" y="7752"/>
                  </a:lnTo>
                  <a:lnTo>
                    <a:pt x="12615" y="7661"/>
                  </a:lnTo>
                  <a:lnTo>
                    <a:pt x="12542" y="7586"/>
                  </a:lnTo>
                  <a:lnTo>
                    <a:pt x="12554" y="7539"/>
                  </a:lnTo>
                  <a:lnTo>
                    <a:pt x="12554" y="7539"/>
                  </a:lnTo>
                  <a:lnTo>
                    <a:pt x="12502" y="7545"/>
                  </a:lnTo>
                  <a:lnTo>
                    <a:pt x="12502" y="7545"/>
                  </a:lnTo>
                  <a:lnTo>
                    <a:pt x="9581" y="4566"/>
                  </a:lnTo>
                  <a:lnTo>
                    <a:pt x="9636" y="4043"/>
                  </a:lnTo>
                  <a:lnTo>
                    <a:pt x="9636" y="3861"/>
                  </a:lnTo>
                  <a:cubicBezTo>
                    <a:pt x="9636" y="3911"/>
                    <a:pt x="9616" y="3960"/>
                    <a:pt x="9625" y="3960"/>
                  </a:cubicBezTo>
                  <a:cubicBezTo>
                    <a:pt x="9627" y="3960"/>
                    <a:pt x="9631" y="3958"/>
                    <a:pt x="9636" y="3952"/>
                  </a:cubicBezTo>
                  <a:lnTo>
                    <a:pt x="9636" y="3952"/>
                  </a:lnTo>
                  <a:cubicBezTo>
                    <a:pt x="9606" y="4104"/>
                    <a:pt x="9545" y="4317"/>
                    <a:pt x="9515" y="4530"/>
                  </a:cubicBezTo>
                  <a:lnTo>
                    <a:pt x="9575" y="4593"/>
                  </a:lnTo>
                  <a:lnTo>
                    <a:pt x="9575" y="4621"/>
                  </a:lnTo>
                  <a:lnTo>
                    <a:pt x="9578" y="4596"/>
                  </a:lnTo>
                  <a:lnTo>
                    <a:pt x="12421" y="7554"/>
                  </a:lnTo>
                  <a:lnTo>
                    <a:pt x="12421" y="7554"/>
                  </a:lnTo>
                  <a:lnTo>
                    <a:pt x="8268" y="8025"/>
                  </a:lnTo>
                  <a:lnTo>
                    <a:pt x="8238" y="8025"/>
                  </a:lnTo>
                  <a:lnTo>
                    <a:pt x="8238" y="8056"/>
                  </a:lnTo>
                  <a:lnTo>
                    <a:pt x="6313" y="11647"/>
                  </a:lnTo>
                  <a:lnTo>
                    <a:pt x="6313" y="11647"/>
                  </a:lnTo>
                  <a:cubicBezTo>
                    <a:pt x="5739" y="10467"/>
                    <a:pt x="5165" y="9256"/>
                    <a:pt x="4590" y="7965"/>
                  </a:cubicBezTo>
                  <a:lnTo>
                    <a:pt x="4590" y="7904"/>
                  </a:lnTo>
                  <a:lnTo>
                    <a:pt x="4530" y="7904"/>
                  </a:lnTo>
                  <a:lnTo>
                    <a:pt x="4347" y="7873"/>
                  </a:lnTo>
                  <a:lnTo>
                    <a:pt x="463" y="7236"/>
                  </a:lnTo>
                  <a:lnTo>
                    <a:pt x="3466" y="4408"/>
                  </a:lnTo>
                  <a:lnTo>
                    <a:pt x="3527" y="4378"/>
                  </a:lnTo>
                  <a:lnTo>
                    <a:pt x="3527" y="4347"/>
                  </a:lnTo>
                  <a:cubicBezTo>
                    <a:pt x="3262" y="2848"/>
                    <a:pt x="3083" y="1433"/>
                    <a:pt x="2879" y="215"/>
                  </a:cubicBezTo>
                  <a:lnTo>
                    <a:pt x="2879" y="215"/>
                  </a:lnTo>
                  <a:lnTo>
                    <a:pt x="6508" y="2218"/>
                  </a:lnTo>
                  <a:lnTo>
                    <a:pt x="6508" y="2218"/>
                  </a:lnTo>
                  <a:lnTo>
                    <a:pt x="6505" y="2220"/>
                  </a:lnTo>
                  <a:lnTo>
                    <a:pt x="6511" y="2220"/>
                  </a:lnTo>
                  <a:lnTo>
                    <a:pt x="6566" y="2250"/>
                  </a:lnTo>
                  <a:lnTo>
                    <a:pt x="7326" y="1794"/>
                  </a:lnTo>
                  <a:cubicBezTo>
                    <a:pt x="7387" y="1764"/>
                    <a:pt x="7478" y="1733"/>
                    <a:pt x="7539" y="1642"/>
                  </a:cubicBezTo>
                  <a:lnTo>
                    <a:pt x="7539" y="1642"/>
                  </a:lnTo>
                  <a:cubicBezTo>
                    <a:pt x="7478" y="1673"/>
                    <a:pt x="7356" y="1764"/>
                    <a:pt x="7265" y="1794"/>
                  </a:cubicBezTo>
                  <a:lnTo>
                    <a:pt x="6536" y="2203"/>
                  </a:lnTo>
                  <a:lnTo>
                    <a:pt x="6536" y="2203"/>
                  </a:lnTo>
                  <a:lnTo>
                    <a:pt x="2864" y="130"/>
                  </a:lnTo>
                  <a:lnTo>
                    <a:pt x="2864" y="130"/>
                  </a:lnTo>
                  <a:cubicBezTo>
                    <a:pt x="2862" y="117"/>
                    <a:pt x="2860" y="105"/>
                    <a:pt x="2858" y="92"/>
                  </a:cubicBezTo>
                  <a:lnTo>
                    <a:pt x="2830" y="111"/>
                  </a:lnTo>
                  <a:lnTo>
                    <a:pt x="2830" y="111"/>
                  </a:lnTo>
                  <a:lnTo>
                    <a:pt x="2797" y="92"/>
                  </a:lnTo>
                  <a:lnTo>
                    <a:pt x="2676" y="1"/>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35"/>
            <p:cNvSpPr/>
            <p:nvPr/>
          </p:nvSpPr>
          <p:spPr>
            <a:xfrm>
              <a:off x="4900825" y="3498825"/>
              <a:ext cx="318400" cy="302450"/>
            </a:xfrm>
            <a:custGeom>
              <a:avLst/>
              <a:gdLst/>
              <a:ahLst/>
              <a:cxnLst/>
              <a:rect l="l" t="t" r="r" b="b"/>
              <a:pathLst>
                <a:path w="12736" h="12098" extrusionOk="0">
                  <a:moveTo>
                    <a:pt x="2736" y="0"/>
                  </a:moveTo>
                  <a:lnTo>
                    <a:pt x="2705" y="122"/>
                  </a:lnTo>
                  <a:lnTo>
                    <a:pt x="2747" y="143"/>
                  </a:lnTo>
                  <a:lnTo>
                    <a:pt x="2747" y="143"/>
                  </a:lnTo>
                  <a:cubicBezTo>
                    <a:pt x="2740" y="125"/>
                    <a:pt x="2736" y="108"/>
                    <a:pt x="2736" y="92"/>
                  </a:cubicBezTo>
                  <a:lnTo>
                    <a:pt x="2736" y="31"/>
                  </a:lnTo>
                  <a:cubicBezTo>
                    <a:pt x="2755" y="69"/>
                    <a:pt x="2762" y="106"/>
                    <a:pt x="2764" y="152"/>
                  </a:cubicBezTo>
                  <a:lnTo>
                    <a:pt x="2764" y="152"/>
                  </a:lnTo>
                  <a:lnTo>
                    <a:pt x="2747" y="143"/>
                  </a:lnTo>
                  <a:lnTo>
                    <a:pt x="2747" y="143"/>
                  </a:lnTo>
                  <a:cubicBezTo>
                    <a:pt x="2752" y="157"/>
                    <a:pt x="2759" y="171"/>
                    <a:pt x="2766" y="186"/>
                  </a:cubicBezTo>
                  <a:lnTo>
                    <a:pt x="2766" y="186"/>
                  </a:lnTo>
                  <a:cubicBezTo>
                    <a:pt x="2765" y="174"/>
                    <a:pt x="2765" y="162"/>
                    <a:pt x="2764" y="152"/>
                  </a:cubicBezTo>
                  <a:lnTo>
                    <a:pt x="2764" y="152"/>
                  </a:lnTo>
                  <a:lnTo>
                    <a:pt x="2888" y="213"/>
                  </a:lnTo>
                  <a:lnTo>
                    <a:pt x="3617" y="639"/>
                  </a:lnTo>
                  <a:lnTo>
                    <a:pt x="6353" y="2189"/>
                  </a:lnTo>
                  <a:lnTo>
                    <a:pt x="6444" y="2189"/>
                  </a:lnTo>
                  <a:lnTo>
                    <a:pt x="10152" y="379"/>
                  </a:lnTo>
                  <a:lnTo>
                    <a:pt x="10152" y="379"/>
                  </a:lnTo>
                  <a:cubicBezTo>
                    <a:pt x="9916" y="1638"/>
                    <a:pt x="9653" y="2982"/>
                    <a:pt x="9362" y="4438"/>
                  </a:cubicBezTo>
                  <a:lnTo>
                    <a:pt x="9362" y="4499"/>
                  </a:lnTo>
                  <a:lnTo>
                    <a:pt x="9392" y="4529"/>
                  </a:lnTo>
                  <a:lnTo>
                    <a:pt x="12277" y="7472"/>
                  </a:lnTo>
                  <a:lnTo>
                    <a:pt x="12277" y="7472"/>
                  </a:lnTo>
                  <a:lnTo>
                    <a:pt x="10395" y="7721"/>
                  </a:lnTo>
                  <a:lnTo>
                    <a:pt x="9332" y="7842"/>
                  </a:lnTo>
                  <a:lnTo>
                    <a:pt x="8784" y="7903"/>
                  </a:lnTo>
                  <a:lnTo>
                    <a:pt x="8511" y="7934"/>
                  </a:lnTo>
                  <a:lnTo>
                    <a:pt x="8207" y="7934"/>
                  </a:lnTo>
                  <a:lnTo>
                    <a:pt x="8146" y="7994"/>
                  </a:lnTo>
                  <a:lnTo>
                    <a:pt x="6253" y="11609"/>
                  </a:lnTo>
                  <a:lnTo>
                    <a:pt x="6253" y="11609"/>
                  </a:lnTo>
                  <a:lnTo>
                    <a:pt x="4529" y="7903"/>
                  </a:lnTo>
                  <a:lnTo>
                    <a:pt x="4499" y="7873"/>
                  </a:lnTo>
                  <a:lnTo>
                    <a:pt x="4468" y="7873"/>
                  </a:lnTo>
                  <a:lnTo>
                    <a:pt x="376" y="7171"/>
                  </a:lnTo>
                  <a:lnTo>
                    <a:pt x="376" y="7171"/>
                  </a:lnTo>
                  <a:lnTo>
                    <a:pt x="3404" y="4347"/>
                  </a:lnTo>
                  <a:lnTo>
                    <a:pt x="3435" y="4286"/>
                  </a:lnTo>
                  <a:lnTo>
                    <a:pt x="3435" y="4256"/>
                  </a:lnTo>
                  <a:cubicBezTo>
                    <a:pt x="3192" y="2918"/>
                    <a:pt x="3040" y="1855"/>
                    <a:pt x="2948" y="1155"/>
                  </a:cubicBezTo>
                  <a:cubicBezTo>
                    <a:pt x="2857" y="791"/>
                    <a:pt x="2827" y="487"/>
                    <a:pt x="2796" y="304"/>
                  </a:cubicBezTo>
                  <a:cubicBezTo>
                    <a:pt x="2796" y="258"/>
                    <a:pt x="2781" y="220"/>
                    <a:pt x="2766" y="186"/>
                  </a:cubicBezTo>
                  <a:lnTo>
                    <a:pt x="2766" y="186"/>
                  </a:lnTo>
                  <a:cubicBezTo>
                    <a:pt x="2766" y="204"/>
                    <a:pt x="2766" y="223"/>
                    <a:pt x="2766" y="244"/>
                  </a:cubicBezTo>
                  <a:cubicBezTo>
                    <a:pt x="2827" y="456"/>
                    <a:pt x="2857" y="730"/>
                    <a:pt x="2888" y="1064"/>
                  </a:cubicBezTo>
                  <a:cubicBezTo>
                    <a:pt x="3008" y="1819"/>
                    <a:pt x="3129" y="2874"/>
                    <a:pt x="3310" y="4229"/>
                  </a:cubicBezTo>
                  <a:lnTo>
                    <a:pt x="3310" y="4229"/>
                  </a:lnTo>
                  <a:lnTo>
                    <a:pt x="122" y="7143"/>
                  </a:lnTo>
                  <a:lnTo>
                    <a:pt x="0" y="7265"/>
                  </a:lnTo>
                  <a:lnTo>
                    <a:pt x="152" y="7295"/>
                  </a:lnTo>
                  <a:lnTo>
                    <a:pt x="4342" y="7989"/>
                  </a:lnTo>
                  <a:lnTo>
                    <a:pt x="4342" y="7989"/>
                  </a:lnTo>
                  <a:lnTo>
                    <a:pt x="6140" y="11855"/>
                  </a:lnTo>
                  <a:lnTo>
                    <a:pt x="6262" y="12098"/>
                  </a:lnTo>
                  <a:lnTo>
                    <a:pt x="6353" y="11885"/>
                  </a:lnTo>
                  <a:cubicBezTo>
                    <a:pt x="6981" y="10688"/>
                    <a:pt x="7668" y="9432"/>
                    <a:pt x="8328" y="8146"/>
                  </a:cubicBezTo>
                  <a:lnTo>
                    <a:pt x="8602" y="8146"/>
                  </a:lnTo>
                  <a:lnTo>
                    <a:pt x="8845" y="8086"/>
                  </a:lnTo>
                  <a:lnTo>
                    <a:pt x="9392" y="8025"/>
                  </a:lnTo>
                  <a:lnTo>
                    <a:pt x="10456" y="7903"/>
                  </a:lnTo>
                  <a:lnTo>
                    <a:pt x="12553" y="7630"/>
                  </a:lnTo>
                  <a:lnTo>
                    <a:pt x="12736" y="7599"/>
                  </a:lnTo>
                  <a:lnTo>
                    <a:pt x="12584" y="7447"/>
                  </a:lnTo>
                  <a:cubicBezTo>
                    <a:pt x="11563" y="6397"/>
                    <a:pt x="10543" y="5376"/>
                    <a:pt x="9610" y="4414"/>
                  </a:cubicBezTo>
                  <a:lnTo>
                    <a:pt x="9610" y="4414"/>
                  </a:lnTo>
                  <a:cubicBezTo>
                    <a:pt x="9942" y="2933"/>
                    <a:pt x="10184" y="1513"/>
                    <a:pt x="10456" y="213"/>
                  </a:cubicBezTo>
                  <a:lnTo>
                    <a:pt x="10487" y="92"/>
                  </a:lnTo>
                  <a:lnTo>
                    <a:pt x="10335" y="152"/>
                  </a:lnTo>
                  <a:lnTo>
                    <a:pt x="10195" y="223"/>
                  </a:lnTo>
                  <a:lnTo>
                    <a:pt x="10195" y="223"/>
                  </a:lnTo>
                  <a:lnTo>
                    <a:pt x="10183" y="213"/>
                  </a:lnTo>
                  <a:cubicBezTo>
                    <a:pt x="10182" y="219"/>
                    <a:pt x="10180" y="225"/>
                    <a:pt x="10179" y="231"/>
                  </a:cubicBezTo>
                  <a:lnTo>
                    <a:pt x="10179" y="231"/>
                  </a:lnTo>
                  <a:lnTo>
                    <a:pt x="6490" y="2090"/>
                  </a:lnTo>
                  <a:lnTo>
                    <a:pt x="6490" y="2090"/>
                  </a:lnTo>
                  <a:lnTo>
                    <a:pt x="3708" y="578"/>
                  </a:lnTo>
                  <a:lnTo>
                    <a:pt x="2979" y="183"/>
                  </a:lnTo>
                  <a:lnTo>
                    <a:pt x="2796" y="92"/>
                  </a:lnTo>
                  <a:lnTo>
                    <a:pt x="2736"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35"/>
            <p:cNvSpPr/>
            <p:nvPr/>
          </p:nvSpPr>
          <p:spPr>
            <a:xfrm>
              <a:off x="5074075" y="4027700"/>
              <a:ext cx="316125" cy="307775"/>
            </a:xfrm>
            <a:custGeom>
              <a:avLst/>
              <a:gdLst/>
              <a:ahLst/>
              <a:cxnLst/>
              <a:rect l="l" t="t" r="r" b="b"/>
              <a:pathLst>
                <a:path w="12645" h="12311" extrusionOk="0">
                  <a:moveTo>
                    <a:pt x="6809" y="1"/>
                  </a:moveTo>
                  <a:lnTo>
                    <a:pt x="6748" y="92"/>
                  </a:lnTo>
                  <a:lnTo>
                    <a:pt x="6657" y="274"/>
                  </a:lnTo>
                  <a:lnTo>
                    <a:pt x="6201" y="1004"/>
                  </a:lnTo>
                  <a:lnTo>
                    <a:pt x="5949" y="1403"/>
                  </a:lnTo>
                  <a:lnTo>
                    <a:pt x="5949" y="1403"/>
                  </a:lnTo>
                  <a:cubicBezTo>
                    <a:pt x="6038" y="1270"/>
                    <a:pt x="6122" y="1147"/>
                    <a:pt x="6201" y="1034"/>
                  </a:cubicBezTo>
                  <a:lnTo>
                    <a:pt x="6657" y="365"/>
                  </a:lnTo>
                  <a:lnTo>
                    <a:pt x="6748" y="153"/>
                  </a:lnTo>
                  <a:lnTo>
                    <a:pt x="6809" y="1"/>
                  </a:lnTo>
                  <a:close/>
                  <a:moveTo>
                    <a:pt x="6809" y="1"/>
                  </a:moveTo>
                  <a:lnTo>
                    <a:pt x="6900" y="244"/>
                  </a:lnTo>
                  <a:lnTo>
                    <a:pt x="7204" y="1034"/>
                  </a:lnTo>
                  <a:cubicBezTo>
                    <a:pt x="7306" y="1305"/>
                    <a:pt x="7420" y="1609"/>
                    <a:pt x="7549" y="1951"/>
                  </a:cubicBezTo>
                  <a:lnTo>
                    <a:pt x="7549" y="1951"/>
                  </a:lnTo>
                  <a:cubicBezTo>
                    <a:pt x="7438" y="1609"/>
                    <a:pt x="7343" y="1303"/>
                    <a:pt x="7265" y="1034"/>
                  </a:cubicBezTo>
                  <a:cubicBezTo>
                    <a:pt x="7143" y="700"/>
                    <a:pt x="7052" y="426"/>
                    <a:pt x="6991" y="244"/>
                  </a:cubicBezTo>
                  <a:lnTo>
                    <a:pt x="6900" y="1"/>
                  </a:lnTo>
                  <a:close/>
                  <a:moveTo>
                    <a:pt x="5949" y="1403"/>
                  </a:moveTo>
                  <a:cubicBezTo>
                    <a:pt x="5555" y="1988"/>
                    <a:pt x="5057" y="2768"/>
                    <a:pt x="4438" y="3709"/>
                  </a:cubicBezTo>
                  <a:lnTo>
                    <a:pt x="4468" y="3648"/>
                  </a:lnTo>
                  <a:lnTo>
                    <a:pt x="295" y="3766"/>
                  </a:lnTo>
                  <a:lnTo>
                    <a:pt x="295" y="3766"/>
                  </a:lnTo>
                  <a:lnTo>
                    <a:pt x="274" y="3739"/>
                  </a:lnTo>
                  <a:lnTo>
                    <a:pt x="253" y="3767"/>
                  </a:lnTo>
                  <a:lnTo>
                    <a:pt x="253" y="3767"/>
                  </a:lnTo>
                  <a:lnTo>
                    <a:pt x="152" y="3770"/>
                  </a:lnTo>
                  <a:lnTo>
                    <a:pt x="0" y="3770"/>
                  </a:lnTo>
                  <a:lnTo>
                    <a:pt x="122" y="3891"/>
                  </a:lnTo>
                  <a:cubicBezTo>
                    <a:pt x="937" y="4918"/>
                    <a:pt x="1842" y="6005"/>
                    <a:pt x="2838" y="7211"/>
                  </a:cubicBezTo>
                  <a:lnTo>
                    <a:pt x="2838" y="7211"/>
                  </a:lnTo>
                  <a:lnTo>
                    <a:pt x="1642" y="11308"/>
                  </a:lnTo>
                  <a:lnTo>
                    <a:pt x="1581" y="11490"/>
                  </a:lnTo>
                  <a:lnTo>
                    <a:pt x="1763" y="11399"/>
                  </a:lnTo>
                  <a:lnTo>
                    <a:pt x="5789" y="9855"/>
                  </a:lnTo>
                  <a:lnTo>
                    <a:pt x="5789" y="9855"/>
                  </a:lnTo>
                  <a:lnTo>
                    <a:pt x="5836" y="9879"/>
                  </a:lnTo>
                  <a:lnTo>
                    <a:pt x="5958" y="9970"/>
                  </a:lnTo>
                  <a:lnTo>
                    <a:pt x="6201" y="10122"/>
                  </a:lnTo>
                  <a:lnTo>
                    <a:pt x="6657" y="10426"/>
                  </a:lnTo>
                  <a:lnTo>
                    <a:pt x="7569" y="11034"/>
                  </a:lnTo>
                  <a:lnTo>
                    <a:pt x="9301" y="12220"/>
                  </a:lnTo>
                  <a:lnTo>
                    <a:pt x="9453" y="12311"/>
                  </a:lnTo>
                  <a:lnTo>
                    <a:pt x="9453" y="12129"/>
                  </a:lnTo>
                  <a:cubicBezTo>
                    <a:pt x="9333" y="10652"/>
                    <a:pt x="9272" y="9235"/>
                    <a:pt x="9182" y="7878"/>
                  </a:cubicBezTo>
                  <a:lnTo>
                    <a:pt x="9182" y="7878"/>
                  </a:lnTo>
                  <a:lnTo>
                    <a:pt x="12523" y="5259"/>
                  </a:lnTo>
                  <a:lnTo>
                    <a:pt x="12645" y="5138"/>
                  </a:lnTo>
                  <a:lnTo>
                    <a:pt x="12493" y="5107"/>
                  </a:lnTo>
                  <a:lnTo>
                    <a:pt x="12480" y="5104"/>
                  </a:lnTo>
                  <a:lnTo>
                    <a:pt x="12462" y="5016"/>
                  </a:lnTo>
                  <a:lnTo>
                    <a:pt x="12382" y="5079"/>
                  </a:lnTo>
                  <a:lnTo>
                    <a:pt x="12382" y="5079"/>
                  </a:lnTo>
                  <a:lnTo>
                    <a:pt x="8298" y="4043"/>
                  </a:lnTo>
                  <a:lnTo>
                    <a:pt x="8359" y="4043"/>
                  </a:lnTo>
                  <a:cubicBezTo>
                    <a:pt x="8034" y="3221"/>
                    <a:pt x="7769" y="2532"/>
                    <a:pt x="7549" y="1951"/>
                  </a:cubicBezTo>
                  <a:lnTo>
                    <a:pt x="7549" y="1951"/>
                  </a:lnTo>
                  <a:cubicBezTo>
                    <a:pt x="7740" y="2540"/>
                    <a:pt x="7980" y="3237"/>
                    <a:pt x="8268" y="4043"/>
                  </a:cubicBezTo>
                  <a:lnTo>
                    <a:pt x="8268" y="4074"/>
                  </a:lnTo>
                  <a:lnTo>
                    <a:pt x="8329" y="4074"/>
                  </a:lnTo>
                  <a:lnTo>
                    <a:pt x="12324" y="5124"/>
                  </a:lnTo>
                  <a:lnTo>
                    <a:pt x="12324" y="5124"/>
                  </a:lnTo>
                  <a:lnTo>
                    <a:pt x="9028" y="7691"/>
                  </a:lnTo>
                  <a:lnTo>
                    <a:pt x="8997" y="7721"/>
                  </a:lnTo>
                  <a:lnTo>
                    <a:pt x="8997" y="7752"/>
                  </a:lnTo>
                  <a:cubicBezTo>
                    <a:pt x="9114" y="9060"/>
                    <a:pt x="9174" y="10451"/>
                    <a:pt x="9259" y="11900"/>
                  </a:cubicBezTo>
                  <a:lnTo>
                    <a:pt x="9259" y="11900"/>
                  </a:lnTo>
                  <a:lnTo>
                    <a:pt x="7660" y="10852"/>
                  </a:lnTo>
                  <a:lnTo>
                    <a:pt x="6748" y="10244"/>
                  </a:lnTo>
                  <a:lnTo>
                    <a:pt x="6292" y="9940"/>
                  </a:lnTo>
                  <a:lnTo>
                    <a:pt x="6079" y="9788"/>
                  </a:lnTo>
                  <a:lnTo>
                    <a:pt x="5958" y="9697"/>
                  </a:lnTo>
                  <a:lnTo>
                    <a:pt x="5897" y="9666"/>
                  </a:lnTo>
                  <a:lnTo>
                    <a:pt x="5836" y="9606"/>
                  </a:lnTo>
                  <a:lnTo>
                    <a:pt x="5775" y="9606"/>
                  </a:lnTo>
                  <a:lnTo>
                    <a:pt x="1910" y="11117"/>
                  </a:lnTo>
                  <a:lnTo>
                    <a:pt x="1910" y="11117"/>
                  </a:lnTo>
                  <a:cubicBezTo>
                    <a:pt x="2312" y="9727"/>
                    <a:pt x="2662" y="8394"/>
                    <a:pt x="3040" y="7144"/>
                  </a:cubicBezTo>
                  <a:lnTo>
                    <a:pt x="3040" y="7113"/>
                  </a:lnTo>
                  <a:lnTo>
                    <a:pt x="3009" y="7083"/>
                  </a:lnTo>
                  <a:lnTo>
                    <a:pt x="368" y="3854"/>
                  </a:lnTo>
                  <a:lnTo>
                    <a:pt x="368" y="3854"/>
                  </a:lnTo>
                  <a:lnTo>
                    <a:pt x="4529" y="3709"/>
                  </a:lnTo>
                  <a:lnTo>
                    <a:pt x="4529" y="3648"/>
                  </a:lnTo>
                  <a:lnTo>
                    <a:pt x="5949" y="1403"/>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2" name="Google Shape;622;p35"/>
            <p:cNvSpPr/>
            <p:nvPr/>
          </p:nvSpPr>
          <p:spPr>
            <a:xfrm>
              <a:off x="2517800" y="4124975"/>
              <a:ext cx="307000" cy="316125"/>
            </a:xfrm>
            <a:custGeom>
              <a:avLst/>
              <a:gdLst/>
              <a:ahLst/>
              <a:cxnLst/>
              <a:rect l="l" t="t" r="r" b="b"/>
              <a:pathLst>
                <a:path w="12280" h="12645" extrusionOk="0">
                  <a:moveTo>
                    <a:pt x="4894" y="0"/>
                  </a:moveTo>
                  <a:cubicBezTo>
                    <a:pt x="4894" y="0"/>
                    <a:pt x="4894" y="31"/>
                    <a:pt x="4803" y="92"/>
                  </a:cubicBezTo>
                  <a:lnTo>
                    <a:pt x="4742" y="304"/>
                  </a:lnTo>
                  <a:cubicBezTo>
                    <a:pt x="4711" y="517"/>
                    <a:pt x="4681" y="791"/>
                    <a:pt x="4590" y="1125"/>
                  </a:cubicBezTo>
                  <a:cubicBezTo>
                    <a:pt x="4439" y="1882"/>
                    <a:pt x="4257" y="2939"/>
                    <a:pt x="4046" y="4269"/>
                  </a:cubicBezTo>
                  <a:lnTo>
                    <a:pt x="4046" y="4269"/>
                  </a:lnTo>
                  <a:lnTo>
                    <a:pt x="341" y="5992"/>
                  </a:lnTo>
                  <a:lnTo>
                    <a:pt x="341" y="5992"/>
                  </a:lnTo>
                  <a:lnTo>
                    <a:pt x="334" y="5988"/>
                  </a:lnTo>
                  <a:lnTo>
                    <a:pt x="334" y="5995"/>
                  </a:lnTo>
                  <a:lnTo>
                    <a:pt x="334" y="5995"/>
                  </a:lnTo>
                  <a:lnTo>
                    <a:pt x="152" y="6079"/>
                  </a:lnTo>
                  <a:lnTo>
                    <a:pt x="0" y="6140"/>
                  </a:lnTo>
                  <a:lnTo>
                    <a:pt x="152" y="6231"/>
                  </a:lnTo>
                  <a:lnTo>
                    <a:pt x="3962" y="8197"/>
                  </a:lnTo>
                  <a:lnTo>
                    <a:pt x="3962" y="8197"/>
                  </a:lnTo>
                  <a:lnTo>
                    <a:pt x="4499" y="12463"/>
                  </a:lnTo>
                  <a:lnTo>
                    <a:pt x="4529" y="12645"/>
                  </a:lnTo>
                  <a:lnTo>
                    <a:pt x="4681" y="12493"/>
                  </a:lnTo>
                  <a:lnTo>
                    <a:pt x="7720" y="9484"/>
                  </a:lnTo>
                  <a:lnTo>
                    <a:pt x="7842" y="9484"/>
                  </a:lnTo>
                  <a:lnTo>
                    <a:pt x="7994" y="9514"/>
                  </a:lnTo>
                  <a:lnTo>
                    <a:pt x="8237" y="9575"/>
                  </a:lnTo>
                  <a:lnTo>
                    <a:pt x="8784" y="9697"/>
                  </a:lnTo>
                  <a:lnTo>
                    <a:pt x="9848" y="9879"/>
                  </a:lnTo>
                  <a:lnTo>
                    <a:pt x="11915" y="10244"/>
                  </a:lnTo>
                  <a:lnTo>
                    <a:pt x="12128" y="10304"/>
                  </a:lnTo>
                  <a:lnTo>
                    <a:pt x="12037" y="10092"/>
                  </a:lnTo>
                  <a:lnTo>
                    <a:pt x="11997" y="10013"/>
                  </a:lnTo>
                  <a:lnTo>
                    <a:pt x="11997" y="10013"/>
                  </a:lnTo>
                  <a:lnTo>
                    <a:pt x="12006" y="10000"/>
                  </a:lnTo>
                  <a:lnTo>
                    <a:pt x="11989" y="9997"/>
                  </a:lnTo>
                  <a:lnTo>
                    <a:pt x="10116" y="6309"/>
                  </a:lnTo>
                  <a:lnTo>
                    <a:pt x="12189" y="2554"/>
                  </a:lnTo>
                  <a:lnTo>
                    <a:pt x="12280" y="2402"/>
                  </a:lnTo>
                  <a:lnTo>
                    <a:pt x="12280" y="2402"/>
                  </a:lnTo>
                  <a:lnTo>
                    <a:pt x="12128" y="2432"/>
                  </a:lnTo>
                  <a:lnTo>
                    <a:pt x="12046" y="2445"/>
                  </a:lnTo>
                  <a:lnTo>
                    <a:pt x="12046" y="2445"/>
                  </a:lnTo>
                  <a:lnTo>
                    <a:pt x="12037" y="2432"/>
                  </a:lnTo>
                  <a:cubicBezTo>
                    <a:pt x="12034" y="2437"/>
                    <a:pt x="12031" y="2442"/>
                    <a:pt x="12028" y="2448"/>
                  </a:cubicBezTo>
                  <a:lnTo>
                    <a:pt x="12028" y="2448"/>
                  </a:lnTo>
                  <a:lnTo>
                    <a:pt x="7899" y="3097"/>
                  </a:lnTo>
                  <a:lnTo>
                    <a:pt x="7899" y="3097"/>
                  </a:lnTo>
                  <a:lnTo>
                    <a:pt x="5715" y="791"/>
                  </a:lnTo>
                  <a:lnTo>
                    <a:pt x="5137" y="183"/>
                  </a:lnTo>
                  <a:lnTo>
                    <a:pt x="4985" y="31"/>
                  </a:lnTo>
                  <a:lnTo>
                    <a:pt x="4894" y="0"/>
                  </a:lnTo>
                  <a:lnTo>
                    <a:pt x="4924" y="61"/>
                  </a:lnTo>
                  <a:lnTo>
                    <a:pt x="5076" y="213"/>
                  </a:lnTo>
                  <a:lnTo>
                    <a:pt x="5654" y="882"/>
                  </a:lnTo>
                  <a:lnTo>
                    <a:pt x="7781" y="3161"/>
                  </a:lnTo>
                  <a:lnTo>
                    <a:pt x="7812" y="3192"/>
                  </a:lnTo>
                  <a:lnTo>
                    <a:pt x="7873" y="3192"/>
                  </a:lnTo>
                  <a:lnTo>
                    <a:pt x="11953" y="2580"/>
                  </a:lnTo>
                  <a:lnTo>
                    <a:pt x="11953" y="2580"/>
                  </a:lnTo>
                  <a:cubicBezTo>
                    <a:pt x="11337" y="3668"/>
                    <a:pt x="10666" y="4893"/>
                    <a:pt x="9940" y="6201"/>
                  </a:cubicBezTo>
                  <a:lnTo>
                    <a:pt x="9909" y="6231"/>
                  </a:lnTo>
                  <a:lnTo>
                    <a:pt x="9940" y="6262"/>
                  </a:lnTo>
                  <a:lnTo>
                    <a:pt x="11788" y="9959"/>
                  </a:lnTo>
                  <a:lnTo>
                    <a:pt x="11788" y="9959"/>
                  </a:lnTo>
                  <a:lnTo>
                    <a:pt x="9909" y="9605"/>
                  </a:lnTo>
                  <a:lnTo>
                    <a:pt x="8845" y="9423"/>
                  </a:lnTo>
                  <a:lnTo>
                    <a:pt x="8329" y="9301"/>
                  </a:lnTo>
                  <a:lnTo>
                    <a:pt x="8055" y="9271"/>
                  </a:lnTo>
                  <a:lnTo>
                    <a:pt x="7903" y="9241"/>
                  </a:lnTo>
                  <a:lnTo>
                    <a:pt x="7751" y="9241"/>
                  </a:lnTo>
                  <a:lnTo>
                    <a:pt x="7690" y="9271"/>
                  </a:lnTo>
                  <a:lnTo>
                    <a:pt x="4723" y="12180"/>
                  </a:lnTo>
                  <a:lnTo>
                    <a:pt x="4723" y="12180"/>
                  </a:lnTo>
                  <a:cubicBezTo>
                    <a:pt x="4547" y="10720"/>
                    <a:pt x="4372" y="9345"/>
                    <a:pt x="4225" y="8055"/>
                  </a:cubicBezTo>
                  <a:lnTo>
                    <a:pt x="4225" y="8025"/>
                  </a:lnTo>
                  <a:lnTo>
                    <a:pt x="4195" y="7964"/>
                  </a:lnTo>
                  <a:lnTo>
                    <a:pt x="489" y="6067"/>
                  </a:lnTo>
                  <a:lnTo>
                    <a:pt x="489" y="6067"/>
                  </a:lnTo>
                  <a:lnTo>
                    <a:pt x="4256" y="4286"/>
                  </a:lnTo>
                  <a:lnTo>
                    <a:pt x="4286" y="4286"/>
                  </a:lnTo>
                  <a:lnTo>
                    <a:pt x="4286" y="4256"/>
                  </a:lnTo>
                  <a:cubicBezTo>
                    <a:pt x="4499" y="2918"/>
                    <a:pt x="4651" y="1885"/>
                    <a:pt x="4742" y="1125"/>
                  </a:cubicBezTo>
                  <a:lnTo>
                    <a:pt x="4863" y="304"/>
                  </a:lnTo>
                  <a:cubicBezTo>
                    <a:pt x="4894" y="213"/>
                    <a:pt x="4894" y="92"/>
                    <a:pt x="4894" y="61"/>
                  </a:cubicBezTo>
                  <a:lnTo>
                    <a:pt x="4894" y="0"/>
                  </a:ln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3" name="Google Shape;623;p35"/>
            <p:cNvSpPr/>
            <p:nvPr/>
          </p:nvSpPr>
          <p:spPr>
            <a:xfrm>
              <a:off x="4248825" y="1890750"/>
              <a:ext cx="357925" cy="801850"/>
            </a:xfrm>
            <a:custGeom>
              <a:avLst/>
              <a:gdLst/>
              <a:ahLst/>
              <a:cxnLst/>
              <a:rect l="l" t="t" r="r" b="b"/>
              <a:pathLst>
                <a:path w="14317" h="32074" extrusionOk="0">
                  <a:moveTo>
                    <a:pt x="2384" y="1"/>
                  </a:moveTo>
                  <a:cubicBezTo>
                    <a:pt x="1260" y="1"/>
                    <a:pt x="146" y="647"/>
                    <a:pt x="1" y="1739"/>
                  </a:cubicBezTo>
                  <a:lnTo>
                    <a:pt x="10062" y="32074"/>
                  </a:lnTo>
                  <a:cubicBezTo>
                    <a:pt x="12858" y="30554"/>
                    <a:pt x="14317" y="27332"/>
                    <a:pt x="13527" y="24201"/>
                  </a:cubicBezTo>
                  <a:cubicBezTo>
                    <a:pt x="13131" y="22864"/>
                    <a:pt x="12341" y="21618"/>
                    <a:pt x="12098" y="20250"/>
                  </a:cubicBezTo>
                  <a:cubicBezTo>
                    <a:pt x="11733" y="18122"/>
                    <a:pt x="12767" y="16025"/>
                    <a:pt x="13435" y="13958"/>
                  </a:cubicBezTo>
                  <a:cubicBezTo>
                    <a:pt x="14135" y="11861"/>
                    <a:pt x="14287" y="9307"/>
                    <a:pt x="12676" y="7818"/>
                  </a:cubicBezTo>
                  <a:cubicBezTo>
                    <a:pt x="11612" y="6876"/>
                    <a:pt x="10092" y="6693"/>
                    <a:pt x="8906" y="5933"/>
                  </a:cubicBezTo>
                  <a:cubicBezTo>
                    <a:pt x="7751" y="5174"/>
                    <a:pt x="7022" y="3958"/>
                    <a:pt x="6262" y="2803"/>
                  </a:cubicBezTo>
                  <a:cubicBezTo>
                    <a:pt x="5502" y="1678"/>
                    <a:pt x="4560" y="523"/>
                    <a:pt x="3222" y="128"/>
                  </a:cubicBezTo>
                  <a:cubicBezTo>
                    <a:pt x="2953" y="42"/>
                    <a:pt x="2668" y="1"/>
                    <a:pt x="238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4" name="Google Shape;624;p35"/>
            <p:cNvSpPr/>
            <p:nvPr/>
          </p:nvSpPr>
          <p:spPr>
            <a:xfrm>
              <a:off x="3057325" y="1660475"/>
              <a:ext cx="1330575" cy="1482125"/>
            </a:xfrm>
            <a:custGeom>
              <a:avLst/>
              <a:gdLst/>
              <a:ahLst/>
              <a:cxnLst/>
              <a:rect l="l" t="t" r="r" b="b"/>
              <a:pathLst>
                <a:path w="53223" h="59285" extrusionOk="0">
                  <a:moveTo>
                    <a:pt x="31203" y="1"/>
                  </a:moveTo>
                  <a:cubicBezTo>
                    <a:pt x="31075" y="1"/>
                    <a:pt x="30948" y="3"/>
                    <a:pt x="30821" y="7"/>
                  </a:cubicBezTo>
                  <a:cubicBezTo>
                    <a:pt x="27083" y="251"/>
                    <a:pt x="23709" y="2226"/>
                    <a:pt x="21703" y="5387"/>
                  </a:cubicBezTo>
                  <a:cubicBezTo>
                    <a:pt x="20639" y="7059"/>
                    <a:pt x="19940" y="9096"/>
                    <a:pt x="18237" y="10129"/>
                  </a:cubicBezTo>
                  <a:cubicBezTo>
                    <a:pt x="16748" y="11041"/>
                    <a:pt x="14864" y="10919"/>
                    <a:pt x="13222" y="11497"/>
                  </a:cubicBezTo>
                  <a:cubicBezTo>
                    <a:pt x="11034" y="12257"/>
                    <a:pt x="9423" y="14293"/>
                    <a:pt x="8693" y="16512"/>
                  </a:cubicBezTo>
                  <a:cubicBezTo>
                    <a:pt x="7994" y="18701"/>
                    <a:pt x="7994" y="21102"/>
                    <a:pt x="8207" y="23412"/>
                  </a:cubicBezTo>
                  <a:cubicBezTo>
                    <a:pt x="8389" y="25540"/>
                    <a:pt x="8754" y="27850"/>
                    <a:pt x="7629" y="29674"/>
                  </a:cubicBezTo>
                  <a:cubicBezTo>
                    <a:pt x="6535" y="31528"/>
                    <a:pt x="4407" y="32288"/>
                    <a:pt x="2888" y="33716"/>
                  </a:cubicBezTo>
                  <a:cubicBezTo>
                    <a:pt x="30" y="36421"/>
                    <a:pt x="0" y="41528"/>
                    <a:pt x="2888" y="44233"/>
                  </a:cubicBezTo>
                  <a:cubicBezTo>
                    <a:pt x="3800" y="45115"/>
                    <a:pt x="4985" y="45783"/>
                    <a:pt x="5319" y="46999"/>
                  </a:cubicBezTo>
                  <a:cubicBezTo>
                    <a:pt x="5623" y="48124"/>
                    <a:pt x="5137" y="49248"/>
                    <a:pt x="5015" y="50403"/>
                  </a:cubicBezTo>
                  <a:cubicBezTo>
                    <a:pt x="4762" y="53107"/>
                    <a:pt x="7275" y="55681"/>
                    <a:pt x="9967" y="55681"/>
                  </a:cubicBezTo>
                  <a:cubicBezTo>
                    <a:pt x="10180" y="55681"/>
                    <a:pt x="10394" y="55665"/>
                    <a:pt x="10608" y="55631"/>
                  </a:cubicBezTo>
                  <a:cubicBezTo>
                    <a:pt x="11854" y="55453"/>
                    <a:pt x="13036" y="54786"/>
                    <a:pt x="14225" y="54786"/>
                  </a:cubicBezTo>
                  <a:cubicBezTo>
                    <a:pt x="14458" y="54786"/>
                    <a:pt x="14691" y="54812"/>
                    <a:pt x="14924" y="54871"/>
                  </a:cubicBezTo>
                  <a:cubicBezTo>
                    <a:pt x="16383" y="55267"/>
                    <a:pt x="17174" y="56695"/>
                    <a:pt x="18268" y="57698"/>
                  </a:cubicBezTo>
                  <a:cubicBezTo>
                    <a:pt x="19465" y="58750"/>
                    <a:pt x="20972" y="59285"/>
                    <a:pt x="22482" y="59285"/>
                  </a:cubicBezTo>
                  <a:cubicBezTo>
                    <a:pt x="23809" y="59285"/>
                    <a:pt x="25139" y="58872"/>
                    <a:pt x="26262" y="58033"/>
                  </a:cubicBezTo>
                  <a:cubicBezTo>
                    <a:pt x="27204" y="57273"/>
                    <a:pt x="28055" y="56209"/>
                    <a:pt x="29210" y="56027"/>
                  </a:cubicBezTo>
                  <a:cubicBezTo>
                    <a:pt x="29342" y="56003"/>
                    <a:pt x="29474" y="55992"/>
                    <a:pt x="29606" y="55992"/>
                  </a:cubicBezTo>
                  <a:cubicBezTo>
                    <a:pt x="30639" y="55992"/>
                    <a:pt x="31675" y="56635"/>
                    <a:pt x="32733" y="56635"/>
                  </a:cubicBezTo>
                  <a:cubicBezTo>
                    <a:pt x="32754" y="56635"/>
                    <a:pt x="32776" y="56635"/>
                    <a:pt x="32797" y="56634"/>
                  </a:cubicBezTo>
                  <a:cubicBezTo>
                    <a:pt x="34378" y="56574"/>
                    <a:pt x="35593" y="55145"/>
                    <a:pt x="36201" y="53686"/>
                  </a:cubicBezTo>
                  <a:cubicBezTo>
                    <a:pt x="36809" y="52257"/>
                    <a:pt x="37174" y="50616"/>
                    <a:pt x="38116" y="49339"/>
                  </a:cubicBezTo>
                  <a:cubicBezTo>
                    <a:pt x="39332" y="47668"/>
                    <a:pt x="41399" y="46847"/>
                    <a:pt x="43192" y="45783"/>
                  </a:cubicBezTo>
                  <a:cubicBezTo>
                    <a:pt x="50791" y="41193"/>
                    <a:pt x="53223" y="31285"/>
                    <a:pt x="48633" y="23686"/>
                  </a:cubicBezTo>
                  <a:cubicBezTo>
                    <a:pt x="48238" y="23047"/>
                    <a:pt x="47813" y="22439"/>
                    <a:pt x="47357" y="21862"/>
                  </a:cubicBezTo>
                  <a:lnTo>
                    <a:pt x="37630" y="9582"/>
                  </a:lnTo>
                  <a:cubicBezTo>
                    <a:pt x="39393" y="7819"/>
                    <a:pt x="39241" y="4628"/>
                    <a:pt x="37660" y="2682"/>
                  </a:cubicBezTo>
                  <a:cubicBezTo>
                    <a:pt x="36129" y="834"/>
                    <a:pt x="33638" y="1"/>
                    <a:pt x="3120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35"/>
            <p:cNvSpPr/>
            <p:nvPr/>
          </p:nvSpPr>
          <p:spPr>
            <a:xfrm>
              <a:off x="3457025" y="1925850"/>
              <a:ext cx="984075" cy="1509775"/>
            </a:xfrm>
            <a:custGeom>
              <a:avLst/>
              <a:gdLst/>
              <a:ahLst/>
              <a:cxnLst/>
              <a:rect l="l" t="t" r="r" b="b"/>
              <a:pathLst>
                <a:path w="39363" h="60391" extrusionOk="0">
                  <a:moveTo>
                    <a:pt x="8116" y="1"/>
                  </a:moveTo>
                  <a:cubicBezTo>
                    <a:pt x="2341" y="639"/>
                    <a:pt x="0" y="8450"/>
                    <a:pt x="882" y="14226"/>
                  </a:cubicBezTo>
                  <a:cubicBezTo>
                    <a:pt x="1824" y="20639"/>
                    <a:pt x="3283" y="28420"/>
                    <a:pt x="5015" y="32980"/>
                  </a:cubicBezTo>
                  <a:cubicBezTo>
                    <a:pt x="8189" y="41198"/>
                    <a:pt x="14532" y="41841"/>
                    <a:pt x="15862" y="41841"/>
                  </a:cubicBezTo>
                  <a:cubicBezTo>
                    <a:pt x="16022" y="41841"/>
                    <a:pt x="16110" y="41831"/>
                    <a:pt x="16110" y="41825"/>
                  </a:cubicBezTo>
                  <a:cubicBezTo>
                    <a:pt x="16110" y="41825"/>
                    <a:pt x="16110" y="41825"/>
                    <a:pt x="16110" y="41825"/>
                  </a:cubicBezTo>
                  <a:cubicBezTo>
                    <a:pt x="16117" y="41825"/>
                    <a:pt x="16818" y="45026"/>
                    <a:pt x="18754" y="53436"/>
                  </a:cubicBezTo>
                  <a:cubicBezTo>
                    <a:pt x="19741" y="57744"/>
                    <a:pt x="20483" y="60391"/>
                    <a:pt x="24275" y="60391"/>
                  </a:cubicBezTo>
                  <a:cubicBezTo>
                    <a:pt x="24923" y="60391"/>
                    <a:pt x="25661" y="60313"/>
                    <a:pt x="26505" y="60153"/>
                  </a:cubicBezTo>
                  <a:cubicBezTo>
                    <a:pt x="32220" y="59029"/>
                    <a:pt x="39363" y="54378"/>
                    <a:pt x="38299" y="49029"/>
                  </a:cubicBezTo>
                  <a:lnTo>
                    <a:pt x="30548" y="3466"/>
                  </a:lnTo>
                  <a:cubicBezTo>
                    <a:pt x="30236" y="1851"/>
                    <a:pt x="28790" y="712"/>
                    <a:pt x="27192" y="712"/>
                  </a:cubicBezTo>
                  <a:cubicBezTo>
                    <a:pt x="27075" y="712"/>
                    <a:pt x="26958" y="718"/>
                    <a:pt x="26840" y="730"/>
                  </a:cubicBezTo>
                  <a:lnTo>
                    <a:pt x="8116" y="1"/>
                  </a:ln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35"/>
            <p:cNvSpPr/>
            <p:nvPr/>
          </p:nvSpPr>
          <p:spPr>
            <a:xfrm>
              <a:off x="3562650" y="2388900"/>
              <a:ext cx="65375" cy="60075"/>
            </a:xfrm>
            <a:custGeom>
              <a:avLst/>
              <a:gdLst/>
              <a:ahLst/>
              <a:cxnLst/>
              <a:rect l="l" t="t" r="r" b="b"/>
              <a:pathLst>
                <a:path w="2615" h="2403" extrusionOk="0">
                  <a:moveTo>
                    <a:pt x="1319" y="0"/>
                  </a:moveTo>
                  <a:cubicBezTo>
                    <a:pt x="1246" y="0"/>
                    <a:pt x="1171" y="7"/>
                    <a:pt x="1094" y="20"/>
                  </a:cubicBezTo>
                  <a:cubicBezTo>
                    <a:pt x="456" y="111"/>
                    <a:pt x="0" y="719"/>
                    <a:pt x="91" y="1388"/>
                  </a:cubicBezTo>
                  <a:cubicBezTo>
                    <a:pt x="230" y="1971"/>
                    <a:pt x="750" y="2402"/>
                    <a:pt x="1349" y="2402"/>
                  </a:cubicBezTo>
                  <a:cubicBezTo>
                    <a:pt x="1406" y="2402"/>
                    <a:pt x="1463" y="2399"/>
                    <a:pt x="1520" y="2391"/>
                  </a:cubicBezTo>
                  <a:cubicBezTo>
                    <a:pt x="2158" y="2299"/>
                    <a:pt x="2614" y="1692"/>
                    <a:pt x="2553" y="1053"/>
                  </a:cubicBezTo>
                  <a:lnTo>
                    <a:pt x="2553" y="1023"/>
                  </a:lnTo>
                  <a:cubicBezTo>
                    <a:pt x="2418" y="427"/>
                    <a:pt x="1921" y="0"/>
                    <a:pt x="131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35"/>
            <p:cNvSpPr/>
            <p:nvPr/>
          </p:nvSpPr>
          <p:spPr>
            <a:xfrm>
              <a:off x="3540600" y="2346525"/>
              <a:ext cx="123125" cy="46975"/>
            </a:xfrm>
            <a:custGeom>
              <a:avLst/>
              <a:gdLst/>
              <a:ahLst/>
              <a:cxnLst/>
              <a:rect l="l" t="t" r="r" b="b"/>
              <a:pathLst>
                <a:path w="4925" h="1879" extrusionOk="0">
                  <a:moveTo>
                    <a:pt x="2857" y="0"/>
                  </a:moveTo>
                  <a:cubicBezTo>
                    <a:pt x="2631" y="0"/>
                    <a:pt x="2407" y="24"/>
                    <a:pt x="2189" y="73"/>
                  </a:cubicBezTo>
                  <a:cubicBezTo>
                    <a:pt x="1490" y="225"/>
                    <a:pt x="882" y="590"/>
                    <a:pt x="396" y="1107"/>
                  </a:cubicBezTo>
                  <a:cubicBezTo>
                    <a:pt x="92" y="1502"/>
                    <a:pt x="1" y="1806"/>
                    <a:pt x="92" y="1867"/>
                  </a:cubicBezTo>
                  <a:cubicBezTo>
                    <a:pt x="104" y="1875"/>
                    <a:pt x="118" y="1878"/>
                    <a:pt x="134" y="1878"/>
                  </a:cubicBezTo>
                  <a:cubicBezTo>
                    <a:pt x="374" y="1878"/>
                    <a:pt x="1120" y="1089"/>
                    <a:pt x="2372" y="833"/>
                  </a:cubicBezTo>
                  <a:cubicBezTo>
                    <a:pt x="2669" y="779"/>
                    <a:pt x="2954" y="760"/>
                    <a:pt x="3219" y="760"/>
                  </a:cubicBezTo>
                  <a:cubicBezTo>
                    <a:pt x="3906" y="760"/>
                    <a:pt x="4454" y="892"/>
                    <a:pt x="4710" y="892"/>
                  </a:cubicBezTo>
                  <a:cubicBezTo>
                    <a:pt x="4798" y="892"/>
                    <a:pt x="4852" y="876"/>
                    <a:pt x="4864" y="833"/>
                  </a:cubicBezTo>
                  <a:cubicBezTo>
                    <a:pt x="4925" y="773"/>
                    <a:pt x="4712" y="499"/>
                    <a:pt x="4226" y="286"/>
                  </a:cubicBezTo>
                  <a:cubicBezTo>
                    <a:pt x="3795" y="102"/>
                    <a:pt x="3324" y="0"/>
                    <a:pt x="285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35"/>
            <p:cNvSpPr/>
            <p:nvPr/>
          </p:nvSpPr>
          <p:spPr>
            <a:xfrm>
              <a:off x="3889400" y="2318975"/>
              <a:ext cx="65375" cy="59525"/>
            </a:xfrm>
            <a:custGeom>
              <a:avLst/>
              <a:gdLst/>
              <a:ahLst/>
              <a:cxnLst/>
              <a:rect l="l" t="t" r="r" b="b"/>
              <a:pathLst>
                <a:path w="2615" h="2381" extrusionOk="0">
                  <a:moveTo>
                    <a:pt x="1320" y="1"/>
                  </a:moveTo>
                  <a:cubicBezTo>
                    <a:pt x="1246" y="1"/>
                    <a:pt x="1171" y="7"/>
                    <a:pt x="1095" y="20"/>
                  </a:cubicBezTo>
                  <a:cubicBezTo>
                    <a:pt x="456" y="81"/>
                    <a:pt x="0" y="689"/>
                    <a:pt x="92" y="1388"/>
                  </a:cubicBezTo>
                  <a:cubicBezTo>
                    <a:pt x="227" y="1957"/>
                    <a:pt x="724" y="2381"/>
                    <a:pt x="1303" y="2381"/>
                  </a:cubicBezTo>
                  <a:cubicBezTo>
                    <a:pt x="1375" y="2381"/>
                    <a:pt x="1447" y="2374"/>
                    <a:pt x="1520" y="2361"/>
                  </a:cubicBezTo>
                  <a:cubicBezTo>
                    <a:pt x="2158" y="2300"/>
                    <a:pt x="2614" y="1662"/>
                    <a:pt x="2554" y="1023"/>
                  </a:cubicBezTo>
                  <a:lnTo>
                    <a:pt x="2554" y="993"/>
                  </a:lnTo>
                  <a:cubicBezTo>
                    <a:pt x="2418" y="425"/>
                    <a:pt x="1921" y="1"/>
                    <a:pt x="132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35"/>
            <p:cNvSpPr/>
            <p:nvPr/>
          </p:nvSpPr>
          <p:spPr>
            <a:xfrm>
              <a:off x="3863550" y="2272600"/>
              <a:ext cx="123900" cy="47075"/>
            </a:xfrm>
            <a:custGeom>
              <a:avLst/>
              <a:gdLst/>
              <a:ahLst/>
              <a:cxnLst/>
              <a:rect l="l" t="t" r="r" b="b"/>
              <a:pathLst>
                <a:path w="4956" h="1883" extrusionOk="0">
                  <a:moveTo>
                    <a:pt x="2953" y="1"/>
                  </a:moveTo>
                  <a:cubicBezTo>
                    <a:pt x="2705" y="1"/>
                    <a:pt x="2459" y="28"/>
                    <a:pt x="2220" y="82"/>
                  </a:cubicBezTo>
                  <a:cubicBezTo>
                    <a:pt x="1521" y="234"/>
                    <a:pt x="913" y="568"/>
                    <a:pt x="457" y="1116"/>
                  </a:cubicBezTo>
                  <a:cubicBezTo>
                    <a:pt x="92" y="1511"/>
                    <a:pt x="1" y="1815"/>
                    <a:pt x="122" y="1875"/>
                  </a:cubicBezTo>
                  <a:cubicBezTo>
                    <a:pt x="132" y="1880"/>
                    <a:pt x="142" y="1882"/>
                    <a:pt x="154" y="1882"/>
                  </a:cubicBezTo>
                  <a:cubicBezTo>
                    <a:pt x="383" y="1882"/>
                    <a:pt x="1132" y="1102"/>
                    <a:pt x="2402" y="842"/>
                  </a:cubicBezTo>
                  <a:cubicBezTo>
                    <a:pt x="2727" y="776"/>
                    <a:pt x="3037" y="752"/>
                    <a:pt x="3322" y="752"/>
                  </a:cubicBezTo>
                  <a:cubicBezTo>
                    <a:pt x="4005" y="752"/>
                    <a:pt x="4543" y="886"/>
                    <a:pt x="4788" y="886"/>
                  </a:cubicBezTo>
                  <a:cubicBezTo>
                    <a:pt x="4862" y="886"/>
                    <a:pt x="4909" y="874"/>
                    <a:pt x="4925" y="842"/>
                  </a:cubicBezTo>
                  <a:cubicBezTo>
                    <a:pt x="4955" y="751"/>
                    <a:pt x="4773" y="508"/>
                    <a:pt x="4256" y="264"/>
                  </a:cubicBezTo>
                  <a:cubicBezTo>
                    <a:pt x="3846" y="89"/>
                    <a:pt x="3398" y="1"/>
                    <a:pt x="295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0" name="Google Shape;630;p35"/>
            <p:cNvSpPr/>
            <p:nvPr/>
          </p:nvSpPr>
          <p:spPr>
            <a:xfrm>
              <a:off x="3707025" y="2302000"/>
              <a:ext cx="91975" cy="289550"/>
            </a:xfrm>
            <a:custGeom>
              <a:avLst/>
              <a:gdLst/>
              <a:ahLst/>
              <a:cxnLst/>
              <a:rect l="l" t="t" r="r" b="b"/>
              <a:pathLst>
                <a:path w="3679" h="11582" extrusionOk="0">
                  <a:moveTo>
                    <a:pt x="1976" y="0"/>
                  </a:moveTo>
                  <a:cubicBezTo>
                    <a:pt x="1824" y="0"/>
                    <a:pt x="1216" y="3161"/>
                    <a:pt x="608" y="7052"/>
                  </a:cubicBezTo>
                  <a:cubicBezTo>
                    <a:pt x="456" y="8055"/>
                    <a:pt x="335" y="8967"/>
                    <a:pt x="183" y="9849"/>
                  </a:cubicBezTo>
                  <a:cubicBezTo>
                    <a:pt x="152" y="10274"/>
                    <a:pt x="0" y="10730"/>
                    <a:pt x="304" y="11216"/>
                  </a:cubicBezTo>
                  <a:cubicBezTo>
                    <a:pt x="456" y="11429"/>
                    <a:pt x="669" y="11581"/>
                    <a:pt x="943" y="11581"/>
                  </a:cubicBezTo>
                  <a:cubicBezTo>
                    <a:pt x="1125" y="11581"/>
                    <a:pt x="1338" y="11581"/>
                    <a:pt x="1520" y="11551"/>
                  </a:cubicBezTo>
                  <a:cubicBezTo>
                    <a:pt x="2888" y="11338"/>
                    <a:pt x="3678" y="11125"/>
                    <a:pt x="3678" y="11064"/>
                  </a:cubicBezTo>
                  <a:cubicBezTo>
                    <a:pt x="3678" y="11033"/>
                    <a:pt x="3579" y="11019"/>
                    <a:pt x="3391" y="11019"/>
                  </a:cubicBezTo>
                  <a:cubicBezTo>
                    <a:pt x="3040" y="11019"/>
                    <a:pt x="2381" y="11066"/>
                    <a:pt x="1490" y="11125"/>
                  </a:cubicBezTo>
                  <a:cubicBezTo>
                    <a:pt x="1378" y="11145"/>
                    <a:pt x="1264" y="11159"/>
                    <a:pt x="1158" y="11159"/>
                  </a:cubicBezTo>
                  <a:cubicBezTo>
                    <a:pt x="946" y="11159"/>
                    <a:pt x="770" y="11105"/>
                    <a:pt x="730" y="10943"/>
                  </a:cubicBezTo>
                  <a:cubicBezTo>
                    <a:pt x="608" y="10608"/>
                    <a:pt x="608" y="10274"/>
                    <a:pt x="730" y="9909"/>
                  </a:cubicBezTo>
                  <a:cubicBezTo>
                    <a:pt x="882" y="9058"/>
                    <a:pt x="1034" y="8146"/>
                    <a:pt x="1186" y="7143"/>
                  </a:cubicBezTo>
                  <a:cubicBezTo>
                    <a:pt x="1794" y="3222"/>
                    <a:pt x="2128" y="0"/>
                    <a:pt x="197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1" name="Google Shape;631;p35"/>
            <p:cNvSpPr/>
            <p:nvPr/>
          </p:nvSpPr>
          <p:spPr>
            <a:xfrm>
              <a:off x="3859000" y="2818725"/>
              <a:ext cx="300175" cy="213550"/>
            </a:xfrm>
            <a:custGeom>
              <a:avLst/>
              <a:gdLst/>
              <a:ahLst/>
              <a:cxnLst/>
              <a:rect l="l" t="t" r="r" b="b"/>
              <a:pathLst>
                <a:path w="12007" h="8542" extrusionOk="0">
                  <a:moveTo>
                    <a:pt x="12007" y="0"/>
                  </a:moveTo>
                  <a:cubicBezTo>
                    <a:pt x="8663" y="3131"/>
                    <a:pt x="4499" y="5259"/>
                    <a:pt x="1" y="6110"/>
                  </a:cubicBezTo>
                  <a:lnTo>
                    <a:pt x="548" y="8541"/>
                  </a:lnTo>
                  <a:cubicBezTo>
                    <a:pt x="10213" y="7417"/>
                    <a:pt x="12007" y="1"/>
                    <a:pt x="12007"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 name="Google Shape;632;p35"/>
            <p:cNvSpPr/>
            <p:nvPr/>
          </p:nvSpPr>
          <p:spPr>
            <a:xfrm>
              <a:off x="3827075" y="2620850"/>
              <a:ext cx="108700" cy="71800"/>
            </a:xfrm>
            <a:custGeom>
              <a:avLst/>
              <a:gdLst/>
              <a:ahLst/>
              <a:cxnLst/>
              <a:rect l="l" t="t" r="r" b="b"/>
              <a:pathLst>
                <a:path w="4348" h="2872" extrusionOk="0">
                  <a:moveTo>
                    <a:pt x="2267" y="1"/>
                  </a:moveTo>
                  <a:cubicBezTo>
                    <a:pt x="2191" y="1"/>
                    <a:pt x="2115" y="5"/>
                    <a:pt x="2037" y="12"/>
                  </a:cubicBezTo>
                  <a:cubicBezTo>
                    <a:pt x="1217" y="104"/>
                    <a:pt x="487" y="590"/>
                    <a:pt x="92" y="1350"/>
                  </a:cubicBezTo>
                  <a:lnTo>
                    <a:pt x="31" y="1411"/>
                  </a:lnTo>
                  <a:cubicBezTo>
                    <a:pt x="1" y="1623"/>
                    <a:pt x="31" y="1806"/>
                    <a:pt x="153" y="1927"/>
                  </a:cubicBezTo>
                  <a:cubicBezTo>
                    <a:pt x="244" y="2019"/>
                    <a:pt x="396" y="2140"/>
                    <a:pt x="609" y="2231"/>
                  </a:cubicBezTo>
                  <a:cubicBezTo>
                    <a:pt x="1156" y="2566"/>
                    <a:pt x="1825" y="2778"/>
                    <a:pt x="2493" y="2870"/>
                  </a:cubicBezTo>
                  <a:cubicBezTo>
                    <a:pt x="2528" y="2871"/>
                    <a:pt x="2563" y="2872"/>
                    <a:pt x="2598" y="2872"/>
                  </a:cubicBezTo>
                  <a:cubicBezTo>
                    <a:pt x="3261" y="2872"/>
                    <a:pt x="3904" y="2599"/>
                    <a:pt x="4135" y="2079"/>
                  </a:cubicBezTo>
                  <a:cubicBezTo>
                    <a:pt x="4347" y="1502"/>
                    <a:pt x="4165" y="894"/>
                    <a:pt x="3709" y="499"/>
                  </a:cubicBezTo>
                  <a:cubicBezTo>
                    <a:pt x="3285" y="180"/>
                    <a:pt x="2791" y="1"/>
                    <a:pt x="2267"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 name="Google Shape;633;p35"/>
            <p:cNvSpPr/>
            <p:nvPr/>
          </p:nvSpPr>
          <p:spPr>
            <a:xfrm>
              <a:off x="3814175" y="2580125"/>
              <a:ext cx="98800" cy="112675"/>
            </a:xfrm>
            <a:custGeom>
              <a:avLst/>
              <a:gdLst/>
              <a:ahLst/>
              <a:cxnLst/>
              <a:rect l="l" t="t" r="r" b="b"/>
              <a:pathLst>
                <a:path w="3952" h="4507" extrusionOk="0">
                  <a:moveTo>
                    <a:pt x="3465" y="0"/>
                  </a:moveTo>
                  <a:cubicBezTo>
                    <a:pt x="3253" y="61"/>
                    <a:pt x="3556" y="1459"/>
                    <a:pt x="2553" y="2736"/>
                  </a:cubicBezTo>
                  <a:cubicBezTo>
                    <a:pt x="1581" y="4043"/>
                    <a:pt x="0" y="4195"/>
                    <a:pt x="61" y="4377"/>
                  </a:cubicBezTo>
                  <a:cubicBezTo>
                    <a:pt x="61" y="4442"/>
                    <a:pt x="243" y="4506"/>
                    <a:pt x="576" y="4506"/>
                  </a:cubicBezTo>
                  <a:cubicBezTo>
                    <a:pt x="714" y="4506"/>
                    <a:pt x="877" y="4495"/>
                    <a:pt x="1064" y="4468"/>
                  </a:cubicBezTo>
                  <a:cubicBezTo>
                    <a:pt x="1915" y="4286"/>
                    <a:pt x="2675" y="3860"/>
                    <a:pt x="3192" y="3161"/>
                  </a:cubicBezTo>
                  <a:cubicBezTo>
                    <a:pt x="3739" y="2523"/>
                    <a:pt x="3952" y="1702"/>
                    <a:pt x="3891" y="882"/>
                  </a:cubicBezTo>
                  <a:cubicBezTo>
                    <a:pt x="3769" y="304"/>
                    <a:pt x="3556" y="0"/>
                    <a:pt x="34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 name="Google Shape;634;p35"/>
            <p:cNvSpPr/>
            <p:nvPr/>
          </p:nvSpPr>
          <p:spPr>
            <a:xfrm>
              <a:off x="3836975" y="2216125"/>
              <a:ext cx="155025" cy="43300"/>
            </a:xfrm>
            <a:custGeom>
              <a:avLst/>
              <a:gdLst/>
              <a:ahLst/>
              <a:cxnLst/>
              <a:rect l="l" t="t" r="r" b="b"/>
              <a:pathLst>
                <a:path w="6201" h="1732" extrusionOk="0">
                  <a:moveTo>
                    <a:pt x="3507" y="1"/>
                  </a:moveTo>
                  <a:cubicBezTo>
                    <a:pt x="2526" y="1"/>
                    <a:pt x="1565" y="271"/>
                    <a:pt x="730" y="791"/>
                  </a:cubicBezTo>
                  <a:cubicBezTo>
                    <a:pt x="243" y="1095"/>
                    <a:pt x="0" y="1429"/>
                    <a:pt x="91" y="1612"/>
                  </a:cubicBezTo>
                  <a:cubicBezTo>
                    <a:pt x="138" y="1698"/>
                    <a:pt x="260" y="1731"/>
                    <a:pt x="441" y="1731"/>
                  </a:cubicBezTo>
                  <a:cubicBezTo>
                    <a:pt x="963" y="1731"/>
                    <a:pt x="1980" y="1451"/>
                    <a:pt x="3131" y="1338"/>
                  </a:cubicBezTo>
                  <a:cubicBezTo>
                    <a:pt x="4681" y="1186"/>
                    <a:pt x="6049" y="1338"/>
                    <a:pt x="6170" y="1004"/>
                  </a:cubicBezTo>
                  <a:cubicBezTo>
                    <a:pt x="6201" y="852"/>
                    <a:pt x="5927" y="548"/>
                    <a:pt x="5380" y="335"/>
                  </a:cubicBezTo>
                  <a:cubicBezTo>
                    <a:pt x="4765" y="110"/>
                    <a:pt x="4132" y="1"/>
                    <a:pt x="35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35"/>
            <p:cNvSpPr/>
            <p:nvPr/>
          </p:nvSpPr>
          <p:spPr>
            <a:xfrm>
              <a:off x="3531475" y="2285600"/>
              <a:ext cx="114775" cy="49525"/>
            </a:xfrm>
            <a:custGeom>
              <a:avLst/>
              <a:gdLst/>
              <a:ahLst/>
              <a:cxnLst/>
              <a:rect l="l" t="t" r="r" b="b"/>
              <a:pathLst>
                <a:path w="4591" h="1981" extrusionOk="0">
                  <a:moveTo>
                    <a:pt x="2775" y="0"/>
                  </a:moveTo>
                  <a:cubicBezTo>
                    <a:pt x="1862" y="0"/>
                    <a:pt x="978" y="375"/>
                    <a:pt x="335" y="1082"/>
                  </a:cubicBezTo>
                  <a:cubicBezTo>
                    <a:pt x="31" y="1447"/>
                    <a:pt x="1" y="1811"/>
                    <a:pt x="123" y="1903"/>
                  </a:cubicBezTo>
                  <a:cubicBezTo>
                    <a:pt x="183" y="1957"/>
                    <a:pt x="265" y="1980"/>
                    <a:pt x="365" y="1980"/>
                  </a:cubicBezTo>
                  <a:cubicBezTo>
                    <a:pt x="765" y="1980"/>
                    <a:pt x="1460" y="1611"/>
                    <a:pt x="2311" y="1416"/>
                  </a:cubicBezTo>
                  <a:cubicBezTo>
                    <a:pt x="3375" y="1173"/>
                    <a:pt x="4378" y="1203"/>
                    <a:pt x="4530" y="839"/>
                  </a:cubicBezTo>
                  <a:cubicBezTo>
                    <a:pt x="4591" y="687"/>
                    <a:pt x="4378" y="383"/>
                    <a:pt x="3922" y="200"/>
                  </a:cubicBezTo>
                  <a:cubicBezTo>
                    <a:pt x="3545" y="66"/>
                    <a:pt x="3158" y="0"/>
                    <a:pt x="277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35"/>
            <p:cNvSpPr/>
            <p:nvPr/>
          </p:nvSpPr>
          <p:spPr>
            <a:xfrm>
              <a:off x="3919800" y="1823600"/>
              <a:ext cx="618575" cy="1064350"/>
            </a:xfrm>
            <a:custGeom>
              <a:avLst/>
              <a:gdLst/>
              <a:ahLst/>
              <a:cxnLst/>
              <a:rect l="l" t="t" r="r" b="b"/>
              <a:pathLst>
                <a:path w="24743" h="42574" extrusionOk="0">
                  <a:moveTo>
                    <a:pt x="8127" y="1"/>
                  </a:moveTo>
                  <a:cubicBezTo>
                    <a:pt x="6161" y="1"/>
                    <a:pt x="4249" y="764"/>
                    <a:pt x="2666" y="1950"/>
                  </a:cubicBezTo>
                  <a:lnTo>
                    <a:pt x="2666" y="1950"/>
                  </a:lnTo>
                  <a:cubicBezTo>
                    <a:pt x="1253" y="2611"/>
                    <a:pt x="294" y="3999"/>
                    <a:pt x="122" y="5550"/>
                  </a:cubicBezTo>
                  <a:cubicBezTo>
                    <a:pt x="0" y="7160"/>
                    <a:pt x="790" y="8771"/>
                    <a:pt x="2219" y="9592"/>
                  </a:cubicBezTo>
                  <a:cubicBezTo>
                    <a:pt x="3891" y="10595"/>
                    <a:pt x="6262" y="10565"/>
                    <a:pt x="7326" y="12145"/>
                  </a:cubicBezTo>
                  <a:cubicBezTo>
                    <a:pt x="8146" y="13392"/>
                    <a:pt x="7721" y="15063"/>
                    <a:pt x="7143" y="16401"/>
                  </a:cubicBezTo>
                  <a:cubicBezTo>
                    <a:pt x="6566" y="17738"/>
                    <a:pt x="5806" y="19136"/>
                    <a:pt x="6019" y="20626"/>
                  </a:cubicBezTo>
                  <a:cubicBezTo>
                    <a:pt x="6414" y="23483"/>
                    <a:pt x="10183" y="25033"/>
                    <a:pt x="10335" y="27890"/>
                  </a:cubicBezTo>
                  <a:cubicBezTo>
                    <a:pt x="10426" y="29714"/>
                    <a:pt x="8967" y="31234"/>
                    <a:pt x="8025" y="32814"/>
                  </a:cubicBezTo>
                  <a:cubicBezTo>
                    <a:pt x="6930" y="34668"/>
                    <a:pt x="6535" y="36948"/>
                    <a:pt x="7265" y="38985"/>
                  </a:cubicBezTo>
                  <a:cubicBezTo>
                    <a:pt x="7994" y="40991"/>
                    <a:pt x="9970" y="42541"/>
                    <a:pt x="12128" y="42571"/>
                  </a:cubicBezTo>
                  <a:cubicBezTo>
                    <a:pt x="12179" y="42573"/>
                    <a:pt x="12229" y="42574"/>
                    <a:pt x="12280" y="42574"/>
                  </a:cubicBezTo>
                  <a:cubicBezTo>
                    <a:pt x="14016" y="42574"/>
                    <a:pt x="15637" y="41572"/>
                    <a:pt x="17143" y="40656"/>
                  </a:cubicBezTo>
                  <a:cubicBezTo>
                    <a:pt x="19119" y="39441"/>
                    <a:pt x="21156" y="38134"/>
                    <a:pt x="22584" y="36310"/>
                  </a:cubicBezTo>
                  <a:cubicBezTo>
                    <a:pt x="23982" y="34486"/>
                    <a:pt x="24742" y="31933"/>
                    <a:pt x="23800" y="29866"/>
                  </a:cubicBezTo>
                  <a:cubicBezTo>
                    <a:pt x="22919" y="27951"/>
                    <a:pt x="20852" y="26614"/>
                    <a:pt x="20608" y="24577"/>
                  </a:cubicBezTo>
                  <a:cubicBezTo>
                    <a:pt x="20335" y="22358"/>
                    <a:pt x="22219" y="20504"/>
                    <a:pt x="22827" y="18376"/>
                  </a:cubicBezTo>
                  <a:cubicBezTo>
                    <a:pt x="23557" y="15793"/>
                    <a:pt x="22371" y="13088"/>
                    <a:pt x="20061" y="11811"/>
                  </a:cubicBezTo>
                  <a:cubicBezTo>
                    <a:pt x="18572" y="11021"/>
                    <a:pt x="16718" y="10808"/>
                    <a:pt x="15684" y="9531"/>
                  </a:cubicBezTo>
                  <a:cubicBezTo>
                    <a:pt x="14621" y="8194"/>
                    <a:pt x="14985" y="6249"/>
                    <a:pt x="14560" y="4577"/>
                  </a:cubicBezTo>
                  <a:cubicBezTo>
                    <a:pt x="13921" y="2054"/>
                    <a:pt x="11338" y="230"/>
                    <a:pt x="8633" y="18"/>
                  </a:cubicBezTo>
                  <a:cubicBezTo>
                    <a:pt x="8464" y="6"/>
                    <a:pt x="8295" y="1"/>
                    <a:pt x="812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35"/>
            <p:cNvSpPr/>
            <p:nvPr/>
          </p:nvSpPr>
          <p:spPr>
            <a:xfrm>
              <a:off x="3319475" y="1798625"/>
              <a:ext cx="669175" cy="604550"/>
            </a:xfrm>
            <a:custGeom>
              <a:avLst/>
              <a:gdLst/>
              <a:ahLst/>
              <a:cxnLst/>
              <a:rect l="l" t="t" r="r" b="b"/>
              <a:pathLst>
                <a:path w="26767" h="24182" extrusionOk="0">
                  <a:moveTo>
                    <a:pt x="20867" y="0"/>
                  </a:moveTo>
                  <a:cubicBezTo>
                    <a:pt x="20211" y="0"/>
                    <a:pt x="19563" y="114"/>
                    <a:pt x="18937" y="378"/>
                  </a:cubicBezTo>
                  <a:cubicBezTo>
                    <a:pt x="17630" y="956"/>
                    <a:pt x="16657" y="2050"/>
                    <a:pt x="15350" y="2688"/>
                  </a:cubicBezTo>
                  <a:cubicBezTo>
                    <a:pt x="13648" y="3539"/>
                    <a:pt x="11581" y="3387"/>
                    <a:pt x="9758" y="3995"/>
                  </a:cubicBezTo>
                  <a:cubicBezTo>
                    <a:pt x="7569" y="4755"/>
                    <a:pt x="5806" y="6549"/>
                    <a:pt x="5137" y="8767"/>
                  </a:cubicBezTo>
                  <a:cubicBezTo>
                    <a:pt x="4651" y="10500"/>
                    <a:pt x="4742" y="12476"/>
                    <a:pt x="3618" y="13874"/>
                  </a:cubicBezTo>
                  <a:cubicBezTo>
                    <a:pt x="3131" y="14512"/>
                    <a:pt x="2371" y="14938"/>
                    <a:pt x="1794" y="15546"/>
                  </a:cubicBezTo>
                  <a:cubicBezTo>
                    <a:pt x="760" y="16670"/>
                    <a:pt x="153" y="18129"/>
                    <a:pt x="92" y="19649"/>
                  </a:cubicBezTo>
                  <a:cubicBezTo>
                    <a:pt x="1" y="21169"/>
                    <a:pt x="122" y="22689"/>
                    <a:pt x="396" y="24178"/>
                  </a:cubicBezTo>
                  <a:cubicBezTo>
                    <a:pt x="444" y="24180"/>
                    <a:pt x="491" y="24182"/>
                    <a:pt x="539" y="24182"/>
                  </a:cubicBezTo>
                  <a:cubicBezTo>
                    <a:pt x="2204" y="24182"/>
                    <a:pt x="3518" y="22646"/>
                    <a:pt x="4286" y="21138"/>
                  </a:cubicBezTo>
                  <a:cubicBezTo>
                    <a:pt x="5107" y="19558"/>
                    <a:pt x="5806" y="17795"/>
                    <a:pt x="7326" y="16944"/>
                  </a:cubicBezTo>
                  <a:cubicBezTo>
                    <a:pt x="9302" y="15850"/>
                    <a:pt x="12280" y="16640"/>
                    <a:pt x="13648" y="14816"/>
                  </a:cubicBezTo>
                  <a:cubicBezTo>
                    <a:pt x="14591" y="13570"/>
                    <a:pt x="14226" y="11564"/>
                    <a:pt x="15350" y="10439"/>
                  </a:cubicBezTo>
                  <a:cubicBezTo>
                    <a:pt x="15983" y="9843"/>
                    <a:pt x="16862" y="9730"/>
                    <a:pt x="17790" y="9730"/>
                  </a:cubicBezTo>
                  <a:cubicBezTo>
                    <a:pt x="18357" y="9730"/>
                    <a:pt x="18943" y="9772"/>
                    <a:pt x="19502" y="9772"/>
                  </a:cubicBezTo>
                  <a:cubicBezTo>
                    <a:pt x="19567" y="9772"/>
                    <a:pt x="19632" y="9772"/>
                    <a:pt x="19697" y="9770"/>
                  </a:cubicBezTo>
                  <a:cubicBezTo>
                    <a:pt x="20092" y="9770"/>
                    <a:pt x="20518" y="9679"/>
                    <a:pt x="20913" y="9618"/>
                  </a:cubicBezTo>
                  <a:cubicBezTo>
                    <a:pt x="24489" y="8861"/>
                    <a:pt x="26766" y="5292"/>
                    <a:pt x="25995" y="1746"/>
                  </a:cubicBezTo>
                  <a:lnTo>
                    <a:pt x="25995" y="1746"/>
                  </a:lnTo>
                  <a:cubicBezTo>
                    <a:pt x="26231" y="1885"/>
                    <a:pt x="26462" y="2028"/>
                    <a:pt x="26688" y="2172"/>
                  </a:cubicBezTo>
                  <a:lnTo>
                    <a:pt x="25989" y="1716"/>
                  </a:lnTo>
                  <a:lnTo>
                    <a:pt x="25989" y="1716"/>
                  </a:lnTo>
                  <a:cubicBezTo>
                    <a:pt x="25991" y="1726"/>
                    <a:pt x="25993" y="1736"/>
                    <a:pt x="25995" y="1746"/>
                  </a:cubicBezTo>
                  <a:lnTo>
                    <a:pt x="25995" y="1746"/>
                  </a:lnTo>
                  <a:cubicBezTo>
                    <a:pt x="24398" y="799"/>
                    <a:pt x="22603" y="0"/>
                    <a:pt x="2086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 name="Google Shape;638;p35"/>
            <p:cNvSpPr/>
            <p:nvPr/>
          </p:nvSpPr>
          <p:spPr>
            <a:xfrm>
              <a:off x="3947150" y="2602650"/>
              <a:ext cx="11425" cy="10450"/>
            </a:xfrm>
            <a:custGeom>
              <a:avLst/>
              <a:gdLst/>
              <a:ahLst/>
              <a:cxnLst/>
              <a:rect l="l" t="t" r="r" b="b"/>
              <a:pathLst>
                <a:path w="457" h="418" extrusionOk="0">
                  <a:moveTo>
                    <a:pt x="96" y="0"/>
                  </a:moveTo>
                  <a:cubicBezTo>
                    <a:pt x="81" y="0"/>
                    <a:pt x="68" y="4"/>
                    <a:pt x="61" y="11"/>
                  </a:cubicBezTo>
                  <a:cubicBezTo>
                    <a:pt x="0" y="72"/>
                    <a:pt x="61" y="163"/>
                    <a:pt x="152" y="285"/>
                  </a:cubicBezTo>
                  <a:cubicBezTo>
                    <a:pt x="245" y="377"/>
                    <a:pt x="338" y="417"/>
                    <a:pt x="390" y="417"/>
                  </a:cubicBezTo>
                  <a:cubicBezTo>
                    <a:pt x="407" y="417"/>
                    <a:pt x="419" y="413"/>
                    <a:pt x="426" y="406"/>
                  </a:cubicBezTo>
                  <a:cubicBezTo>
                    <a:pt x="456" y="376"/>
                    <a:pt x="426" y="254"/>
                    <a:pt x="304" y="133"/>
                  </a:cubicBezTo>
                  <a:cubicBezTo>
                    <a:pt x="235" y="40"/>
                    <a:pt x="147" y="0"/>
                    <a:pt x="9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 name="Google Shape;639;p35"/>
            <p:cNvSpPr/>
            <p:nvPr/>
          </p:nvSpPr>
          <p:spPr>
            <a:xfrm>
              <a:off x="3174325" y="1893125"/>
              <a:ext cx="777400" cy="983175"/>
            </a:xfrm>
            <a:custGeom>
              <a:avLst/>
              <a:gdLst/>
              <a:ahLst/>
              <a:cxnLst/>
              <a:rect l="l" t="t" r="r" b="b"/>
              <a:pathLst>
                <a:path w="31096" h="39327" extrusionOk="0">
                  <a:moveTo>
                    <a:pt x="27242" y="1"/>
                  </a:moveTo>
                  <a:cubicBezTo>
                    <a:pt x="26860" y="1"/>
                    <a:pt x="26473" y="32"/>
                    <a:pt x="26081" y="94"/>
                  </a:cubicBezTo>
                  <a:cubicBezTo>
                    <a:pt x="24834" y="276"/>
                    <a:pt x="23679" y="823"/>
                    <a:pt x="22676" y="1583"/>
                  </a:cubicBezTo>
                  <a:cubicBezTo>
                    <a:pt x="21460" y="2525"/>
                    <a:pt x="20579" y="3802"/>
                    <a:pt x="20093" y="5261"/>
                  </a:cubicBezTo>
                  <a:cubicBezTo>
                    <a:pt x="19819" y="6051"/>
                    <a:pt x="19606" y="6872"/>
                    <a:pt x="19363" y="7693"/>
                  </a:cubicBezTo>
                  <a:cubicBezTo>
                    <a:pt x="19181" y="8574"/>
                    <a:pt x="18816" y="9364"/>
                    <a:pt x="18299" y="10094"/>
                  </a:cubicBezTo>
                  <a:cubicBezTo>
                    <a:pt x="18056" y="10459"/>
                    <a:pt x="17722" y="10763"/>
                    <a:pt x="17357" y="11036"/>
                  </a:cubicBezTo>
                  <a:cubicBezTo>
                    <a:pt x="16962" y="11310"/>
                    <a:pt x="16567" y="11492"/>
                    <a:pt x="16111" y="11644"/>
                  </a:cubicBezTo>
                  <a:cubicBezTo>
                    <a:pt x="15199" y="11948"/>
                    <a:pt x="14196" y="12100"/>
                    <a:pt x="13254" y="12343"/>
                  </a:cubicBezTo>
                  <a:cubicBezTo>
                    <a:pt x="12767" y="12434"/>
                    <a:pt x="12250" y="12586"/>
                    <a:pt x="11795" y="12799"/>
                  </a:cubicBezTo>
                  <a:cubicBezTo>
                    <a:pt x="11339" y="12981"/>
                    <a:pt x="10883" y="13285"/>
                    <a:pt x="10518" y="13620"/>
                  </a:cubicBezTo>
                  <a:cubicBezTo>
                    <a:pt x="9758" y="14349"/>
                    <a:pt x="9241" y="15291"/>
                    <a:pt x="9029" y="16355"/>
                  </a:cubicBezTo>
                  <a:cubicBezTo>
                    <a:pt x="8846" y="17419"/>
                    <a:pt x="8816" y="18483"/>
                    <a:pt x="8968" y="19516"/>
                  </a:cubicBezTo>
                  <a:cubicBezTo>
                    <a:pt x="9120" y="20550"/>
                    <a:pt x="9393" y="21523"/>
                    <a:pt x="9728" y="22465"/>
                  </a:cubicBezTo>
                  <a:cubicBezTo>
                    <a:pt x="10336" y="24380"/>
                    <a:pt x="11004" y="26173"/>
                    <a:pt x="11126" y="27997"/>
                  </a:cubicBezTo>
                  <a:cubicBezTo>
                    <a:pt x="11217" y="29699"/>
                    <a:pt x="10913" y="31432"/>
                    <a:pt x="10214" y="33012"/>
                  </a:cubicBezTo>
                  <a:cubicBezTo>
                    <a:pt x="9606" y="34380"/>
                    <a:pt x="8694" y="35626"/>
                    <a:pt x="7600" y="36599"/>
                  </a:cubicBezTo>
                  <a:cubicBezTo>
                    <a:pt x="6658" y="37450"/>
                    <a:pt x="5594" y="38088"/>
                    <a:pt x="4439" y="38544"/>
                  </a:cubicBezTo>
                  <a:cubicBezTo>
                    <a:pt x="3557" y="38878"/>
                    <a:pt x="2645" y="39122"/>
                    <a:pt x="1734" y="39243"/>
                  </a:cubicBezTo>
                  <a:cubicBezTo>
                    <a:pt x="1186" y="39304"/>
                    <a:pt x="609" y="39304"/>
                    <a:pt x="1" y="39304"/>
                  </a:cubicBezTo>
                  <a:cubicBezTo>
                    <a:pt x="230" y="39319"/>
                    <a:pt x="458" y="39326"/>
                    <a:pt x="686" y="39326"/>
                  </a:cubicBezTo>
                  <a:cubicBezTo>
                    <a:pt x="3245" y="39326"/>
                    <a:pt x="5737" y="38393"/>
                    <a:pt x="7691" y="36690"/>
                  </a:cubicBezTo>
                  <a:cubicBezTo>
                    <a:pt x="8846" y="35657"/>
                    <a:pt x="9758" y="34441"/>
                    <a:pt x="10366" y="33043"/>
                  </a:cubicBezTo>
                  <a:cubicBezTo>
                    <a:pt x="11095" y="31432"/>
                    <a:pt x="11430" y="29699"/>
                    <a:pt x="11308" y="27936"/>
                  </a:cubicBezTo>
                  <a:cubicBezTo>
                    <a:pt x="11187" y="26112"/>
                    <a:pt x="10518" y="24258"/>
                    <a:pt x="9910" y="22404"/>
                  </a:cubicBezTo>
                  <a:cubicBezTo>
                    <a:pt x="9576" y="21462"/>
                    <a:pt x="9332" y="20459"/>
                    <a:pt x="9150" y="19486"/>
                  </a:cubicBezTo>
                  <a:cubicBezTo>
                    <a:pt x="8998" y="18453"/>
                    <a:pt x="8998" y="17419"/>
                    <a:pt x="9211" y="16386"/>
                  </a:cubicBezTo>
                  <a:cubicBezTo>
                    <a:pt x="9454" y="15383"/>
                    <a:pt x="9940" y="14471"/>
                    <a:pt x="10670" y="13741"/>
                  </a:cubicBezTo>
                  <a:cubicBezTo>
                    <a:pt x="11035" y="13407"/>
                    <a:pt x="11460" y="13133"/>
                    <a:pt x="11916" y="12951"/>
                  </a:cubicBezTo>
                  <a:cubicBezTo>
                    <a:pt x="12372" y="12738"/>
                    <a:pt x="12828" y="12586"/>
                    <a:pt x="13314" y="12495"/>
                  </a:cubicBezTo>
                  <a:cubicBezTo>
                    <a:pt x="14287" y="12252"/>
                    <a:pt x="15260" y="12100"/>
                    <a:pt x="16172" y="11796"/>
                  </a:cubicBezTo>
                  <a:cubicBezTo>
                    <a:pt x="16627" y="11644"/>
                    <a:pt x="17053" y="11431"/>
                    <a:pt x="17479" y="11158"/>
                  </a:cubicBezTo>
                  <a:cubicBezTo>
                    <a:pt x="17843" y="10884"/>
                    <a:pt x="18178" y="10550"/>
                    <a:pt x="18451" y="10155"/>
                  </a:cubicBezTo>
                  <a:cubicBezTo>
                    <a:pt x="18938" y="9456"/>
                    <a:pt x="19333" y="8604"/>
                    <a:pt x="19545" y="7723"/>
                  </a:cubicBezTo>
                  <a:cubicBezTo>
                    <a:pt x="19789" y="6902"/>
                    <a:pt x="19971" y="6051"/>
                    <a:pt x="20245" y="5291"/>
                  </a:cubicBezTo>
                  <a:cubicBezTo>
                    <a:pt x="20700" y="3863"/>
                    <a:pt x="21582" y="2617"/>
                    <a:pt x="22737" y="1705"/>
                  </a:cubicBezTo>
                  <a:cubicBezTo>
                    <a:pt x="23740" y="945"/>
                    <a:pt x="24865" y="398"/>
                    <a:pt x="26081" y="215"/>
                  </a:cubicBezTo>
                  <a:cubicBezTo>
                    <a:pt x="26475" y="150"/>
                    <a:pt x="26880" y="118"/>
                    <a:pt x="27287" y="118"/>
                  </a:cubicBezTo>
                  <a:cubicBezTo>
                    <a:pt x="27822" y="118"/>
                    <a:pt x="28359" y="173"/>
                    <a:pt x="28877" y="276"/>
                  </a:cubicBezTo>
                  <a:cubicBezTo>
                    <a:pt x="29424" y="398"/>
                    <a:pt x="30002" y="580"/>
                    <a:pt x="30549" y="854"/>
                  </a:cubicBezTo>
                  <a:cubicBezTo>
                    <a:pt x="30913" y="1006"/>
                    <a:pt x="31096" y="1127"/>
                    <a:pt x="31096" y="1127"/>
                  </a:cubicBezTo>
                  <a:cubicBezTo>
                    <a:pt x="30944" y="1006"/>
                    <a:pt x="30761" y="884"/>
                    <a:pt x="30579" y="823"/>
                  </a:cubicBezTo>
                  <a:cubicBezTo>
                    <a:pt x="30032" y="550"/>
                    <a:pt x="29485" y="337"/>
                    <a:pt x="28907" y="215"/>
                  </a:cubicBezTo>
                  <a:cubicBezTo>
                    <a:pt x="28363" y="70"/>
                    <a:pt x="27808" y="1"/>
                    <a:pt x="27242"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 name="Google Shape;640;p35"/>
            <p:cNvSpPr/>
            <p:nvPr/>
          </p:nvSpPr>
          <p:spPr>
            <a:xfrm>
              <a:off x="3621925" y="1701950"/>
              <a:ext cx="349575" cy="177575"/>
            </a:xfrm>
            <a:custGeom>
              <a:avLst/>
              <a:gdLst/>
              <a:ahLst/>
              <a:cxnLst/>
              <a:rect l="l" t="t" r="r" b="b"/>
              <a:pathLst>
                <a:path w="13983" h="7103" extrusionOk="0">
                  <a:moveTo>
                    <a:pt x="5516" y="1"/>
                  </a:moveTo>
                  <a:cubicBezTo>
                    <a:pt x="4412" y="1"/>
                    <a:pt x="3292" y="213"/>
                    <a:pt x="2219" y="659"/>
                  </a:cubicBezTo>
                  <a:cubicBezTo>
                    <a:pt x="1672" y="932"/>
                    <a:pt x="1094" y="1236"/>
                    <a:pt x="547" y="1631"/>
                  </a:cubicBezTo>
                  <a:cubicBezTo>
                    <a:pt x="395" y="1722"/>
                    <a:pt x="243" y="1844"/>
                    <a:pt x="152" y="1966"/>
                  </a:cubicBezTo>
                  <a:cubicBezTo>
                    <a:pt x="61" y="1996"/>
                    <a:pt x="30" y="2057"/>
                    <a:pt x="0" y="2087"/>
                  </a:cubicBezTo>
                  <a:cubicBezTo>
                    <a:pt x="699" y="1601"/>
                    <a:pt x="1459" y="1175"/>
                    <a:pt x="2280" y="780"/>
                  </a:cubicBezTo>
                  <a:cubicBezTo>
                    <a:pt x="3131" y="446"/>
                    <a:pt x="4043" y="203"/>
                    <a:pt x="5015" y="172"/>
                  </a:cubicBezTo>
                  <a:cubicBezTo>
                    <a:pt x="5192" y="161"/>
                    <a:pt x="5369" y="155"/>
                    <a:pt x="5545" y="155"/>
                  </a:cubicBezTo>
                  <a:cubicBezTo>
                    <a:pt x="7671" y="155"/>
                    <a:pt x="9733" y="992"/>
                    <a:pt x="11277" y="2452"/>
                  </a:cubicBezTo>
                  <a:cubicBezTo>
                    <a:pt x="11946" y="3090"/>
                    <a:pt x="12523" y="3820"/>
                    <a:pt x="12979" y="4671"/>
                  </a:cubicBezTo>
                  <a:cubicBezTo>
                    <a:pt x="13405" y="5431"/>
                    <a:pt x="13709" y="6251"/>
                    <a:pt x="13921" y="7102"/>
                  </a:cubicBezTo>
                  <a:cubicBezTo>
                    <a:pt x="13982" y="7011"/>
                    <a:pt x="13921" y="6981"/>
                    <a:pt x="13921" y="6890"/>
                  </a:cubicBezTo>
                  <a:cubicBezTo>
                    <a:pt x="13891" y="6738"/>
                    <a:pt x="13861" y="6555"/>
                    <a:pt x="13830" y="6403"/>
                  </a:cubicBezTo>
                  <a:cubicBezTo>
                    <a:pt x="13648" y="5795"/>
                    <a:pt x="13435" y="5187"/>
                    <a:pt x="13131" y="4610"/>
                  </a:cubicBezTo>
                  <a:cubicBezTo>
                    <a:pt x="11627" y="1692"/>
                    <a:pt x="8632" y="1"/>
                    <a:pt x="5516"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 name="Google Shape;641;p35"/>
            <p:cNvSpPr/>
            <p:nvPr/>
          </p:nvSpPr>
          <p:spPr>
            <a:xfrm>
              <a:off x="3988950" y="1885575"/>
              <a:ext cx="480275" cy="968125"/>
            </a:xfrm>
            <a:custGeom>
              <a:avLst/>
              <a:gdLst/>
              <a:ahLst/>
              <a:cxnLst/>
              <a:rect l="l" t="t" r="r" b="b"/>
              <a:pathLst>
                <a:path w="19211" h="38725" extrusionOk="0">
                  <a:moveTo>
                    <a:pt x="0" y="1"/>
                  </a:moveTo>
                  <a:lnTo>
                    <a:pt x="0" y="122"/>
                  </a:lnTo>
                  <a:cubicBezTo>
                    <a:pt x="0" y="244"/>
                    <a:pt x="61" y="396"/>
                    <a:pt x="91" y="517"/>
                  </a:cubicBezTo>
                  <a:cubicBezTo>
                    <a:pt x="243" y="973"/>
                    <a:pt x="456" y="1368"/>
                    <a:pt x="821" y="1764"/>
                  </a:cubicBezTo>
                  <a:cubicBezTo>
                    <a:pt x="1338" y="2341"/>
                    <a:pt x="1976" y="2797"/>
                    <a:pt x="2705" y="3101"/>
                  </a:cubicBezTo>
                  <a:cubicBezTo>
                    <a:pt x="3648" y="3466"/>
                    <a:pt x="4651" y="3739"/>
                    <a:pt x="5623" y="3922"/>
                  </a:cubicBezTo>
                  <a:cubicBezTo>
                    <a:pt x="6748" y="4195"/>
                    <a:pt x="7994" y="4530"/>
                    <a:pt x="8967" y="5381"/>
                  </a:cubicBezTo>
                  <a:cubicBezTo>
                    <a:pt x="9514" y="5837"/>
                    <a:pt x="9940" y="6353"/>
                    <a:pt x="10244" y="6961"/>
                  </a:cubicBezTo>
                  <a:cubicBezTo>
                    <a:pt x="10548" y="7599"/>
                    <a:pt x="10791" y="8299"/>
                    <a:pt x="10943" y="9028"/>
                  </a:cubicBezTo>
                  <a:cubicBezTo>
                    <a:pt x="11095" y="9727"/>
                    <a:pt x="11216" y="10487"/>
                    <a:pt x="11247" y="11247"/>
                  </a:cubicBezTo>
                  <a:lnTo>
                    <a:pt x="11368" y="13648"/>
                  </a:lnTo>
                  <a:cubicBezTo>
                    <a:pt x="11459" y="15259"/>
                    <a:pt x="11642" y="16992"/>
                    <a:pt x="12462" y="18542"/>
                  </a:cubicBezTo>
                  <a:cubicBezTo>
                    <a:pt x="12918" y="19302"/>
                    <a:pt x="13465" y="20001"/>
                    <a:pt x="14104" y="20578"/>
                  </a:cubicBezTo>
                  <a:cubicBezTo>
                    <a:pt x="14712" y="21125"/>
                    <a:pt x="15350" y="21673"/>
                    <a:pt x="15928" y="22250"/>
                  </a:cubicBezTo>
                  <a:cubicBezTo>
                    <a:pt x="17022" y="23344"/>
                    <a:pt x="17873" y="24682"/>
                    <a:pt x="18359" y="26171"/>
                  </a:cubicBezTo>
                  <a:cubicBezTo>
                    <a:pt x="18815" y="27478"/>
                    <a:pt x="18998" y="28907"/>
                    <a:pt x="18906" y="30305"/>
                  </a:cubicBezTo>
                  <a:cubicBezTo>
                    <a:pt x="18846" y="30913"/>
                    <a:pt x="18754" y="31551"/>
                    <a:pt x="18542" y="32159"/>
                  </a:cubicBezTo>
                  <a:cubicBezTo>
                    <a:pt x="18359" y="32737"/>
                    <a:pt x="18177" y="33253"/>
                    <a:pt x="17903" y="33800"/>
                  </a:cubicBezTo>
                  <a:cubicBezTo>
                    <a:pt x="17113" y="35442"/>
                    <a:pt x="15897" y="36810"/>
                    <a:pt x="14408" y="37782"/>
                  </a:cubicBezTo>
                  <a:cubicBezTo>
                    <a:pt x="13982" y="38056"/>
                    <a:pt x="13587" y="38269"/>
                    <a:pt x="13162" y="38512"/>
                  </a:cubicBezTo>
                  <a:lnTo>
                    <a:pt x="12827" y="38664"/>
                  </a:lnTo>
                  <a:lnTo>
                    <a:pt x="12766" y="38694"/>
                  </a:lnTo>
                  <a:lnTo>
                    <a:pt x="13131" y="38542"/>
                  </a:lnTo>
                  <a:cubicBezTo>
                    <a:pt x="13587" y="38299"/>
                    <a:pt x="13982" y="38086"/>
                    <a:pt x="14408" y="37813"/>
                  </a:cubicBezTo>
                  <a:cubicBezTo>
                    <a:pt x="15928" y="36840"/>
                    <a:pt x="17143" y="35472"/>
                    <a:pt x="17994" y="33861"/>
                  </a:cubicBezTo>
                  <a:cubicBezTo>
                    <a:pt x="18238" y="33345"/>
                    <a:pt x="18481" y="32767"/>
                    <a:pt x="18663" y="32189"/>
                  </a:cubicBezTo>
                  <a:cubicBezTo>
                    <a:pt x="18846" y="31582"/>
                    <a:pt x="18967" y="30943"/>
                    <a:pt x="19058" y="30305"/>
                  </a:cubicBezTo>
                  <a:cubicBezTo>
                    <a:pt x="19210" y="28846"/>
                    <a:pt x="18998" y="27417"/>
                    <a:pt x="18542" y="26050"/>
                  </a:cubicBezTo>
                  <a:cubicBezTo>
                    <a:pt x="18055" y="24530"/>
                    <a:pt x="17235" y="23162"/>
                    <a:pt x="16080" y="22037"/>
                  </a:cubicBezTo>
                  <a:cubicBezTo>
                    <a:pt x="14955" y="20913"/>
                    <a:pt x="13496" y="19879"/>
                    <a:pt x="12675" y="18390"/>
                  </a:cubicBezTo>
                  <a:cubicBezTo>
                    <a:pt x="11824" y="16931"/>
                    <a:pt x="11642" y="15168"/>
                    <a:pt x="11551" y="13587"/>
                  </a:cubicBezTo>
                  <a:lnTo>
                    <a:pt x="11459" y="11186"/>
                  </a:lnTo>
                  <a:cubicBezTo>
                    <a:pt x="11368" y="10426"/>
                    <a:pt x="11247" y="9666"/>
                    <a:pt x="11095" y="8906"/>
                  </a:cubicBezTo>
                  <a:cubicBezTo>
                    <a:pt x="10943" y="8207"/>
                    <a:pt x="10699" y="7508"/>
                    <a:pt x="10335" y="6840"/>
                  </a:cubicBezTo>
                  <a:cubicBezTo>
                    <a:pt x="10031" y="6232"/>
                    <a:pt x="9636" y="5685"/>
                    <a:pt x="9089" y="5229"/>
                  </a:cubicBezTo>
                  <a:cubicBezTo>
                    <a:pt x="8025" y="4347"/>
                    <a:pt x="6778" y="4043"/>
                    <a:pt x="5684" y="3770"/>
                  </a:cubicBezTo>
                  <a:cubicBezTo>
                    <a:pt x="4681" y="3618"/>
                    <a:pt x="3708" y="3344"/>
                    <a:pt x="2736" y="2979"/>
                  </a:cubicBezTo>
                  <a:cubicBezTo>
                    <a:pt x="2037" y="2706"/>
                    <a:pt x="1368" y="2250"/>
                    <a:pt x="851" y="1733"/>
                  </a:cubicBezTo>
                  <a:cubicBezTo>
                    <a:pt x="547" y="1368"/>
                    <a:pt x="274" y="973"/>
                    <a:pt x="122" y="517"/>
                  </a:cubicBezTo>
                  <a:cubicBezTo>
                    <a:pt x="61" y="213"/>
                    <a:pt x="0" y="1"/>
                    <a:pt x="0" y="1"/>
                  </a:cubicBezTo>
                  <a:close/>
                  <a:moveTo>
                    <a:pt x="12766" y="38694"/>
                  </a:moveTo>
                  <a:lnTo>
                    <a:pt x="12706" y="38725"/>
                  </a:lnTo>
                  <a:cubicBezTo>
                    <a:pt x="12736" y="38725"/>
                    <a:pt x="12766" y="38694"/>
                    <a:pt x="12766" y="38694"/>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 name="Google Shape;642;p35"/>
            <p:cNvSpPr/>
            <p:nvPr/>
          </p:nvSpPr>
          <p:spPr>
            <a:xfrm>
              <a:off x="3988175" y="1890700"/>
              <a:ext cx="576025" cy="381200"/>
            </a:xfrm>
            <a:custGeom>
              <a:avLst/>
              <a:gdLst/>
              <a:ahLst/>
              <a:cxnLst/>
              <a:rect l="l" t="t" r="r" b="b"/>
              <a:pathLst>
                <a:path w="23041" h="15248" extrusionOk="0">
                  <a:moveTo>
                    <a:pt x="23041" y="15054"/>
                  </a:moveTo>
                  <a:cubicBezTo>
                    <a:pt x="23041" y="15054"/>
                    <a:pt x="22988" y="15054"/>
                    <a:pt x="22956" y="15079"/>
                  </a:cubicBezTo>
                  <a:lnTo>
                    <a:pt x="22956" y="15079"/>
                  </a:lnTo>
                  <a:cubicBezTo>
                    <a:pt x="22984" y="15071"/>
                    <a:pt x="23012" y="15063"/>
                    <a:pt x="23041" y="15054"/>
                  </a:cubicBezTo>
                  <a:close/>
                  <a:moveTo>
                    <a:pt x="8" y="1"/>
                  </a:moveTo>
                  <a:cubicBezTo>
                    <a:pt x="3" y="1"/>
                    <a:pt x="1" y="3"/>
                    <a:pt x="1" y="8"/>
                  </a:cubicBezTo>
                  <a:cubicBezTo>
                    <a:pt x="305" y="251"/>
                    <a:pt x="609" y="525"/>
                    <a:pt x="943" y="707"/>
                  </a:cubicBezTo>
                  <a:cubicBezTo>
                    <a:pt x="1885" y="1285"/>
                    <a:pt x="2919" y="1680"/>
                    <a:pt x="3983" y="1862"/>
                  </a:cubicBezTo>
                  <a:cubicBezTo>
                    <a:pt x="5563" y="2136"/>
                    <a:pt x="7174" y="2349"/>
                    <a:pt x="8785" y="2470"/>
                  </a:cubicBezTo>
                  <a:cubicBezTo>
                    <a:pt x="9697" y="2592"/>
                    <a:pt x="10639" y="2744"/>
                    <a:pt x="11551" y="2987"/>
                  </a:cubicBezTo>
                  <a:cubicBezTo>
                    <a:pt x="12524" y="3261"/>
                    <a:pt x="13466" y="3686"/>
                    <a:pt x="14287" y="4294"/>
                  </a:cubicBezTo>
                  <a:cubicBezTo>
                    <a:pt x="15077" y="4902"/>
                    <a:pt x="15715" y="5692"/>
                    <a:pt x="16141" y="6604"/>
                  </a:cubicBezTo>
                  <a:cubicBezTo>
                    <a:pt x="16536" y="7486"/>
                    <a:pt x="16840" y="8398"/>
                    <a:pt x="17053" y="9309"/>
                  </a:cubicBezTo>
                  <a:cubicBezTo>
                    <a:pt x="17296" y="10130"/>
                    <a:pt x="17539" y="10981"/>
                    <a:pt x="17843" y="11771"/>
                  </a:cubicBezTo>
                  <a:cubicBezTo>
                    <a:pt x="18117" y="12471"/>
                    <a:pt x="18512" y="13139"/>
                    <a:pt x="18998" y="13717"/>
                  </a:cubicBezTo>
                  <a:cubicBezTo>
                    <a:pt x="19728" y="14598"/>
                    <a:pt x="20761" y="15115"/>
                    <a:pt x="21855" y="15237"/>
                  </a:cubicBezTo>
                  <a:cubicBezTo>
                    <a:pt x="20791" y="15115"/>
                    <a:pt x="19788" y="14568"/>
                    <a:pt x="19120" y="13717"/>
                  </a:cubicBezTo>
                  <a:cubicBezTo>
                    <a:pt x="18664" y="13109"/>
                    <a:pt x="18269" y="12471"/>
                    <a:pt x="18025" y="11771"/>
                  </a:cubicBezTo>
                  <a:cubicBezTo>
                    <a:pt x="17721" y="10981"/>
                    <a:pt x="17448" y="10160"/>
                    <a:pt x="17266" y="9309"/>
                  </a:cubicBezTo>
                  <a:cubicBezTo>
                    <a:pt x="17022" y="8398"/>
                    <a:pt x="16718" y="7486"/>
                    <a:pt x="16354" y="6604"/>
                  </a:cubicBezTo>
                  <a:cubicBezTo>
                    <a:pt x="15898" y="5662"/>
                    <a:pt x="15229" y="4872"/>
                    <a:pt x="14408" y="4233"/>
                  </a:cubicBezTo>
                  <a:cubicBezTo>
                    <a:pt x="13557" y="3625"/>
                    <a:pt x="12615" y="3139"/>
                    <a:pt x="11642" y="2896"/>
                  </a:cubicBezTo>
                  <a:cubicBezTo>
                    <a:pt x="10730" y="2622"/>
                    <a:pt x="9758" y="2470"/>
                    <a:pt x="8816" y="2349"/>
                  </a:cubicBezTo>
                  <a:cubicBezTo>
                    <a:pt x="6992" y="2166"/>
                    <a:pt x="5350" y="2106"/>
                    <a:pt x="4043" y="1771"/>
                  </a:cubicBezTo>
                  <a:cubicBezTo>
                    <a:pt x="2980" y="1589"/>
                    <a:pt x="1946" y="1224"/>
                    <a:pt x="1004" y="677"/>
                  </a:cubicBezTo>
                  <a:cubicBezTo>
                    <a:pt x="393" y="288"/>
                    <a:pt x="61" y="1"/>
                    <a:pt x="8" y="1"/>
                  </a:cubicBezTo>
                  <a:close/>
                  <a:moveTo>
                    <a:pt x="22956" y="15079"/>
                  </a:moveTo>
                  <a:cubicBezTo>
                    <a:pt x="22593" y="15180"/>
                    <a:pt x="22250" y="15208"/>
                    <a:pt x="21855" y="15237"/>
                  </a:cubicBezTo>
                  <a:cubicBezTo>
                    <a:pt x="21916" y="15244"/>
                    <a:pt x="21981" y="15248"/>
                    <a:pt x="22049" y="15248"/>
                  </a:cubicBezTo>
                  <a:cubicBezTo>
                    <a:pt x="22252" y="15248"/>
                    <a:pt x="22486" y="15214"/>
                    <a:pt x="22737" y="15145"/>
                  </a:cubicBezTo>
                  <a:cubicBezTo>
                    <a:pt x="22828" y="15115"/>
                    <a:pt x="22919" y="15115"/>
                    <a:pt x="22950" y="15085"/>
                  </a:cubicBezTo>
                  <a:cubicBezTo>
                    <a:pt x="22952" y="15083"/>
                    <a:pt x="22954" y="15081"/>
                    <a:pt x="22956" y="15079"/>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 name="Google Shape;643;p35"/>
            <p:cNvSpPr/>
            <p:nvPr/>
          </p:nvSpPr>
          <p:spPr>
            <a:xfrm>
              <a:off x="3821775" y="4216150"/>
              <a:ext cx="867825" cy="288025"/>
            </a:xfrm>
            <a:custGeom>
              <a:avLst/>
              <a:gdLst/>
              <a:ahLst/>
              <a:cxnLst/>
              <a:rect l="l" t="t" r="r" b="b"/>
              <a:pathLst>
                <a:path w="34713" h="11521" extrusionOk="0">
                  <a:moveTo>
                    <a:pt x="30913" y="1"/>
                  </a:moveTo>
                  <a:lnTo>
                    <a:pt x="22280" y="3192"/>
                  </a:lnTo>
                  <a:cubicBezTo>
                    <a:pt x="22280" y="3192"/>
                    <a:pt x="18997" y="1885"/>
                    <a:pt x="18329" y="1825"/>
                  </a:cubicBezTo>
                  <a:cubicBezTo>
                    <a:pt x="18305" y="1821"/>
                    <a:pt x="18277" y="1820"/>
                    <a:pt x="18245" y="1820"/>
                  </a:cubicBezTo>
                  <a:cubicBezTo>
                    <a:pt x="17101" y="1820"/>
                    <a:pt x="10908" y="3905"/>
                    <a:pt x="6383" y="5472"/>
                  </a:cubicBezTo>
                  <a:cubicBezTo>
                    <a:pt x="3344" y="6536"/>
                    <a:pt x="1003" y="8481"/>
                    <a:pt x="0" y="11521"/>
                  </a:cubicBezTo>
                  <a:lnTo>
                    <a:pt x="34712" y="11399"/>
                  </a:lnTo>
                  <a:lnTo>
                    <a:pt x="30913" y="1"/>
                  </a:ln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35"/>
            <p:cNvSpPr/>
            <p:nvPr/>
          </p:nvSpPr>
          <p:spPr>
            <a:xfrm>
              <a:off x="2722200" y="3878775"/>
              <a:ext cx="457475" cy="743200"/>
            </a:xfrm>
            <a:custGeom>
              <a:avLst/>
              <a:gdLst/>
              <a:ahLst/>
              <a:cxnLst/>
              <a:rect l="l" t="t" r="r" b="b"/>
              <a:pathLst>
                <a:path w="18299" h="29728" extrusionOk="0">
                  <a:moveTo>
                    <a:pt x="2767" y="0"/>
                  </a:moveTo>
                  <a:lnTo>
                    <a:pt x="1" y="1945"/>
                  </a:lnTo>
                  <a:lnTo>
                    <a:pt x="14104" y="27599"/>
                  </a:lnTo>
                  <a:lnTo>
                    <a:pt x="18299" y="29727"/>
                  </a:lnTo>
                  <a:lnTo>
                    <a:pt x="17357" y="25411"/>
                  </a:lnTo>
                  <a:lnTo>
                    <a:pt x="2767"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35"/>
            <p:cNvSpPr/>
            <p:nvPr/>
          </p:nvSpPr>
          <p:spPr>
            <a:xfrm>
              <a:off x="3145450" y="4584700"/>
              <a:ext cx="34225" cy="37275"/>
            </a:xfrm>
            <a:custGeom>
              <a:avLst/>
              <a:gdLst/>
              <a:ahLst/>
              <a:cxnLst/>
              <a:rect l="l" t="t" r="r" b="b"/>
              <a:pathLst>
                <a:path w="1369" h="1491" extrusionOk="0">
                  <a:moveTo>
                    <a:pt x="1065" y="1"/>
                  </a:moveTo>
                  <a:lnTo>
                    <a:pt x="1" y="791"/>
                  </a:lnTo>
                  <a:lnTo>
                    <a:pt x="1369" y="1490"/>
                  </a:lnTo>
                  <a:lnTo>
                    <a:pt x="106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35"/>
            <p:cNvSpPr/>
            <p:nvPr/>
          </p:nvSpPr>
          <p:spPr>
            <a:xfrm>
              <a:off x="3074800" y="4508225"/>
              <a:ext cx="81325" cy="59100"/>
            </a:xfrm>
            <a:custGeom>
              <a:avLst/>
              <a:gdLst/>
              <a:ahLst/>
              <a:cxnLst/>
              <a:rect l="l" t="t" r="r" b="b"/>
              <a:pathLst>
                <a:path w="3253" h="2364" extrusionOk="0">
                  <a:moveTo>
                    <a:pt x="2724" y="1"/>
                  </a:moveTo>
                  <a:cubicBezTo>
                    <a:pt x="2598" y="1"/>
                    <a:pt x="2466" y="77"/>
                    <a:pt x="2371" y="172"/>
                  </a:cubicBezTo>
                  <a:cubicBezTo>
                    <a:pt x="2297" y="321"/>
                    <a:pt x="2222" y="470"/>
                    <a:pt x="2197" y="652"/>
                  </a:cubicBezTo>
                  <a:lnTo>
                    <a:pt x="2197" y="652"/>
                  </a:lnTo>
                  <a:cubicBezTo>
                    <a:pt x="2125" y="634"/>
                    <a:pt x="2053" y="626"/>
                    <a:pt x="1980" y="626"/>
                  </a:cubicBezTo>
                  <a:cubicBezTo>
                    <a:pt x="1777" y="626"/>
                    <a:pt x="1575" y="693"/>
                    <a:pt x="1398" y="810"/>
                  </a:cubicBezTo>
                  <a:cubicBezTo>
                    <a:pt x="1178" y="975"/>
                    <a:pt x="1008" y="1215"/>
                    <a:pt x="955" y="1484"/>
                  </a:cubicBezTo>
                  <a:lnTo>
                    <a:pt x="955" y="1484"/>
                  </a:lnTo>
                  <a:cubicBezTo>
                    <a:pt x="779" y="1500"/>
                    <a:pt x="607" y="1550"/>
                    <a:pt x="456" y="1601"/>
                  </a:cubicBezTo>
                  <a:cubicBezTo>
                    <a:pt x="304" y="1692"/>
                    <a:pt x="183" y="1783"/>
                    <a:pt x="91" y="1935"/>
                  </a:cubicBezTo>
                  <a:cubicBezTo>
                    <a:pt x="0" y="2209"/>
                    <a:pt x="0" y="2330"/>
                    <a:pt x="31" y="2361"/>
                  </a:cubicBezTo>
                  <a:cubicBezTo>
                    <a:pt x="33" y="2363"/>
                    <a:pt x="35" y="2364"/>
                    <a:pt x="37" y="2364"/>
                  </a:cubicBezTo>
                  <a:cubicBezTo>
                    <a:pt x="62" y="2364"/>
                    <a:pt x="72" y="2195"/>
                    <a:pt x="213" y="2026"/>
                  </a:cubicBezTo>
                  <a:cubicBezTo>
                    <a:pt x="335" y="1905"/>
                    <a:pt x="456" y="1783"/>
                    <a:pt x="547" y="1753"/>
                  </a:cubicBezTo>
                  <a:cubicBezTo>
                    <a:pt x="655" y="1710"/>
                    <a:pt x="793" y="1667"/>
                    <a:pt x="929" y="1667"/>
                  </a:cubicBezTo>
                  <a:cubicBezTo>
                    <a:pt x="985" y="1667"/>
                    <a:pt x="1041" y="1674"/>
                    <a:pt x="1094" y="1692"/>
                  </a:cubicBezTo>
                  <a:lnTo>
                    <a:pt x="1155" y="1692"/>
                  </a:lnTo>
                  <a:lnTo>
                    <a:pt x="1155" y="1601"/>
                  </a:lnTo>
                  <a:cubicBezTo>
                    <a:pt x="1216" y="1388"/>
                    <a:pt x="1368" y="1145"/>
                    <a:pt x="1550" y="993"/>
                  </a:cubicBezTo>
                  <a:cubicBezTo>
                    <a:pt x="1661" y="919"/>
                    <a:pt x="1816" y="879"/>
                    <a:pt x="1975" y="879"/>
                  </a:cubicBezTo>
                  <a:cubicBezTo>
                    <a:pt x="2079" y="879"/>
                    <a:pt x="2184" y="896"/>
                    <a:pt x="2280" y="932"/>
                  </a:cubicBezTo>
                  <a:lnTo>
                    <a:pt x="2371" y="962"/>
                  </a:lnTo>
                  <a:lnTo>
                    <a:pt x="2371" y="841"/>
                  </a:lnTo>
                  <a:cubicBezTo>
                    <a:pt x="2371" y="658"/>
                    <a:pt x="2432" y="506"/>
                    <a:pt x="2523" y="354"/>
                  </a:cubicBezTo>
                  <a:cubicBezTo>
                    <a:pt x="2614" y="233"/>
                    <a:pt x="2736" y="202"/>
                    <a:pt x="2888" y="202"/>
                  </a:cubicBezTo>
                  <a:cubicBezTo>
                    <a:pt x="3047" y="202"/>
                    <a:pt x="3173" y="254"/>
                    <a:pt x="3225" y="254"/>
                  </a:cubicBezTo>
                  <a:cubicBezTo>
                    <a:pt x="3243" y="254"/>
                    <a:pt x="3253" y="248"/>
                    <a:pt x="3253" y="233"/>
                  </a:cubicBezTo>
                  <a:cubicBezTo>
                    <a:pt x="3131" y="172"/>
                    <a:pt x="3040" y="81"/>
                    <a:pt x="2827" y="20"/>
                  </a:cubicBezTo>
                  <a:cubicBezTo>
                    <a:pt x="2794" y="7"/>
                    <a:pt x="2759" y="1"/>
                    <a:pt x="27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35"/>
            <p:cNvSpPr/>
            <p:nvPr/>
          </p:nvSpPr>
          <p:spPr>
            <a:xfrm>
              <a:off x="2714600" y="3866825"/>
              <a:ext cx="76775" cy="60600"/>
            </a:xfrm>
            <a:custGeom>
              <a:avLst/>
              <a:gdLst/>
              <a:ahLst/>
              <a:cxnLst/>
              <a:rect l="l" t="t" r="r" b="b"/>
              <a:pathLst>
                <a:path w="3071" h="2424" extrusionOk="0">
                  <a:moveTo>
                    <a:pt x="1991" y="0"/>
                  </a:moveTo>
                  <a:cubicBezTo>
                    <a:pt x="1675" y="0"/>
                    <a:pt x="1300" y="106"/>
                    <a:pt x="882" y="417"/>
                  </a:cubicBezTo>
                  <a:cubicBezTo>
                    <a:pt x="213" y="843"/>
                    <a:pt x="1" y="1694"/>
                    <a:pt x="305" y="2423"/>
                  </a:cubicBezTo>
                  <a:lnTo>
                    <a:pt x="3071" y="478"/>
                  </a:lnTo>
                  <a:cubicBezTo>
                    <a:pt x="3071" y="478"/>
                    <a:pt x="2663" y="0"/>
                    <a:pt x="199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35"/>
            <p:cNvSpPr/>
            <p:nvPr/>
          </p:nvSpPr>
          <p:spPr>
            <a:xfrm>
              <a:off x="2737400" y="3878775"/>
              <a:ext cx="395175" cy="669475"/>
            </a:xfrm>
            <a:custGeom>
              <a:avLst/>
              <a:gdLst/>
              <a:ahLst/>
              <a:cxnLst/>
              <a:rect l="l" t="t" r="r" b="b"/>
              <a:pathLst>
                <a:path w="15807" h="26779" extrusionOk="0">
                  <a:moveTo>
                    <a:pt x="730" y="0"/>
                  </a:moveTo>
                  <a:lnTo>
                    <a:pt x="0" y="730"/>
                  </a:lnTo>
                  <a:lnTo>
                    <a:pt x="14560" y="26779"/>
                  </a:lnTo>
                  <a:cubicBezTo>
                    <a:pt x="14560" y="26779"/>
                    <a:pt x="14582" y="25927"/>
                    <a:pt x="15329" y="25927"/>
                  </a:cubicBezTo>
                  <a:cubicBezTo>
                    <a:pt x="15464" y="25927"/>
                    <a:pt x="15621" y="25954"/>
                    <a:pt x="15806" y="26019"/>
                  </a:cubicBezTo>
                  <a:lnTo>
                    <a:pt x="73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 name="Google Shape;649;p35"/>
            <p:cNvSpPr/>
            <p:nvPr/>
          </p:nvSpPr>
          <p:spPr>
            <a:xfrm>
              <a:off x="2959300" y="4171900"/>
              <a:ext cx="140600" cy="135425"/>
            </a:xfrm>
            <a:custGeom>
              <a:avLst/>
              <a:gdLst/>
              <a:ahLst/>
              <a:cxnLst/>
              <a:rect l="l" t="t" r="r" b="b"/>
              <a:pathLst>
                <a:path w="5624" h="5417" extrusionOk="0">
                  <a:moveTo>
                    <a:pt x="1867" y="1"/>
                  </a:moveTo>
                  <a:cubicBezTo>
                    <a:pt x="1196" y="1"/>
                    <a:pt x="549" y="331"/>
                    <a:pt x="213" y="920"/>
                  </a:cubicBezTo>
                  <a:cubicBezTo>
                    <a:pt x="0" y="1376"/>
                    <a:pt x="0" y="1892"/>
                    <a:pt x="213" y="2318"/>
                  </a:cubicBezTo>
                  <a:cubicBezTo>
                    <a:pt x="395" y="2774"/>
                    <a:pt x="608" y="3199"/>
                    <a:pt x="973" y="3595"/>
                  </a:cubicBezTo>
                  <a:cubicBezTo>
                    <a:pt x="1368" y="4172"/>
                    <a:pt x="1854" y="4658"/>
                    <a:pt x="2432" y="5023"/>
                  </a:cubicBezTo>
                  <a:cubicBezTo>
                    <a:pt x="2783" y="5290"/>
                    <a:pt x="3187" y="5416"/>
                    <a:pt x="3587" y="5416"/>
                  </a:cubicBezTo>
                  <a:cubicBezTo>
                    <a:pt x="4190" y="5416"/>
                    <a:pt x="4783" y="5128"/>
                    <a:pt x="5167" y="4598"/>
                  </a:cubicBezTo>
                  <a:cubicBezTo>
                    <a:pt x="5502" y="4172"/>
                    <a:pt x="5623" y="3595"/>
                    <a:pt x="5502" y="3047"/>
                  </a:cubicBezTo>
                  <a:cubicBezTo>
                    <a:pt x="5319" y="2105"/>
                    <a:pt x="4833" y="1224"/>
                    <a:pt x="4073" y="677"/>
                  </a:cubicBezTo>
                  <a:cubicBezTo>
                    <a:pt x="3435" y="312"/>
                    <a:pt x="2736" y="99"/>
                    <a:pt x="2037" y="8"/>
                  </a:cubicBezTo>
                  <a:cubicBezTo>
                    <a:pt x="1980" y="3"/>
                    <a:pt x="1923" y="1"/>
                    <a:pt x="1867" y="1"/>
                  </a:cubicBez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35"/>
            <p:cNvSpPr/>
            <p:nvPr/>
          </p:nvSpPr>
          <p:spPr>
            <a:xfrm>
              <a:off x="2622650" y="4098825"/>
              <a:ext cx="480275" cy="413850"/>
            </a:xfrm>
            <a:custGeom>
              <a:avLst/>
              <a:gdLst/>
              <a:ahLst/>
              <a:cxnLst/>
              <a:rect l="l" t="t" r="r" b="b"/>
              <a:pathLst>
                <a:path w="19211" h="16554" extrusionOk="0">
                  <a:moveTo>
                    <a:pt x="6864" y="1"/>
                  </a:moveTo>
                  <a:cubicBezTo>
                    <a:pt x="6130" y="1"/>
                    <a:pt x="5101" y="247"/>
                    <a:pt x="4621" y="1502"/>
                  </a:cubicBezTo>
                  <a:cubicBezTo>
                    <a:pt x="4621" y="1502"/>
                    <a:pt x="1308" y="3387"/>
                    <a:pt x="1308" y="6396"/>
                  </a:cubicBezTo>
                  <a:cubicBezTo>
                    <a:pt x="487" y="7490"/>
                    <a:pt x="31" y="8858"/>
                    <a:pt x="1" y="10256"/>
                  </a:cubicBezTo>
                  <a:lnTo>
                    <a:pt x="1" y="11411"/>
                  </a:lnTo>
                  <a:cubicBezTo>
                    <a:pt x="1" y="12749"/>
                    <a:pt x="639" y="14025"/>
                    <a:pt x="1733" y="14785"/>
                  </a:cubicBezTo>
                  <a:cubicBezTo>
                    <a:pt x="2584" y="15423"/>
                    <a:pt x="3527" y="15971"/>
                    <a:pt x="4560" y="16335"/>
                  </a:cubicBezTo>
                  <a:cubicBezTo>
                    <a:pt x="5116" y="16468"/>
                    <a:pt x="5672" y="16554"/>
                    <a:pt x="6228" y="16554"/>
                  </a:cubicBezTo>
                  <a:cubicBezTo>
                    <a:pt x="6310" y="16554"/>
                    <a:pt x="6393" y="16552"/>
                    <a:pt x="6475" y="16548"/>
                  </a:cubicBezTo>
                  <a:cubicBezTo>
                    <a:pt x="7022" y="16548"/>
                    <a:pt x="7387" y="16092"/>
                    <a:pt x="7387" y="15575"/>
                  </a:cubicBezTo>
                  <a:cubicBezTo>
                    <a:pt x="7387" y="15454"/>
                    <a:pt x="7356" y="15241"/>
                    <a:pt x="7235" y="15119"/>
                  </a:cubicBezTo>
                  <a:lnTo>
                    <a:pt x="6931" y="14724"/>
                  </a:lnTo>
                  <a:lnTo>
                    <a:pt x="6931" y="14724"/>
                  </a:lnTo>
                  <a:cubicBezTo>
                    <a:pt x="6931" y="14724"/>
                    <a:pt x="8561" y="15857"/>
                    <a:pt x="9899" y="15857"/>
                  </a:cubicBezTo>
                  <a:cubicBezTo>
                    <a:pt x="9964" y="15857"/>
                    <a:pt x="10028" y="15855"/>
                    <a:pt x="10092" y="15849"/>
                  </a:cubicBezTo>
                  <a:cubicBezTo>
                    <a:pt x="10092" y="15849"/>
                    <a:pt x="11916" y="15788"/>
                    <a:pt x="12463" y="14664"/>
                  </a:cubicBezTo>
                  <a:cubicBezTo>
                    <a:pt x="12488" y="14608"/>
                    <a:pt x="12576" y="14588"/>
                    <a:pt x="12710" y="14588"/>
                  </a:cubicBezTo>
                  <a:cubicBezTo>
                    <a:pt x="13126" y="14588"/>
                    <a:pt x="13983" y="14789"/>
                    <a:pt x="14780" y="14789"/>
                  </a:cubicBezTo>
                  <a:cubicBezTo>
                    <a:pt x="15566" y="14789"/>
                    <a:pt x="16293" y="14592"/>
                    <a:pt x="16475" y="13812"/>
                  </a:cubicBezTo>
                  <a:cubicBezTo>
                    <a:pt x="16475" y="13812"/>
                    <a:pt x="16587" y="13821"/>
                    <a:pt x="16763" y="13821"/>
                  </a:cubicBezTo>
                  <a:cubicBezTo>
                    <a:pt x="17326" y="13821"/>
                    <a:pt x="18545" y="13733"/>
                    <a:pt x="18846" y="12992"/>
                  </a:cubicBezTo>
                  <a:cubicBezTo>
                    <a:pt x="19211" y="12050"/>
                    <a:pt x="18755" y="10651"/>
                    <a:pt x="17965" y="9770"/>
                  </a:cubicBezTo>
                  <a:cubicBezTo>
                    <a:pt x="17174" y="8888"/>
                    <a:pt x="7691" y="104"/>
                    <a:pt x="7691" y="104"/>
                  </a:cubicBezTo>
                  <a:cubicBezTo>
                    <a:pt x="7691" y="104"/>
                    <a:pt x="7339" y="1"/>
                    <a:pt x="6864" y="1"/>
                  </a:cubicBezTo>
                  <a:close/>
                </a:path>
              </a:pathLst>
            </a:custGeom>
            <a:solidFill>
              <a:srgbClr val="B788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 name="Google Shape;651;p35"/>
            <p:cNvSpPr/>
            <p:nvPr/>
          </p:nvSpPr>
          <p:spPr>
            <a:xfrm>
              <a:off x="2792100" y="4219200"/>
              <a:ext cx="243200" cy="221900"/>
            </a:xfrm>
            <a:custGeom>
              <a:avLst/>
              <a:gdLst/>
              <a:ahLst/>
              <a:cxnLst/>
              <a:rect l="l" t="t" r="r" b="b"/>
              <a:pathLst>
                <a:path w="9728" h="8876" extrusionOk="0">
                  <a:moveTo>
                    <a:pt x="1" y="0"/>
                  </a:moveTo>
                  <a:lnTo>
                    <a:pt x="1" y="0"/>
                  </a:lnTo>
                  <a:cubicBezTo>
                    <a:pt x="92" y="92"/>
                    <a:pt x="183" y="244"/>
                    <a:pt x="305" y="365"/>
                  </a:cubicBezTo>
                  <a:cubicBezTo>
                    <a:pt x="548" y="578"/>
                    <a:pt x="852" y="973"/>
                    <a:pt x="1247" y="1399"/>
                  </a:cubicBezTo>
                  <a:cubicBezTo>
                    <a:pt x="2098" y="2280"/>
                    <a:pt x="3223" y="3405"/>
                    <a:pt x="4591" y="4651"/>
                  </a:cubicBezTo>
                  <a:cubicBezTo>
                    <a:pt x="5959" y="5928"/>
                    <a:pt x="7235" y="6931"/>
                    <a:pt x="8177" y="7690"/>
                  </a:cubicBezTo>
                  <a:cubicBezTo>
                    <a:pt x="8664" y="8086"/>
                    <a:pt x="9059" y="8390"/>
                    <a:pt x="9302" y="8572"/>
                  </a:cubicBezTo>
                  <a:cubicBezTo>
                    <a:pt x="9424" y="8694"/>
                    <a:pt x="9576" y="8815"/>
                    <a:pt x="9728" y="8876"/>
                  </a:cubicBezTo>
                  <a:cubicBezTo>
                    <a:pt x="9606" y="8754"/>
                    <a:pt x="9515" y="8663"/>
                    <a:pt x="9363" y="8542"/>
                  </a:cubicBezTo>
                  <a:lnTo>
                    <a:pt x="8238" y="7630"/>
                  </a:lnTo>
                  <a:cubicBezTo>
                    <a:pt x="7357" y="6839"/>
                    <a:pt x="6110" y="5806"/>
                    <a:pt x="4743" y="4560"/>
                  </a:cubicBezTo>
                  <a:cubicBezTo>
                    <a:pt x="3405" y="3283"/>
                    <a:pt x="2220" y="2158"/>
                    <a:pt x="1369" y="1307"/>
                  </a:cubicBezTo>
                  <a:lnTo>
                    <a:pt x="396" y="335"/>
                  </a:lnTo>
                  <a:cubicBezTo>
                    <a:pt x="275" y="213"/>
                    <a:pt x="153" y="92"/>
                    <a:pt x="1"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 name="Google Shape;652;p35"/>
            <p:cNvSpPr/>
            <p:nvPr/>
          </p:nvSpPr>
          <p:spPr>
            <a:xfrm>
              <a:off x="2748800" y="4323300"/>
              <a:ext cx="186200" cy="140625"/>
            </a:xfrm>
            <a:custGeom>
              <a:avLst/>
              <a:gdLst/>
              <a:ahLst/>
              <a:cxnLst/>
              <a:rect l="l" t="t" r="r" b="b"/>
              <a:pathLst>
                <a:path w="7448" h="5625" extrusionOk="0">
                  <a:moveTo>
                    <a:pt x="1" y="0"/>
                  </a:moveTo>
                  <a:cubicBezTo>
                    <a:pt x="1" y="0"/>
                    <a:pt x="0" y="0"/>
                    <a:pt x="0" y="1"/>
                  </a:cubicBezTo>
                  <a:cubicBezTo>
                    <a:pt x="0" y="31"/>
                    <a:pt x="1581" y="1338"/>
                    <a:pt x="3648" y="2888"/>
                  </a:cubicBezTo>
                  <a:cubicBezTo>
                    <a:pt x="5659" y="4419"/>
                    <a:pt x="7315" y="5624"/>
                    <a:pt x="7414" y="5624"/>
                  </a:cubicBezTo>
                  <a:cubicBezTo>
                    <a:pt x="7415" y="5624"/>
                    <a:pt x="7416" y="5624"/>
                    <a:pt x="7417" y="5624"/>
                  </a:cubicBezTo>
                  <a:cubicBezTo>
                    <a:pt x="7447" y="5593"/>
                    <a:pt x="5806" y="4286"/>
                    <a:pt x="3769" y="2736"/>
                  </a:cubicBezTo>
                  <a:cubicBezTo>
                    <a:pt x="1728" y="1205"/>
                    <a:pt x="42" y="0"/>
                    <a:pt x="1"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 name="Google Shape;653;p35"/>
            <p:cNvSpPr/>
            <p:nvPr/>
          </p:nvSpPr>
          <p:spPr>
            <a:xfrm>
              <a:off x="2695600" y="4381050"/>
              <a:ext cx="114025" cy="93500"/>
            </a:xfrm>
            <a:custGeom>
              <a:avLst/>
              <a:gdLst/>
              <a:ahLst/>
              <a:cxnLst/>
              <a:rect l="l" t="t" r="r" b="b"/>
              <a:pathLst>
                <a:path w="4561" h="3740" extrusionOk="0">
                  <a:moveTo>
                    <a:pt x="1" y="1"/>
                  </a:moveTo>
                  <a:lnTo>
                    <a:pt x="1" y="1"/>
                  </a:lnTo>
                  <a:cubicBezTo>
                    <a:pt x="153" y="244"/>
                    <a:pt x="335" y="457"/>
                    <a:pt x="578" y="669"/>
                  </a:cubicBezTo>
                  <a:cubicBezTo>
                    <a:pt x="1095" y="1156"/>
                    <a:pt x="1581" y="1612"/>
                    <a:pt x="2159" y="2037"/>
                  </a:cubicBezTo>
                  <a:cubicBezTo>
                    <a:pt x="2797" y="2523"/>
                    <a:pt x="3375" y="2979"/>
                    <a:pt x="3831" y="3283"/>
                  </a:cubicBezTo>
                  <a:cubicBezTo>
                    <a:pt x="4043" y="3435"/>
                    <a:pt x="4287" y="3618"/>
                    <a:pt x="4560" y="3739"/>
                  </a:cubicBezTo>
                  <a:cubicBezTo>
                    <a:pt x="3831" y="3101"/>
                    <a:pt x="3071" y="2432"/>
                    <a:pt x="2280" y="1916"/>
                  </a:cubicBezTo>
                  <a:cubicBezTo>
                    <a:pt x="1642" y="1429"/>
                    <a:pt x="1065" y="913"/>
                    <a:pt x="669" y="578"/>
                  </a:cubicBezTo>
                  <a:cubicBezTo>
                    <a:pt x="457" y="365"/>
                    <a:pt x="213" y="153"/>
                    <a:pt x="1"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35"/>
            <p:cNvSpPr/>
            <p:nvPr/>
          </p:nvSpPr>
          <p:spPr>
            <a:xfrm>
              <a:off x="3734400" y="3005125"/>
              <a:ext cx="772825" cy="525200"/>
            </a:xfrm>
            <a:custGeom>
              <a:avLst/>
              <a:gdLst/>
              <a:ahLst/>
              <a:cxnLst/>
              <a:rect l="l" t="t" r="r" b="b"/>
              <a:pathLst>
                <a:path w="30913" h="21008" extrusionOk="0">
                  <a:moveTo>
                    <a:pt x="3617" y="4946"/>
                  </a:moveTo>
                  <a:lnTo>
                    <a:pt x="3617" y="4946"/>
                  </a:lnTo>
                  <a:cubicBezTo>
                    <a:pt x="3707" y="5103"/>
                    <a:pt x="3801" y="5257"/>
                    <a:pt x="3901" y="5407"/>
                  </a:cubicBezTo>
                  <a:lnTo>
                    <a:pt x="3901" y="5407"/>
                  </a:lnTo>
                  <a:cubicBezTo>
                    <a:pt x="3996" y="5342"/>
                    <a:pt x="4094" y="5279"/>
                    <a:pt x="4194" y="5219"/>
                  </a:cubicBezTo>
                  <a:lnTo>
                    <a:pt x="3617" y="4946"/>
                  </a:lnTo>
                  <a:close/>
                  <a:moveTo>
                    <a:pt x="27866" y="0"/>
                  </a:moveTo>
                  <a:cubicBezTo>
                    <a:pt x="26518" y="0"/>
                    <a:pt x="25974" y="3406"/>
                    <a:pt x="24316" y="4976"/>
                  </a:cubicBezTo>
                  <a:cubicBezTo>
                    <a:pt x="21429" y="7773"/>
                    <a:pt x="17720" y="9505"/>
                    <a:pt x="13738" y="9839"/>
                  </a:cubicBezTo>
                  <a:cubicBezTo>
                    <a:pt x="13471" y="9858"/>
                    <a:pt x="13203" y="9867"/>
                    <a:pt x="12934" y="9867"/>
                  </a:cubicBezTo>
                  <a:cubicBezTo>
                    <a:pt x="9410" y="9867"/>
                    <a:pt x="5807" y="8289"/>
                    <a:pt x="3901" y="5407"/>
                  </a:cubicBezTo>
                  <a:lnTo>
                    <a:pt x="3901" y="5407"/>
                  </a:lnTo>
                  <a:cubicBezTo>
                    <a:pt x="658" y="7616"/>
                    <a:pt x="1" y="12673"/>
                    <a:pt x="2097" y="16010"/>
                  </a:cubicBezTo>
                  <a:cubicBezTo>
                    <a:pt x="4150" y="19307"/>
                    <a:pt x="8185" y="21008"/>
                    <a:pt x="12081" y="21008"/>
                  </a:cubicBezTo>
                  <a:cubicBezTo>
                    <a:pt x="12279" y="21008"/>
                    <a:pt x="12477" y="21003"/>
                    <a:pt x="12675" y="20995"/>
                  </a:cubicBezTo>
                  <a:cubicBezTo>
                    <a:pt x="16717" y="20812"/>
                    <a:pt x="20578" y="19019"/>
                    <a:pt x="23982" y="16739"/>
                  </a:cubicBezTo>
                  <a:cubicBezTo>
                    <a:pt x="25775" y="15523"/>
                    <a:pt x="27508" y="14156"/>
                    <a:pt x="28815" y="12453"/>
                  </a:cubicBezTo>
                  <a:cubicBezTo>
                    <a:pt x="30091" y="10751"/>
                    <a:pt x="30912" y="8563"/>
                    <a:pt x="30669" y="6405"/>
                  </a:cubicBezTo>
                  <a:cubicBezTo>
                    <a:pt x="30517" y="4976"/>
                    <a:pt x="29453" y="326"/>
                    <a:pt x="28055" y="22"/>
                  </a:cubicBezTo>
                  <a:cubicBezTo>
                    <a:pt x="27990" y="7"/>
                    <a:pt x="27927" y="0"/>
                    <a:pt x="27866"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35"/>
            <p:cNvSpPr/>
            <p:nvPr/>
          </p:nvSpPr>
          <p:spPr>
            <a:xfrm>
              <a:off x="3870400" y="3252625"/>
              <a:ext cx="309300" cy="200625"/>
            </a:xfrm>
            <a:custGeom>
              <a:avLst/>
              <a:gdLst/>
              <a:ahLst/>
              <a:cxnLst/>
              <a:rect l="l" t="t" r="r" b="b"/>
              <a:pathLst>
                <a:path w="12372" h="8025" extrusionOk="0">
                  <a:moveTo>
                    <a:pt x="7052" y="0"/>
                  </a:moveTo>
                  <a:cubicBezTo>
                    <a:pt x="7050" y="0"/>
                    <a:pt x="7050" y="1"/>
                    <a:pt x="7052" y="1"/>
                  </a:cubicBezTo>
                  <a:lnTo>
                    <a:pt x="7052" y="1"/>
                  </a:lnTo>
                  <a:lnTo>
                    <a:pt x="7052" y="0"/>
                  </a:lnTo>
                  <a:close/>
                  <a:moveTo>
                    <a:pt x="7052" y="1"/>
                  </a:moveTo>
                  <a:lnTo>
                    <a:pt x="7022" y="61"/>
                  </a:lnTo>
                  <a:lnTo>
                    <a:pt x="6991" y="91"/>
                  </a:lnTo>
                  <a:lnTo>
                    <a:pt x="6900" y="213"/>
                  </a:lnTo>
                  <a:lnTo>
                    <a:pt x="6718" y="426"/>
                  </a:lnTo>
                  <a:lnTo>
                    <a:pt x="6384" y="851"/>
                  </a:lnTo>
                  <a:lnTo>
                    <a:pt x="5684" y="1672"/>
                  </a:lnTo>
                  <a:lnTo>
                    <a:pt x="4404" y="3280"/>
                  </a:lnTo>
                  <a:lnTo>
                    <a:pt x="4404" y="3280"/>
                  </a:lnTo>
                  <a:lnTo>
                    <a:pt x="152" y="2979"/>
                  </a:lnTo>
                  <a:lnTo>
                    <a:pt x="0" y="2979"/>
                  </a:lnTo>
                  <a:lnTo>
                    <a:pt x="61" y="3101"/>
                  </a:lnTo>
                  <a:lnTo>
                    <a:pt x="1824" y="5745"/>
                  </a:lnTo>
                  <a:cubicBezTo>
                    <a:pt x="2007" y="6049"/>
                    <a:pt x="2189" y="6292"/>
                    <a:pt x="2311" y="6474"/>
                  </a:cubicBezTo>
                  <a:cubicBezTo>
                    <a:pt x="2402" y="6535"/>
                    <a:pt x="2432" y="6626"/>
                    <a:pt x="2493" y="6687"/>
                  </a:cubicBezTo>
                  <a:cubicBezTo>
                    <a:pt x="2463" y="6626"/>
                    <a:pt x="2402" y="6505"/>
                    <a:pt x="2371" y="6444"/>
                  </a:cubicBezTo>
                  <a:lnTo>
                    <a:pt x="1915" y="5715"/>
                  </a:lnTo>
                  <a:lnTo>
                    <a:pt x="269" y="3173"/>
                  </a:lnTo>
                  <a:lnTo>
                    <a:pt x="269" y="3173"/>
                  </a:lnTo>
                  <a:lnTo>
                    <a:pt x="4408" y="3496"/>
                  </a:lnTo>
                  <a:lnTo>
                    <a:pt x="4469" y="3496"/>
                  </a:lnTo>
                  <a:lnTo>
                    <a:pt x="4529" y="3465"/>
                  </a:lnTo>
                  <a:lnTo>
                    <a:pt x="5836" y="1824"/>
                  </a:lnTo>
                  <a:lnTo>
                    <a:pt x="6536" y="1003"/>
                  </a:lnTo>
                  <a:lnTo>
                    <a:pt x="6870" y="578"/>
                  </a:lnTo>
                  <a:lnTo>
                    <a:pt x="7052" y="365"/>
                  </a:lnTo>
                  <a:lnTo>
                    <a:pt x="7077" y="332"/>
                  </a:lnTo>
                  <a:lnTo>
                    <a:pt x="7077" y="332"/>
                  </a:lnTo>
                  <a:cubicBezTo>
                    <a:pt x="7448" y="1743"/>
                    <a:pt x="7766" y="3071"/>
                    <a:pt x="8055" y="4316"/>
                  </a:cubicBezTo>
                  <a:lnTo>
                    <a:pt x="8055" y="4347"/>
                  </a:lnTo>
                  <a:lnTo>
                    <a:pt x="8086" y="4347"/>
                  </a:lnTo>
                  <a:lnTo>
                    <a:pt x="11977" y="5809"/>
                  </a:lnTo>
                  <a:lnTo>
                    <a:pt x="11977" y="5809"/>
                  </a:lnTo>
                  <a:lnTo>
                    <a:pt x="9454" y="7386"/>
                  </a:lnTo>
                  <a:lnTo>
                    <a:pt x="8754" y="7842"/>
                  </a:lnTo>
                  <a:cubicBezTo>
                    <a:pt x="8663" y="7903"/>
                    <a:pt x="8602" y="7964"/>
                    <a:pt x="8511" y="8025"/>
                  </a:cubicBezTo>
                  <a:lnTo>
                    <a:pt x="8815" y="7873"/>
                  </a:lnTo>
                  <a:lnTo>
                    <a:pt x="9575" y="7447"/>
                  </a:lnTo>
                  <a:lnTo>
                    <a:pt x="12280" y="5836"/>
                  </a:lnTo>
                  <a:lnTo>
                    <a:pt x="12372" y="5745"/>
                  </a:lnTo>
                  <a:lnTo>
                    <a:pt x="12250" y="5715"/>
                  </a:lnTo>
                  <a:lnTo>
                    <a:pt x="8225" y="4171"/>
                  </a:lnTo>
                  <a:lnTo>
                    <a:pt x="8225" y="4171"/>
                  </a:lnTo>
                  <a:cubicBezTo>
                    <a:pt x="7924" y="2908"/>
                    <a:pt x="7595" y="1499"/>
                    <a:pt x="7265" y="61"/>
                  </a:cubicBezTo>
                  <a:lnTo>
                    <a:pt x="7265" y="61"/>
                  </a:lnTo>
                  <a:cubicBezTo>
                    <a:pt x="7287" y="65"/>
                    <a:pt x="7297" y="67"/>
                    <a:pt x="7300" y="67"/>
                  </a:cubicBezTo>
                  <a:cubicBezTo>
                    <a:pt x="7312" y="67"/>
                    <a:pt x="7070" y="10"/>
                    <a:pt x="7052" y="1"/>
                  </a:cubicBezTo>
                  <a:close/>
                </a:path>
              </a:pathLst>
            </a:custGeom>
            <a:solidFill>
              <a:srgbClr val="FAFAF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35"/>
            <p:cNvSpPr/>
            <p:nvPr/>
          </p:nvSpPr>
          <p:spPr>
            <a:xfrm>
              <a:off x="3709300" y="3121150"/>
              <a:ext cx="190000" cy="378450"/>
            </a:xfrm>
            <a:custGeom>
              <a:avLst/>
              <a:gdLst/>
              <a:ahLst/>
              <a:cxnLst/>
              <a:rect l="l" t="t" r="r" b="b"/>
              <a:pathLst>
                <a:path w="7600" h="15138" extrusionOk="0">
                  <a:moveTo>
                    <a:pt x="3618" y="1"/>
                  </a:moveTo>
                  <a:cubicBezTo>
                    <a:pt x="3557" y="1"/>
                    <a:pt x="3496" y="31"/>
                    <a:pt x="3435" y="62"/>
                  </a:cubicBezTo>
                  <a:cubicBezTo>
                    <a:pt x="3253" y="153"/>
                    <a:pt x="3101" y="244"/>
                    <a:pt x="2949" y="366"/>
                  </a:cubicBezTo>
                  <a:cubicBezTo>
                    <a:pt x="2402" y="821"/>
                    <a:pt x="1946" y="1369"/>
                    <a:pt x="1612" y="1976"/>
                  </a:cubicBezTo>
                  <a:cubicBezTo>
                    <a:pt x="1034" y="2828"/>
                    <a:pt x="639" y="3800"/>
                    <a:pt x="396" y="4803"/>
                  </a:cubicBezTo>
                  <a:cubicBezTo>
                    <a:pt x="1" y="6749"/>
                    <a:pt x="669" y="8755"/>
                    <a:pt x="2159" y="10092"/>
                  </a:cubicBezTo>
                  <a:cubicBezTo>
                    <a:pt x="2615" y="10487"/>
                    <a:pt x="3131" y="10822"/>
                    <a:pt x="3678" y="11126"/>
                  </a:cubicBezTo>
                  <a:cubicBezTo>
                    <a:pt x="4682" y="11703"/>
                    <a:pt x="5624" y="12159"/>
                    <a:pt x="6262" y="12767"/>
                  </a:cubicBezTo>
                  <a:cubicBezTo>
                    <a:pt x="6779" y="13223"/>
                    <a:pt x="7204" y="13770"/>
                    <a:pt x="7448" y="14439"/>
                  </a:cubicBezTo>
                  <a:cubicBezTo>
                    <a:pt x="7508" y="14651"/>
                    <a:pt x="7539" y="14895"/>
                    <a:pt x="7600" y="15138"/>
                  </a:cubicBezTo>
                  <a:cubicBezTo>
                    <a:pt x="7600" y="14925"/>
                    <a:pt x="7600" y="14651"/>
                    <a:pt x="7539" y="14439"/>
                  </a:cubicBezTo>
                  <a:cubicBezTo>
                    <a:pt x="7326" y="13740"/>
                    <a:pt x="6931" y="13132"/>
                    <a:pt x="6414" y="12676"/>
                  </a:cubicBezTo>
                  <a:cubicBezTo>
                    <a:pt x="5745" y="12068"/>
                    <a:pt x="4803" y="11581"/>
                    <a:pt x="3770" y="11004"/>
                  </a:cubicBezTo>
                  <a:cubicBezTo>
                    <a:pt x="3253" y="10700"/>
                    <a:pt x="2767" y="10366"/>
                    <a:pt x="2311" y="9971"/>
                  </a:cubicBezTo>
                  <a:cubicBezTo>
                    <a:pt x="1794" y="9575"/>
                    <a:pt x="1429" y="9028"/>
                    <a:pt x="1125" y="8451"/>
                  </a:cubicBezTo>
                  <a:cubicBezTo>
                    <a:pt x="517" y="7357"/>
                    <a:pt x="365" y="6080"/>
                    <a:pt x="578" y="4864"/>
                  </a:cubicBezTo>
                  <a:cubicBezTo>
                    <a:pt x="821" y="3861"/>
                    <a:pt x="1216" y="2919"/>
                    <a:pt x="1733" y="2037"/>
                  </a:cubicBezTo>
                  <a:cubicBezTo>
                    <a:pt x="2067" y="1429"/>
                    <a:pt x="2523" y="913"/>
                    <a:pt x="3010" y="457"/>
                  </a:cubicBezTo>
                  <a:cubicBezTo>
                    <a:pt x="3405" y="153"/>
                    <a:pt x="3618" y="1"/>
                    <a:pt x="361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 name="Google Shape;657;p35"/>
            <p:cNvSpPr/>
            <p:nvPr/>
          </p:nvSpPr>
          <p:spPr>
            <a:xfrm>
              <a:off x="4002625" y="2937275"/>
              <a:ext cx="536500" cy="519550"/>
            </a:xfrm>
            <a:custGeom>
              <a:avLst/>
              <a:gdLst/>
              <a:ahLst/>
              <a:cxnLst/>
              <a:rect l="l" t="t" r="r" b="b"/>
              <a:pathLst>
                <a:path w="21460" h="20782" extrusionOk="0">
                  <a:moveTo>
                    <a:pt x="15928" y="0"/>
                  </a:moveTo>
                  <a:lnTo>
                    <a:pt x="16019" y="30"/>
                  </a:lnTo>
                  <a:lnTo>
                    <a:pt x="16292" y="152"/>
                  </a:lnTo>
                  <a:cubicBezTo>
                    <a:pt x="16627" y="274"/>
                    <a:pt x="16961" y="426"/>
                    <a:pt x="17265" y="608"/>
                  </a:cubicBezTo>
                  <a:cubicBezTo>
                    <a:pt x="17782" y="912"/>
                    <a:pt x="18238" y="1246"/>
                    <a:pt x="18663" y="1672"/>
                  </a:cubicBezTo>
                  <a:cubicBezTo>
                    <a:pt x="19210" y="2219"/>
                    <a:pt x="19666" y="2827"/>
                    <a:pt x="20031" y="3496"/>
                  </a:cubicBezTo>
                  <a:cubicBezTo>
                    <a:pt x="20973" y="5258"/>
                    <a:pt x="21308" y="7265"/>
                    <a:pt x="20973" y="9240"/>
                  </a:cubicBezTo>
                  <a:cubicBezTo>
                    <a:pt x="20730" y="10365"/>
                    <a:pt x="20365" y="11490"/>
                    <a:pt x="19758" y="12493"/>
                  </a:cubicBezTo>
                  <a:cubicBezTo>
                    <a:pt x="19150" y="13617"/>
                    <a:pt x="18359" y="14590"/>
                    <a:pt x="17447" y="15471"/>
                  </a:cubicBezTo>
                  <a:cubicBezTo>
                    <a:pt x="15654" y="17113"/>
                    <a:pt x="13557" y="18450"/>
                    <a:pt x="11277" y="19271"/>
                  </a:cubicBezTo>
                  <a:cubicBezTo>
                    <a:pt x="9423" y="20000"/>
                    <a:pt x="7478" y="20395"/>
                    <a:pt x="5502" y="20608"/>
                  </a:cubicBezTo>
                  <a:cubicBezTo>
                    <a:pt x="4918" y="20648"/>
                    <a:pt x="4329" y="20670"/>
                    <a:pt x="3741" y="20670"/>
                  </a:cubicBezTo>
                  <a:cubicBezTo>
                    <a:pt x="2982" y="20670"/>
                    <a:pt x="2226" y="20633"/>
                    <a:pt x="1490" y="20547"/>
                  </a:cubicBezTo>
                  <a:cubicBezTo>
                    <a:pt x="973" y="20487"/>
                    <a:pt x="608" y="20456"/>
                    <a:pt x="365" y="20395"/>
                  </a:cubicBezTo>
                  <a:lnTo>
                    <a:pt x="122" y="20365"/>
                  </a:lnTo>
                  <a:lnTo>
                    <a:pt x="0" y="20365"/>
                  </a:lnTo>
                  <a:cubicBezTo>
                    <a:pt x="0" y="20395"/>
                    <a:pt x="31" y="20395"/>
                    <a:pt x="61" y="20395"/>
                  </a:cubicBezTo>
                  <a:lnTo>
                    <a:pt x="335" y="20456"/>
                  </a:lnTo>
                  <a:cubicBezTo>
                    <a:pt x="608" y="20517"/>
                    <a:pt x="973" y="20608"/>
                    <a:pt x="1429" y="20639"/>
                  </a:cubicBezTo>
                  <a:cubicBezTo>
                    <a:pt x="2265" y="20734"/>
                    <a:pt x="3113" y="20781"/>
                    <a:pt x="3957" y="20781"/>
                  </a:cubicBezTo>
                  <a:cubicBezTo>
                    <a:pt x="4464" y="20781"/>
                    <a:pt x="4970" y="20764"/>
                    <a:pt x="5472" y="20730"/>
                  </a:cubicBezTo>
                  <a:cubicBezTo>
                    <a:pt x="7478" y="20578"/>
                    <a:pt x="9453" y="20152"/>
                    <a:pt x="11308" y="19423"/>
                  </a:cubicBezTo>
                  <a:cubicBezTo>
                    <a:pt x="12402" y="18997"/>
                    <a:pt x="13466" y="18481"/>
                    <a:pt x="14499" y="17873"/>
                  </a:cubicBezTo>
                  <a:cubicBezTo>
                    <a:pt x="15593" y="17204"/>
                    <a:pt x="16627" y="16414"/>
                    <a:pt x="17539" y="15532"/>
                  </a:cubicBezTo>
                  <a:cubicBezTo>
                    <a:pt x="18451" y="14681"/>
                    <a:pt x="19241" y="13648"/>
                    <a:pt x="19910" y="12553"/>
                  </a:cubicBezTo>
                  <a:cubicBezTo>
                    <a:pt x="20457" y="11490"/>
                    <a:pt x="20882" y="10395"/>
                    <a:pt x="21125" y="9210"/>
                  </a:cubicBezTo>
                  <a:cubicBezTo>
                    <a:pt x="21460" y="7204"/>
                    <a:pt x="21065" y="5137"/>
                    <a:pt x="20092" y="3344"/>
                  </a:cubicBezTo>
                  <a:cubicBezTo>
                    <a:pt x="19697" y="2675"/>
                    <a:pt x="19241" y="2067"/>
                    <a:pt x="18694" y="1520"/>
                  </a:cubicBezTo>
                  <a:cubicBezTo>
                    <a:pt x="18268" y="1155"/>
                    <a:pt x="17782" y="760"/>
                    <a:pt x="17265" y="517"/>
                  </a:cubicBezTo>
                  <a:cubicBezTo>
                    <a:pt x="16931" y="334"/>
                    <a:pt x="16596" y="213"/>
                    <a:pt x="16262" y="91"/>
                  </a:cubicBezTo>
                  <a:lnTo>
                    <a:pt x="15988"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 name="Google Shape;658;p35"/>
            <p:cNvSpPr/>
            <p:nvPr/>
          </p:nvSpPr>
          <p:spPr>
            <a:xfrm>
              <a:off x="4094575" y="3457800"/>
              <a:ext cx="15975" cy="51050"/>
            </a:xfrm>
            <a:custGeom>
              <a:avLst/>
              <a:gdLst/>
              <a:ahLst/>
              <a:cxnLst/>
              <a:rect l="l" t="t" r="r" b="b"/>
              <a:pathLst>
                <a:path w="639" h="2042" extrusionOk="0">
                  <a:moveTo>
                    <a:pt x="0" y="0"/>
                  </a:moveTo>
                  <a:cubicBezTo>
                    <a:pt x="152" y="304"/>
                    <a:pt x="274" y="669"/>
                    <a:pt x="335" y="1003"/>
                  </a:cubicBezTo>
                  <a:cubicBezTo>
                    <a:pt x="335" y="1337"/>
                    <a:pt x="304" y="1672"/>
                    <a:pt x="183" y="2037"/>
                  </a:cubicBezTo>
                  <a:cubicBezTo>
                    <a:pt x="189" y="2040"/>
                    <a:pt x="195" y="2041"/>
                    <a:pt x="202" y="2041"/>
                  </a:cubicBezTo>
                  <a:cubicBezTo>
                    <a:pt x="257" y="2041"/>
                    <a:pt x="317" y="1929"/>
                    <a:pt x="426" y="1793"/>
                  </a:cubicBezTo>
                  <a:cubicBezTo>
                    <a:pt x="639" y="1277"/>
                    <a:pt x="578" y="699"/>
                    <a:pt x="274" y="243"/>
                  </a:cubicBezTo>
                  <a:cubicBezTo>
                    <a:pt x="122" y="61"/>
                    <a:pt x="0" y="0"/>
                    <a:pt x="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 name="Google Shape;659;p35"/>
            <p:cNvSpPr/>
            <p:nvPr/>
          </p:nvSpPr>
          <p:spPr>
            <a:xfrm>
              <a:off x="4380275" y="3359000"/>
              <a:ext cx="56275" cy="80425"/>
            </a:xfrm>
            <a:custGeom>
              <a:avLst/>
              <a:gdLst/>
              <a:ahLst/>
              <a:cxnLst/>
              <a:rect l="l" t="t" r="r" b="b"/>
              <a:pathLst>
                <a:path w="2251" h="3217" extrusionOk="0">
                  <a:moveTo>
                    <a:pt x="305" y="1"/>
                  </a:moveTo>
                  <a:cubicBezTo>
                    <a:pt x="214" y="183"/>
                    <a:pt x="123" y="396"/>
                    <a:pt x="123" y="608"/>
                  </a:cubicBezTo>
                  <a:cubicBezTo>
                    <a:pt x="1" y="1703"/>
                    <a:pt x="609" y="2706"/>
                    <a:pt x="1642" y="3101"/>
                  </a:cubicBezTo>
                  <a:cubicBezTo>
                    <a:pt x="1774" y="3167"/>
                    <a:pt x="1921" y="3217"/>
                    <a:pt x="2073" y="3217"/>
                  </a:cubicBezTo>
                  <a:cubicBezTo>
                    <a:pt x="2131" y="3217"/>
                    <a:pt x="2191" y="3209"/>
                    <a:pt x="2250" y="3192"/>
                  </a:cubicBezTo>
                  <a:cubicBezTo>
                    <a:pt x="2250" y="3162"/>
                    <a:pt x="2037" y="3131"/>
                    <a:pt x="1734" y="2949"/>
                  </a:cubicBezTo>
                  <a:cubicBezTo>
                    <a:pt x="791" y="2523"/>
                    <a:pt x="244" y="1612"/>
                    <a:pt x="275" y="608"/>
                  </a:cubicBezTo>
                  <a:cubicBezTo>
                    <a:pt x="275" y="244"/>
                    <a:pt x="366" y="1"/>
                    <a:pt x="3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 name="Google Shape;660;p35"/>
            <p:cNvSpPr/>
            <p:nvPr/>
          </p:nvSpPr>
          <p:spPr>
            <a:xfrm>
              <a:off x="3862050" y="3049725"/>
              <a:ext cx="538775" cy="205875"/>
            </a:xfrm>
            <a:custGeom>
              <a:avLst/>
              <a:gdLst/>
              <a:ahLst/>
              <a:cxnLst/>
              <a:rect l="l" t="t" r="r" b="b"/>
              <a:pathLst>
                <a:path w="21551" h="8235" extrusionOk="0">
                  <a:moveTo>
                    <a:pt x="21551" y="1"/>
                  </a:moveTo>
                  <a:cubicBezTo>
                    <a:pt x="21463" y="59"/>
                    <a:pt x="21431" y="146"/>
                    <a:pt x="21402" y="261"/>
                  </a:cubicBezTo>
                  <a:lnTo>
                    <a:pt x="21402" y="261"/>
                  </a:lnTo>
                  <a:cubicBezTo>
                    <a:pt x="21411" y="244"/>
                    <a:pt x="21420" y="228"/>
                    <a:pt x="21429" y="213"/>
                  </a:cubicBezTo>
                  <a:lnTo>
                    <a:pt x="21551" y="1"/>
                  </a:lnTo>
                  <a:close/>
                  <a:moveTo>
                    <a:pt x="21402" y="261"/>
                  </a:moveTo>
                  <a:lnTo>
                    <a:pt x="21402" y="261"/>
                  </a:lnTo>
                  <a:cubicBezTo>
                    <a:pt x="21393" y="278"/>
                    <a:pt x="21383" y="296"/>
                    <a:pt x="21374" y="315"/>
                  </a:cubicBezTo>
                  <a:lnTo>
                    <a:pt x="21374" y="315"/>
                  </a:lnTo>
                  <a:cubicBezTo>
                    <a:pt x="21382" y="301"/>
                    <a:pt x="21391" y="288"/>
                    <a:pt x="21399" y="274"/>
                  </a:cubicBezTo>
                  <a:cubicBezTo>
                    <a:pt x="21400" y="270"/>
                    <a:pt x="21401" y="265"/>
                    <a:pt x="21402" y="261"/>
                  </a:cubicBezTo>
                  <a:close/>
                  <a:moveTo>
                    <a:pt x="21374" y="315"/>
                  </a:moveTo>
                  <a:cubicBezTo>
                    <a:pt x="21286" y="459"/>
                    <a:pt x="21170" y="633"/>
                    <a:pt x="21004" y="882"/>
                  </a:cubicBezTo>
                  <a:cubicBezTo>
                    <a:pt x="18005" y="5428"/>
                    <a:pt x="12975" y="8073"/>
                    <a:pt x="7723" y="8073"/>
                  </a:cubicBezTo>
                  <a:cubicBezTo>
                    <a:pt x="6267" y="8073"/>
                    <a:pt x="4795" y="7870"/>
                    <a:pt x="3344" y="7448"/>
                  </a:cubicBezTo>
                  <a:cubicBezTo>
                    <a:pt x="2493" y="7174"/>
                    <a:pt x="1672" y="6870"/>
                    <a:pt x="882" y="6505"/>
                  </a:cubicBezTo>
                  <a:cubicBezTo>
                    <a:pt x="608" y="6353"/>
                    <a:pt x="365" y="6232"/>
                    <a:pt x="213" y="6140"/>
                  </a:cubicBezTo>
                  <a:lnTo>
                    <a:pt x="0" y="6049"/>
                  </a:lnTo>
                  <a:lnTo>
                    <a:pt x="0" y="6049"/>
                  </a:lnTo>
                  <a:cubicBezTo>
                    <a:pt x="61" y="6110"/>
                    <a:pt x="152" y="6140"/>
                    <a:pt x="213" y="6201"/>
                  </a:cubicBezTo>
                  <a:cubicBezTo>
                    <a:pt x="365" y="6262"/>
                    <a:pt x="578" y="6384"/>
                    <a:pt x="882" y="6536"/>
                  </a:cubicBezTo>
                  <a:cubicBezTo>
                    <a:pt x="1672" y="6931"/>
                    <a:pt x="2462" y="7296"/>
                    <a:pt x="3344" y="7539"/>
                  </a:cubicBezTo>
                  <a:cubicBezTo>
                    <a:pt x="4851" y="8007"/>
                    <a:pt x="6398" y="8235"/>
                    <a:pt x="7933" y="8235"/>
                  </a:cubicBezTo>
                  <a:cubicBezTo>
                    <a:pt x="12276" y="8235"/>
                    <a:pt x="16519" y="6409"/>
                    <a:pt x="19484" y="3040"/>
                  </a:cubicBezTo>
                  <a:cubicBezTo>
                    <a:pt x="20092" y="2341"/>
                    <a:pt x="20639" y="1642"/>
                    <a:pt x="21095" y="882"/>
                  </a:cubicBezTo>
                  <a:cubicBezTo>
                    <a:pt x="21216" y="663"/>
                    <a:pt x="21299" y="464"/>
                    <a:pt x="21374" y="315"/>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 name="Google Shape;661;p35"/>
            <p:cNvSpPr/>
            <p:nvPr/>
          </p:nvSpPr>
          <p:spPr>
            <a:xfrm>
              <a:off x="4056575" y="3082500"/>
              <a:ext cx="566150" cy="436625"/>
            </a:xfrm>
            <a:custGeom>
              <a:avLst/>
              <a:gdLst/>
              <a:ahLst/>
              <a:cxnLst/>
              <a:rect l="l" t="t" r="r" b="b"/>
              <a:pathLst>
                <a:path w="22646" h="17465" extrusionOk="0">
                  <a:moveTo>
                    <a:pt x="20285" y="0"/>
                  </a:moveTo>
                  <a:cubicBezTo>
                    <a:pt x="20192" y="0"/>
                    <a:pt x="20097" y="18"/>
                    <a:pt x="20001" y="57"/>
                  </a:cubicBezTo>
                  <a:cubicBezTo>
                    <a:pt x="19302" y="301"/>
                    <a:pt x="19271" y="1182"/>
                    <a:pt x="19271" y="1912"/>
                  </a:cubicBezTo>
                  <a:cubicBezTo>
                    <a:pt x="19241" y="6045"/>
                    <a:pt x="16414" y="9814"/>
                    <a:pt x="12858" y="11912"/>
                  </a:cubicBezTo>
                  <a:cubicBezTo>
                    <a:pt x="9271" y="13979"/>
                    <a:pt x="5046" y="14708"/>
                    <a:pt x="912" y="14982"/>
                  </a:cubicBezTo>
                  <a:lnTo>
                    <a:pt x="335" y="15012"/>
                  </a:lnTo>
                  <a:cubicBezTo>
                    <a:pt x="31" y="15286"/>
                    <a:pt x="0" y="15742"/>
                    <a:pt x="274" y="16045"/>
                  </a:cubicBezTo>
                  <a:cubicBezTo>
                    <a:pt x="548" y="16319"/>
                    <a:pt x="882" y="16532"/>
                    <a:pt x="1247" y="16623"/>
                  </a:cubicBezTo>
                  <a:cubicBezTo>
                    <a:pt x="2945" y="17191"/>
                    <a:pt x="4683" y="17464"/>
                    <a:pt x="6399" y="17464"/>
                  </a:cubicBezTo>
                  <a:cubicBezTo>
                    <a:pt x="12025" y="17464"/>
                    <a:pt x="17415" y="14534"/>
                    <a:pt x="20396" y="9480"/>
                  </a:cubicBezTo>
                  <a:cubicBezTo>
                    <a:pt x="21885" y="6988"/>
                    <a:pt x="22645" y="3918"/>
                    <a:pt x="21581" y="1243"/>
                  </a:cubicBezTo>
                  <a:cubicBezTo>
                    <a:pt x="21347" y="644"/>
                    <a:pt x="20845" y="0"/>
                    <a:pt x="20285"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 name="Google Shape;662;p35"/>
            <p:cNvSpPr/>
            <p:nvPr/>
          </p:nvSpPr>
          <p:spPr>
            <a:xfrm>
              <a:off x="548150" y="4501125"/>
              <a:ext cx="6538900" cy="5325"/>
            </a:xfrm>
            <a:custGeom>
              <a:avLst/>
              <a:gdLst/>
              <a:ahLst/>
              <a:cxnLst/>
              <a:rect l="l" t="t" r="r" b="b"/>
              <a:pathLst>
                <a:path w="261556" h="213" extrusionOk="0">
                  <a:moveTo>
                    <a:pt x="130763" y="0"/>
                  </a:moveTo>
                  <a:cubicBezTo>
                    <a:pt x="58543" y="0"/>
                    <a:pt x="0" y="31"/>
                    <a:pt x="0" y="122"/>
                  </a:cubicBezTo>
                  <a:cubicBezTo>
                    <a:pt x="0" y="183"/>
                    <a:pt x="58543" y="213"/>
                    <a:pt x="130763" y="213"/>
                  </a:cubicBezTo>
                  <a:cubicBezTo>
                    <a:pt x="202983" y="213"/>
                    <a:pt x="261555" y="152"/>
                    <a:pt x="261555" y="122"/>
                  </a:cubicBezTo>
                  <a:cubicBezTo>
                    <a:pt x="261555" y="31"/>
                    <a:pt x="202983" y="0"/>
                    <a:pt x="13076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5"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248854" y="398548"/>
            <a:ext cx="1293633" cy="1088969"/>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4"/>
        <p:cNvGrpSpPr/>
        <p:nvPr/>
      </p:nvGrpSpPr>
      <p:grpSpPr>
        <a:xfrm>
          <a:off x="0" y="0"/>
          <a:ext cx="0" cy="0"/>
          <a:chOff x="0" y="0"/>
          <a:chExt cx="0" cy="0"/>
        </a:xfrm>
      </p:grpSpPr>
      <p:sp>
        <p:nvSpPr>
          <p:cNvPr id="895" name="Google Shape;895;p41"/>
          <p:cNvSpPr txBox="1">
            <a:spLocks noGrp="1"/>
          </p:cNvSpPr>
          <p:nvPr>
            <p:ph type="title"/>
          </p:nvPr>
        </p:nvSpPr>
        <p:spPr>
          <a:xfrm>
            <a:off x="2441196" y="654255"/>
            <a:ext cx="4540958" cy="1014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0C1E4F"/>
                </a:solidFill>
              </a:rPr>
              <a:t>SADECE</a:t>
            </a:r>
            <a:r>
              <a:rPr lang="tr-TR" sz="3000" dirty="0">
                <a:solidFill>
                  <a:srgbClr val="FF5A54"/>
                </a:solidFill>
              </a:rPr>
              <a:t>  ANAHTAR KELİMELER</a:t>
            </a:r>
            <a:endParaRPr sz="3000" dirty="0">
              <a:solidFill>
                <a:srgbClr val="FF5A54"/>
              </a:solidFill>
            </a:endParaRPr>
          </a:p>
        </p:txBody>
      </p:sp>
      <p:sp>
        <p:nvSpPr>
          <p:cNvPr id="897" name="Google Shape;897;p41"/>
          <p:cNvSpPr txBox="1">
            <a:spLocks noGrp="1"/>
          </p:cNvSpPr>
          <p:nvPr>
            <p:ph type="subTitle" idx="1"/>
          </p:nvPr>
        </p:nvSpPr>
        <p:spPr>
          <a:xfrm>
            <a:off x="3611744" y="2222803"/>
            <a:ext cx="4486733" cy="186270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hlink"/>
              </a:buClr>
              <a:buSzPts val="1100"/>
              <a:buFont typeface="Arial"/>
              <a:buNone/>
            </a:pPr>
            <a:r>
              <a:rPr lang="tr-TR" sz="1500" dirty="0"/>
              <a:t>Tüm soru veya bilgi metninin altını çizmek doğru değildir. Kalem kullanırken amaç dikkatin artması ve odağın dağılmamasıdır. Bu yüzden SADECE anahtar kelimelerin altını çizmelisin.</a:t>
            </a:r>
          </a:p>
          <a:p>
            <a:pPr marL="0" lvl="0" indent="0" algn="l" rtl="0">
              <a:spcBef>
                <a:spcPts val="0"/>
              </a:spcBef>
              <a:spcAft>
                <a:spcPts val="0"/>
              </a:spcAft>
              <a:buClr>
                <a:schemeClr val="hlink"/>
              </a:buClr>
              <a:buSzPts val="1100"/>
              <a:buFont typeface="Arial"/>
              <a:buNone/>
            </a:pPr>
            <a:endParaRPr lang="tr-TR" sz="1500" dirty="0"/>
          </a:p>
          <a:p>
            <a:pPr marL="0" lvl="0" indent="0" algn="l" rtl="0">
              <a:spcBef>
                <a:spcPts val="0"/>
              </a:spcBef>
              <a:spcAft>
                <a:spcPts val="0"/>
              </a:spcAft>
              <a:buClr>
                <a:schemeClr val="hlink"/>
              </a:buClr>
              <a:buSzPts val="1100"/>
              <a:buFont typeface="Arial"/>
              <a:buNone/>
            </a:pPr>
            <a:r>
              <a:rPr lang="tr-TR" sz="1500" dirty="0"/>
              <a:t>Şıkları okurken elediklerinin üzerini çizmekte dikkatini korur.</a:t>
            </a:r>
            <a:endParaRPr sz="1500" dirty="0"/>
          </a:p>
        </p:txBody>
      </p:sp>
      <p:grpSp>
        <p:nvGrpSpPr>
          <p:cNvPr id="898" name="Google Shape;898;p41"/>
          <p:cNvGrpSpPr/>
          <p:nvPr/>
        </p:nvGrpSpPr>
        <p:grpSpPr>
          <a:xfrm>
            <a:off x="776079" y="1819974"/>
            <a:ext cx="2321375" cy="2697911"/>
            <a:chOff x="2935600" y="752650"/>
            <a:chExt cx="2895425" cy="3376500"/>
          </a:xfrm>
        </p:grpSpPr>
        <p:sp>
          <p:nvSpPr>
            <p:cNvPr id="899" name="Google Shape;899;p41"/>
            <p:cNvSpPr/>
            <p:nvPr/>
          </p:nvSpPr>
          <p:spPr>
            <a:xfrm>
              <a:off x="2996475" y="752650"/>
              <a:ext cx="2747000" cy="3376500"/>
            </a:xfrm>
            <a:custGeom>
              <a:avLst/>
              <a:gdLst/>
              <a:ahLst/>
              <a:cxnLst/>
              <a:rect l="l" t="t" r="r" b="b"/>
              <a:pathLst>
                <a:path w="109880" h="135060" extrusionOk="0">
                  <a:moveTo>
                    <a:pt x="15712" y="0"/>
                  </a:moveTo>
                  <a:lnTo>
                    <a:pt x="1" y="123556"/>
                  </a:lnTo>
                  <a:lnTo>
                    <a:pt x="90198" y="135030"/>
                  </a:lnTo>
                  <a:cubicBezTo>
                    <a:pt x="90365" y="135050"/>
                    <a:pt x="90530" y="135060"/>
                    <a:pt x="90694" y="135060"/>
                  </a:cubicBezTo>
                  <a:cubicBezTo>
                    <a:pt x="92731" y="135060"/>
                    <a:pt x="94521" y="133561"/>
                    <a:pt x="94768" y="131461"/>
                  </a:cubicBezTo>
                  <a:lnTo>
                    <a:pt x="109746" y="13810"/>
                  </a:lnTo>
                  <a:cubicBezTo>
                    <a:pt x="109879" y="12810"/>
                    <a:pt x="109145" y="11876"/>
                    <a:pt x="108144" y="11742"/>
                  </a:cubicBezTo>
                  <a:lnTo>
                    <a:pt x="1571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41"/>
            <p:cNvSpPr/>
            <p:nvPr/>
          </p:nvSpPr>
          <p:spPr>
            <a:xfrm>
              <a:off x="5531625" y="1564050"/>
              <a:ext cx="299400" cy="186000"/>
            </a:xfrm>
            <a:custGeom>
              <a:avLst/>
              <a:gdLst/>
              <a:ahLst/>
              <a:cxnLst/>
              <a:rect l="l" t="t" r="r" b="b"/>
              <a:pathLst>
                <a:path w="11976" h="7440" extrusionOk="0">
                  <a:moveTo>
                    <a:pt x="768" y="1"/>
                  </a:moveTo>
                  <a:lnTo>
                    <a:pt x="0" y="6005"/>
                  </a:lnTo>
                  <a:lnTo>
                    <a:pt x="11208" y="7440"/>
                  </a:lnTo>
                  <a:lnTo>
                    <a:pt x="11976" y="1435"/>
                  </a:lnTo>
                  <a:lnTo>
                    <a:pt x="768"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41"/>
            <p:cNvSpPr/>
            <p:nvPr/>
          </p:nvSpPr>
          <p:spPr>
            <a:xfrm>
              <a:off x="5531625" y="1564050"/>
              <a:ext cx="299400" cy="186000"/>
            </a:xfrm>
            <a:custGeom>
              <a:avLst/>
              <a:gdLst/>
              <a:ahLst/>
              <a:cxnLst/>
              <a:rect l="l" t="t" r="r" b="b"/>
              <a:pathLst>
                <a:path w="11976" h="7440" extrusionOk="0">
                  <a:moveTo>
                    <a:pt x="768" y="1"/>
                  </a:moveTo>
                  <a:lnTo>
                    <a:pt x="0" y="6005"/>
                  </a:lnTo>
                  <a:lnTo>
                    <a:pt x="11208" y="7440"/>
                  </a:lnTo>
                  <a:lnTo>
                    <a:pt x="11976" y="1435"/>
                  </a:lnTo>
                  <a:lnTo>
                    <a:pt x="768" y="1"/>
                  </a:ln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41"/>
            <p:cNvSpPr/>
            <p:nvPr/>
          </p:nvSpPr>
          <p:spPr>
            <a:xfrm>
              <a:off x="3101550" y="848550"/>
              <a:ext cx="2554350" cy="3214825"/>
            </a:xfrm>
            <a:custGeom>
              <a:avLst/>
              <a:gdLst/>
              <a:ahLst/>
              <a:cxnLst/>
              <a:rect l="l" t="t" r="r" b="b"/>
              <a:pathLst>
                <a:path w="102174" h="128593" extrusionOk="0">
                  <a:moveTo>
                    <a:pt x="14945" y="0"/>
                  </a:moveTo>
                  <a:lnTo>
                    <a:pt x="1" y="117485"/>
                  </a:lnTo>
                  <a:lnTo>
                    <a:pt x="87230" y="128593"/>
                  </a:lnTo>
                  <a:lnTo>
                    <a:pt x="102174" y="11108"/>
                  </a:lnTo>
                  <a:lnTo>
                    <a:pt x="14945"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41"/>
            <p:cNvSpPr/>
            <p:nvPr/>
          </p:nvSpPr>
          <p:spPr>
            <a:xfrm>
              <a:off x="3008975" y="800175"/>
              <a:ext cx="2554350" cy="3214825"/>
            </a:xfrm>
            <a:custGeom>
              <a:avLst/>
              <a:gdLst/>
              <a:ahLst/>
              <a:cxnLst/>
              <a:rect l="l" t="t" r="r" b="b"/>
              <a:pathLst>
                <a:path w="102174" h="128593" extrusionOk="0">
                  <a:moveTo>
                    <a:pt x="14945" y="1"/>
                  </a:moveTo>
                  <a:lnTo>
                    <a:pt x="1" y="117485"/>
                  </a:lnTo>
                  <a:lnTo>
                    <a:pt x="87230" y="128593"/>
                  </a:lnTo>
                  <a:lnTo>
                    <a:pt x="102174" y="11109"/>
                  </a:lnTo>
                  <a:lnTo>
                    <a:pt x="14945"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41"/>
            <p:cNvSpPr/>
            <p:nvPr/>
          </p:nvSpPr>
          <p:spPr>
            <a:xfrm>
              <a:off x="3415100" y="1085375"/>
              <a:ext cx="2174925" cy="286900"/>
            </a:xfrm>
            <a:custGeom>
              <a:avLst/>
              <a:gdLst/>
              <a:ahLst/>
              <a:cxnLst/>
              <a:rect l="l" t="t" r="r" b="b"/>
              <a:pathLst>
                <a:path w="86997" h="11476" extrusionOk="0">
                  <a:moveTo>
                    <a:pt x="68" y="1"/>
                  </a:moveTo>
                  <a:lnTo>
                    <a:pt x="1" y="435"/>
                  </a:lnTo>
                  <a:lnTo>
                    <a:pt x="86930" y="11476"/>
                  </a:lnTo>
                  <a:lnTo>
                    <a:pt x="86996" y="11076"/>
                  </a:lnTo>
                  <a:lnTo>
                    <a:pt x="6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41"/>
            <p:cNvSpPr/>
            <p:nvPr/>
          </p:nvSpPr>
          <p:spPr>
            <a:xfrm>
              <a:off x="3410100" y="1233825"/>
              <a:ext cx="2174925" cy="286900"/>
            </a:xfrm>
            <a:custGeom>
              <a:avLst/>
              <a:gdLst/>
              <a:ahLst/>
              <a:cxnLst/>
              <a:rect l="l" t="t" r="r" b="b"/>
              <a:pathLst>
                <a:path w="86997" h="11476" extrusionOk="0">
                  <a:moveTo>
                    <a:pt x="67" y="1"/>
                  </a:moveTo>
                  <a:lnTo>
                    <a:pt x="1" y="401"/>
                  </a:lnTo>
                  <a:lnTo>
                    <a:pt x="86929" y="11475"/>
                  </a:lnTo>
                  <a:lnTo>
                    <a:pt x="86996" y="11042"/>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6" name="Google Shape;906;p41"/>
            <p:cNvSpPr/>
            <p:nvPr/>
          </p:nvSpPr>
          <p:spPr>
            <a:xfrm>
              <a:off x="3391750" y="1379775"/>
              <a:ext cx="2174925" cy="286875"/>
            </a:xfrm>
            <a:custGeom>
              <a:avLst/>
              <a:gdLst/>
              <a:ahLst/>
              <a:cxnLst/>
              <a:rect l="l" t="t" r="r" b="b"/>
              <a:pathLst>
                <a:path w="86997" h="11475" extrusionOk="0">
                  <a:moveTo>
                    <a:pt x="68" y="0"/>
                  </a:moveTo>
                  <a:lnTo>
                    <a:pt x="1" y="400"/>
                  </a:lnTo>
                  <a:lnTo>
                    <a:pt x="86930" y="11475"/>
                  </a:lnTo>
                  <a:lnTo>
                    <a:pt x="86996" y="11041"/>
                  </a:lnTo>
                  <a:lnTo>
                    <a:pt x="68"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41"/>
            <p:cNvSpPr/>
            <p:nvPr/>
          </p:nvSpPr>
          <p:spPr>
            <a:xfrm>
              <a:off x="3385100" y="1533200"/>
              <a:ext cx="2169900" cy="295250"/>
            </a:xfrm>
            <a:custGeom>
              <a:avLst/>
              <a:gdLst/>
              <a:ahLst/>
              <a:cxnLst/>
              <a:rect l="l" t="t" r="r" b="b"/>
              <a:pathLst>
                <a:path w="86796" h="11810" extrusionOk="0">
                  <a:moveTo>
                    <a:pt x="67" y="1"/>
                  </a:moveTo>
                  <a:lnTo>
                    <a:pt x="0" y="434"/>
                  </a:lnTo>
                  <a:lnTo>
                    <a:pt x="86762" y="11809"/>
                  </a:lnTo>
                  <a:lnTo>
                    <a:pt x="86795" y="11409"/>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41"/>
            <p:cNvSpPr/>
            <p:nvPr/>
          </p:nvSpPr>
          <p:spPr>
            <a:xfrm>
              <a:off x="3365900" y="1679975"/>
              <a:ext cx="2170750" cy="295250"/>
            </a:xfrm>
            <a:custGeom>
              <a:avLst/>
              <a:gdLst/>
              <a:ahLst/>
              <a:cxnLst/>
              <a:rect l="l" t="t" r="r" b="b"/>
              <a:pathLst>
                <a:path w="86830" h="11810" extrusionOk="0">
                  <a:moveTo>
                    <a:pt x="68" y="1"/>
                  </a:moveTo>
                  <a:lnTo>
                    <a:pt x="1" y="401"/>
                  </a:lnTo>
                  <a:lnTo>
                    <a:pt x="86763" y="11809"/>
                  </a:lnTo>
                  <a:lnTo>
                    <a:pt x="86829" y="11409"/>
                  </a:lnTo>
                  <a:lnTo>
                    <a:pt x="68"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41"/>
            <p:cNvSpPr/>
            <p:nvPr/>
          </p:nvSpPr>
          <p:spPr>
            <a:xfrm>
              <a:off x="3347550" y="1826750"/>
              <a:ext cx="2169925" cy="295225"/>
            </a:xfrm>
            <a:custGeom>
              <a:avLst/>
              <a:gdLst/>
              <a:ahLst/>
              <a:cxnLst/>
              <a:rect l="l" t="t" r="r" b="b"/>
              <a:pathLst>
                <a:path w="86797" h="11809" extrusionOk="0">
                  <a:moveTo>
                    <a:pt x="34" y="0"/>
                  </a:moveTo>
                  <a:lnTo>
                    <a:pt x="1" y="401"/>
                  </a:lnTo>
                  <a:lnTo>
                    <a:pt x="86730" y="11809"/>
                  </a:lnTo>
                  <a:lnTo>
                    <a:pt x="86796" y="11375"/>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41"/>
            <p:cNvSpPr/>
            <p:nvPr/>
          </p:nvSpPr>
          <p:spPr>
            <a:xfrm>
              <a:off x="3328375" y="1973525"/>
              <a:ext cx="2169925" cy="294400"/>
            </a:xfrm>
            <a:custGeom>
              <a:avLst/>
              <a:gdLst/>
              <a:ahLst/>
              <a:cxnLst/>
              <a:rect l="l" t="t" r="r" b="b"/>
              <a:pathLst>
                <a:path w="86797" h="11776" extrusionOk="0">
                  <a:moveTo>
                    <a:pt x="67" y="0"/>
                  </a:moveTo>
                  <a:lnTo>
                    <a:pt x="1" y="401"/>
                  </a:lnTo>
                  <a:lnTo>
                    <a:pt x="86763" y="11775"/>
                  </a:lnTo>
                  <a:lnTo>
                    <a:pt x="86796" y="113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41"/>
            <p:cNvSpPr/>
            <p:nvPr/>
          </p:nvSpPr>
          <p:spPr>
            <a:xfrm>
              <a:off x="3299200" y="2109450"/>
              <a:ext cx="2174075" cy="286900"/>
            </a:xfrm>
            <a:custGeom>
              <a:avLst/>
              <a:gdLst/>
              <a:ahLst/>
              <a:cxnLst/>
              <a:rect l="l" t="t" r="r" b="b"/>
              <a:pathLst>
                <a:path w="86963" h="11476" extrusionOk="0">
                  <a:moveTo>
                    <a:pt x="34" y="1"/>
                  </a:moveTo>
                  <a:lnTo>
                    <a:pt x="0" y="434"/>
                  </a:lnTo>
                  <a:lnTo>
                    <a:pt x="86929" y="11475"/>
                  </a:lnTo>
                  <a:lnTo>
                    <a:pt x="86962" y="11075"/>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2" name="Google Shape;912;p41"/>
            <p:cNvSpPr/>
            <p:nvPr/>
          </p:nvSpPr>
          <p:spPr>
            <a:xfrm>
              <a:off x="3280850" y="2256225"/>
              <a:ext cx="2174075" cy="286900"/>
            </a:xfrm>
            <a:custGeom>
              <a:avLst/>
              <a:gdLst/>
              <a:ahLst/>
              <a:cxnLst/>
              <a:rect l="l" t="t" r="r" b="b"/>
              <a:pathLst>
                <a:path w="86963" h="11476" extrusionOk="0">
                  <a:moveTo>
                    <a:pt x="34" y="0"/>
                  </a:moveTo>
                  <a:lnTo>
                    <a:pt x="0" y="401"/>
                  </a:lnTo>
                  <a:lnTo>
                    <a:pt x="86929" y="11475"/>
                  </a:lnTo>
                  <a:lnTo>
                    <a:pt x="86962" y="11042"/>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3" name="Google Shape;913;p41"/>
            <p:cNvSpPr/>
            <p:nvPr/>
          </p:nvSpPr>
          <p:spPr>
            <a:xfrm>
              <a:off x="3271675" y="2413000"/>
              <a:ext cx="2169900" cy="295250"/>
            </a:xfrm>
            <a:custGeom>
              <a:avLst/>
              <a:gdLst/>
              <a:ahLst/>
              <a:cxnLst/>
              <a:rect l="l" t="t" r="r" b="b"/>
              <a:pathLst>
                <a:path w="86796" h="11810" extrusionOk="0">
                  <a:moveTo>
                    <a:pt x="34" y="1"/>
                  </a:moveTo>
                  <a:lnTo>
                    <a:pt x="0" y="401"/>
                  </a:lnTo>
                  <a:lnTo>
                    <a:pt x="86762" y="11809"/>
                  </a:lnTo>
                  <a:lnTo>
                    <a:pt x="86796" y="11375"/>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4" name="Google Shape;914;p41"/>
            <p:cNvSpPr/>
            <p:nvPr/>
          </p:nvSpPr>
          <p:spPr>
            <a:xfrm>
              <a:off x="3252500" y="2559775"/>
              <a:ext cx="2169900" cy="295225"/>
            </a:xfrm>
            <a:custGeom>
              <a:avLst/>
              <a:gdLst/>
              <a:ahLst/>
              <a:cxnLst/>
              <a:rect l="l" t="t" r="r" b="b"/>
              <a:pathLst>
                <a:path w="86796" h="11809" extrusionOk="0">
                  <a:moveTo>
                    <a:pt x="67" y="0"/>
                  </a:moveTo>
                  <a:lnTo>
                    <a:pt x="0" y="401"/>
                  </a:lnTo>
                  <a:lnTo>
                    <a:pt x="86762" y="11809"/>
                  </a:lnTo>
                  <a:lnTo>
                    <a:pt x="86796" y="113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41"/>
            <p:cNvSpPr/>
            <p:nvPr/>
          </p:nvSpPr>
          <p:spPr>
            <a:xfrm>
              <a:off x="3233325" y="2705700"/>
              <a:ext cx="2170725" cy="295250"/>
            </a:xfrm>
            <a:custGeom>
              <a:avLst/>
              <a:gdLst/>
              <a:ahLst/>
              <a:cxnLst/>
              <a:rect l="l" t="t" r="r" b="b"/>
              <a:pathLst>
                <a:path w="86829" h="11810" extrusionOk="0">
                  <a:moveTo>
                    <a:pt x="67" y="1"/>
                  </a:moveTo>
                  <a:lnTo>
                    <a:pt x="0" y="435"/>
                  </a:lnTo>
                  <a:lnTo>
                    <a:pt x="86762" y="11809"/>
                  </a:lnTo>
                  <a:lnTo>
                    <a:pt x="86829" y="11409"/>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41"/>
            <p:cNvSpPr/>
            <p:nvPr/>
          </p:nvSpPr>
          <p:spPr>
            <a:xfrm>
              <a:off x="3214975" y="2852475"/>
              <a:ext cx="2169900" cy="295250"/>
            </a:xfrm>
            <a:custGeom>
              <a:avLst/>
              <a:gdLst/>
              <a:ahLst/>
              <a:cxnLst/>
              <a:rect l="l" t="t" r="r" b="b"/>
              <a:pathLst>
                <a:path w="86796" h="11810" extrusionOk="0">
                  <a:moveTo>
                    <a:pt x="34" y="1"/>
                  </a:moveTo>
                  <a:lnTo>
                    <a:pt x="0" y="435"/>
                  </a:lnTo>
                  <a:lnTo>
                    <a:pt x="86729" y="11809"/>
                  </a:lnTo>
                  <a:lnTo>
                    <a:pt x="86795" y="11409"/>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41"/>
            <p:cNvSpPr/>
            <p:nvPr/>
          </p:nvSpPr>
          <p:spPr>
            <a:xfrm>
              <a:off x="3188275" y="2990925"/>
              <a:ext cx="2173250" cy="276875"/>
            </a:xfrm>
            <a:custGeom>
              <a:avLst/>
              <a:gdLst/>
              <a:ahLst/>
              <a:cxnLst/>
              <a:rect l="l" t="t" r="r" b="b"/>
              <a:pathLst>
                <a:path w="86930" h="11075" extrusionOk="0">
                  <a:moveTo>
                    <a:pt x="1" y="0"/>
                  </a:moveTo>
                  <a:lnTo>
                    <a:pt x="86929" y="11075"/>
                  </a:lnTo>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41"/>
            <p:cNvSpPr/>
            <p:nvPr/>
          </p:nvSpPr>
          <p:spPr>
            <a:xfrm>
              <a:off x="3176600" y="3146025"/>
              <a:ext cx="2170750" cy="295250"/>
            </a:xfrm>
            <a:custGeom>
              <a:avLst/>
              <a:gdLst/>
              <a:ahLst/>
              <a:cxnLst/>
              <a:rect l="l" t="t" r="r" b="b"/>
              <a:pathLst>
                <a:path w="86830" h="11810" extrusionOk="0">
                  <a:moveTo>
                    <a:pt x="67" y="1"/>
                  </a:moveTo>
                  <a:lnTo>
                    <a:pt x="1" y="401"/>
                  </a:lnTo>
                  <a:lnTo>
                    <a:pt x="86763" y="11809"/>
                  </a:lnTo>
                  <a:lnTo>
                    <a:pt x="86829" y="11375"/>
                  </a:lnTo>
                  <a:lnTo>
                    <a:pt x="6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41"/>
            <p:cNvSpPr/>
            <p:nvPr/>
          </p:nvSpPr>
          <p:spPr>
            <a:xfrm>
              <a:off x="3158250" y="3292800"/>
              <a:ext cx="2169925" cy="295225"/>
            </a:xfrm>
            <a:custGeom>
              <a:avLst/>
              <a:gdLst/>
              <a:ahLst/>
              <a:cxnLst/>
              <a:rect l="l" t="t" r="r" b="b"/>
              <a:pathLst>
                <a:path w="86797" h="11809" extrusionOk="0">
                  <a:moveTo>
                    <a:pt x="34" y="0"/>
                  </a:moveTo>
                  <a:lnTo>
                    <a:pt x="1" y="401"/>
                  </a:lnTo>
                  <a:lnTo>
                    <a:pt x="86729" y="11809"/>
                  </a:lnTo>
                  <a:lnTo>
                    <a:pt x="86796" y="11375"/>
                  </a:lnTo>
                  <a:lnTo>
                    <a:pt x="34"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0" name="Google Shape;920;p41"/>
            <p:cNvSpPr/>
            <p:nvPr/>
          </p:nvSpPr>
          <p:spPr>
            <a:xfrm>
              <a:off x="3139075" y="3438725"/>
              <a:ext cx="2169900" cy="295250"/>
            </a:xfrm>
            <a:custGeom>
              <a:avLst/>
              <a:gdLst/>
              <a:ahLst/>
              <a:cxnLst/>
              <a:rect l="l" t="t" r="r" b="b"/>
              <a:pathLst>
                <a:path w="86796" h="11810" extrusionOk="0">
                  <a:moveTo>
                    <a:pt x="34" y="1"/>
                  </a:moveTo>
                  <a:lnTo>
                    <a:pt x="1" y="435"/>
                  </a:lnTo>
                  <a:lnTo>
                    <a:pt x="86763" y="11809"/>
                  </a:lnTo>
                  <a:lnTo>
                    <a:pt x="86796" y="11409"/>
                  </a:lnTo>
                  <a:lnTo>
                    <a:pt x="34"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41"/>
            <p:cNvSpPr/>
            <p:nvPr/>
          </p:nvSpPr>
          <p:spPr>
            <a:xfrm>
              <a:off x="3113225" y="3570500"/>
              <a:ext cx="2174925" cy="286900"/>
            </a:xfrm>
            <a:custGeom>
              <a:avLst/>
              <a:gdLst/>
              <a:ahLst/>
              <a:cxnLst/>
              <a:rect l="l" t="t" r="r" b="b"/>
              <a:pathLst>
                <a:path w="86997" h="11476" extrusionOk="0">
                  <a:moveTo>
                    <a:pt x="67" y="0"/>
                  </a:moveTo>
                  <a:lnTo>
                    <a:pt x="1" y="434"/>
                  </a:lnTo>
                  <a:lnTo>
                    <a:pt x="86929" y="11475"/>
                  </a:lnTo>
                  <a:lnTo>
                    <a:pt x="86996" y="11075"/>
                  </a:lnTo>
                  <a:lnTo>
                    <a:pt x="67"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41"/>
            <p:cNvSpPr/>
            <p:nvPr/>
          </p:nvSpPr>
          <p:spPr>
            <a:xfrm>
              <a:off x="3350075" y="859400"/>
              <a:ext cx="385300" cy="2927950"/>
            </a:xfrm>
            <a:custGeom>
              <a:avLst/>
              <a:gdLst/>
              <a:ahLst/>
              <a:cxnLst/>
              <a:rect l="l" t="t" r="r" b="b"/>
              <a:pathLst>
                <a:path w="15412" h="117118" extrusionOk="0">
                  <a:moveTo>
                    <a:pt x="14977" y="0"/>
                  </a:moveTo>
                  <a:lnTo>
                    <a:pt x="0" y="117084"/>
                  </a:lnTo>
                  <a:lnTo>
                    <a:pt x="434" y="117117"/>
                  </a:lnTo>
                  <a:lnTo>
                    <a:pt x="15411" y="33"/>
                  </a:lnTo>
                  <a:lnTo>
                    <a:pt x="14977" y="0"/>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41"/>
            <p:cNvSpPr/>
            <p:nvPr/>
          </p:nvSpPr>
          <p:spPr>
            <a:xfrm>
              <a:off x="3469700" y="930725"/>
              <a:ext cx="106375" cy="89750"/>
            </a:xfrm>
            <a:custGeom>
              <a:avLst/>
              <a:gdLst/>
              <a:ahLst/>
              <a:cxnLst/>
              <a:rect l="l" t="t" r="r" b="b"/>
              <a:pathLst>
                <a:path w="4255" h="3590" extrusionOk="0">
                  <a:moveTo>
                    <a:pt x="2347" y="1"/>
                  </a:moveTo>
                  <a:cubicBezTo>
                    <a:pt x="886" y="1"/>
                    <a:pt x="1" y="1713"/>
                    <a:pt x="919" y="2885"/>
                  </a:cubicBezTo>
                  <a:cubicBezTo>
                    <a:pt x="1301" y="3368"/>
                    <a:pt x="1828" y="3590"/>
                    <a:pt x="2346" y="3590"/>
                  </a:cubicBezTo>
                  <a:cubicBezTo>
                    <a:pt x="3185" y="3590"/>
                    <a:pt x="3998" y="3008"/>
                    <a:pt x="4121" y="2017"/>
                  </a:cubicBezTo>
                  <a:cubicBezTo>
                    <a:pt x="4255" y="1050"/>
                    <a:pt x="3554" y="149"/>
                    <a:pt x="2587" y="16"/>
                  </a:cubicBezTo>
                  <a:cubicBezTo>
                    <a:pt x="2506" y="6"/>
                    <a:pt x="2426" y="1"/>
                    <a:pt x="234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41"/>
            <p:cNvSpPr/>
            <p:nvPr/>
          </p:nvSpPr>
          <p:spPr>
            <a:xfrm>
              <a:off x="3428075" y="1256800"/>
              <a:ext cx="106300" cy="89525"/>
            </a:xfrm>
            <a:custGeom>
              <a:avLst/>
              <a:gdLst/>
              <a:ahLst/>
              <a:cxnLst/>
              <a:rect l="l" t="t" r="r" b="b"/>
              <a:pathLst>
                <a:path w="4252" h="3581" extrusionOk="0">
                  <a:moveTo>
                    <a:pt x="2341" y="0"/>
                  </a:moveTo>
                  <a:cubicBezTo>
                    <a:pt x="881" y="0"/>
                    <a:pt x="1" y="1682"/>
                    <a:pt x="950" y="2884"/>
                  </a:cubicBezTo>
                  <a:cubicBezTo>
                    <a:pt x="1315" y="3363"/>
                    <a:pt x="1828" y="3580"/>
                    <a:pt x="2336" y="3580"/>
                  </a:cubicBezTo>
                  <a:cubicBezTo>
                    <a:pt x="3172" y="3580"/>
                    <a:pt x="3994" y="2992"/>
                    <a:pt x="4119" y="2017"/>
                  </a:cubicBezTo>
                  <a:cubicBezTo>
                    <a:pt x="4252" y="1050"/>
                    <a:pt x="3551" y="149"/>
                    <a:pt x="2584" y="16"/>
                  </a:cubicBezTo>
                  <a:cubicBezTo>
                    <a:pt x="2501" y="5"/>
                    <a:pt x="2420" y="0"/>
                    <a:pt x="234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41"/>
            <p:cNvSpPr/>
            <p:nvPr/>
          </p:nvSpPr>
          <p:spPr>
            <a:xfrm>
              <a:off x="3387175" y="1582850"/>
              <a:ext cx="105525" cy="89175"/>
            </a:xfrm>
            <a:custGeom>
              <a:avLst/>
              <a:gdLst/>
              <a:ahLst/>
              <a:cxnLst/>
              <a:rect l="l" t="t" r="r" b="b"/>
              <a:pathLst>
                <a:path w="4221" h="3567" extrusionOk="0">
                  <a:moveTo>
                    <a:pt x="2314" y="1"/>
                  </a:moveTo>
                  <a:cubicBezTo>
                    <a:pt x="883" y="1"/>
                    <a:pt x="0" y="1683"/>
                    <a:pt x="918" y="2885"/>
                  </a:cubicBezTo>
                  <a:cubicBezTo>
                    <a:pt x="1284" y="3352"/>
                    <a:pt x="1799" y="3566"/>
                    <a:pt x="2310" y="3566"/>
                  </a:cubicBezTo>
                  <a:cubicBezTo>
                    <a:pt x="3148" y="3566"/>
                    <a:pt x="3975" y="2991"/>
                    <a:pt x="4120" y="2018"/>
                  </a:cubicBezTo>
                  <a:cubicBezTo>
                    <a:pt x="4220" y="1017"/>
                    <a:pt x="3553" y="150"/>
                    <a:pt x="2552" y="16"/>
                  </a:cubicBezTo>
                  <a:cubicBezTo>
                    <a:pt x="2471" y="6"/>
                    <a:pt x="2392" y="1"/>
                    <a:pt x="23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41"/>
            <p:cNvSpPr/>
            <p:nvPr/>
          </p:nvSpPr>
          <p:spPr>
            <a:xfrm>
              <a:off x="3345475" y="1908925"/>
              <a:ext cx="105525" cy="89525"/>
            </a:xfrm>
            <a:custGeom>
              <a:avLst/>
              <a:gdLst/>
              <a:ahLst/>
              <a:cxnLst/>
              <a:rect l="l" t="t" r="r" b="b"/>
              <a:pathLst>
                <a:path w="4221" h="3581" extrusionOk="0">
                  <a:moveTo>
                    <a:pt x="2314" y="1"/>
                  </a:moveTo>
                  <a:cubicBezTo>
                    <a:pt x="883" y="1"/>
                    <a:pt x="1" y="1683"/>
                    <a:pt x="918" y="2885"/>
                  </a:cubicBezTo>
                  <a:cubicBezTo>
                    <a:pt x="1296" y="3364"/>
                    <a:pt x="1817" y="3581"/>
                    <a:pt x="2330" y="3581"/>
                  </a:cubicBezTo>
                  <a:cubicBezTo>
                    <a:pt x="3174" y="3581"/>
                    <a:pt x="3996" y="2993"/>
                    <a:pt x="4120" y="2017"/>
                  </a:cubicBezTo>
                  <a:cubicBezTo>
                    <a:pt x="4220" y="1017"/>
                    <a:pt x="3553" y="149"/>
                    <a:pt x="2552" y="16"/>
                  </a:cubicBezTo>
                  <a:cubicBezTo>
                    <a:pt x="2471" y="6"/>
                    <a:pt x="2392" y="1"/>
                    <a:pt x="231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41"/>
            <p:cNvSpPr/>
            <p:nvPr/>
          </p:nvSpPr>
          <p:spPr>
            <a:xfrm>
              <a:off x="3303825" y="2235000"/>
              <a:ext cx="106300" cy="89150"/>
            </a:xfrm>
            <a:custGeom>
              <a:avLst/>
              <a:gdLst/>
              <a:ahLst/>
              <a:cxnLst/>
              <a:rect l="l" t="t" r="r" b="b"/>
              <a:pathLst>
                <a:path w="4252" h="3566" extrusionOk="0">
                  <a:moveTo>
                    <a:pt x="2340" y="0"/>
                  </a:moveTo>
                  <a:cubicBezTo>
                    <a:pt x="881" y="0"/>
                    <a:pt x="0" y="1682"/>
                    <a:pt x="949" y="2884"/>
                  </a:cubicBezTo>
                  <a:cubicBezTo>
                    <a:pt x="1316" y="3352"/>
                    <a:pt x="1831" y="3566"/>
                    <a:pt x="2340" y="3566"/>
                  </a:cubicBezTo>
                  <a:cubicBezTo>
                    <a:pt x="3175" y="3566"/>
                    <a:pt x="3994" y="2991"/>
                    <a:pt x="4118" y="2017"/>
                  </a:cubicBezTo>
                  <a:cubicBezTo>
                    <a:pt x="4252" y="1016"/>
                    <a:pt x="3551" y="116"/>
                    <a:pt x="2584" y="16"/>
                  </a:cubicBezTo>
                  <a:cubicBezTo>
                    <a:pt x="2501" y="5"/>
                    <a:pt x="2420" y="0"/>
                    <a:pt x="234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41"/>
            <p:cNvSpPr/>
            <p:nvPr/>
          </p:nvSpPr>
          <p:spPr>
            <a:xfrm>
              <a:off x="3262900" y="2560225"/>
              <a:ext cx="105525" cy="89750"/>
            </a:xfrm>
            <a:custGeom>
              <a:avLst/>
              <a:gdLst/>
              <a:ahLst/>
              <a:cxnLst/>
              <a:rect l="l" t="t" r="r" b="b"/>
              <a:pathLst>
                <a:path w="4221" h="3590" extrusionOk="0">
                  <a:moveTo>
                    <a:pt x="2318" y="1"/>
                  </a:moveTo>
                  <a:cubicBezTo>
                    <a:pt x="885" y="1"/>
                    <a:pt x="0" y="1713"/>
                    <a:pt x="919" y="2885"/>
                  </a:cubicBezTo>
                  <a:cubicBezTo>
                    <a:pt x="1288" y="3368"/>
                    <a:pt x="1807" y="3590"/>
                    <a:pt x="2320" y="3590"/>
                  </a:cubicBezTo>
                  <a:cubicBezTo>
                    <a:pt x="3151" y="3590"/>
                    <a:pt x="3964" y="3008"/>
                    <a:pt x="4087" y="2017"/>
                  </a:cubicBezTo>
                  <a:cubicBezTo>
                    <a:pt x="4221" y="1050"/>
                    <a:pt x="3520" y="149"/>
                    <a:pt x="2553" y="16"/>
                  </a:cubicBezTo>
                  <a:cubicBezTo>
                    <a:pt x="2473" y="6"/>
                    <a:pt x="2395" y="1"/>
                    <a:pt x="231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41"/>
            <p:cNvSpPr/>
            <p:nvPr/>
          </p:nvSpPr>
          <p:spPr>
            <a:xfrm>
              <a:off x="3221225" y="2886300"/>
              <a:ext cx="105525" cy="89750"/>
            </a:xfrm>
            <a:custGeom>
              <a:avLst/>
              <a:gdLst/>
              <a:ahLst/>
              <a:cxnLst/>
              <a:rect l="l" t="t" r="r" b="b"/>
              <a:pathLst>
                <a:path w="4221" h="3590" extrusionOk="0">
                  <a:moveTo>
                    <a:pt x="2342" y="0"/>
                  </a:moveTo>
                  <a:cubicBezTo>
                    <a:pt x="883" y="0"/>
                    <a:pt x="0" y="1682"/>
                    <a:pt x="918" y="2884"/>
                  </a:cubicBezTo>
                  <a:cubicBezTo>
                    <a:pt x="1287" y="3368"/>
                    <a:pt x="1811" y="3589"/>
                    <a:pt x="2330" y="3589"/>
                  </a:cubicBezTo>
                  <a:cubicBezTo>
                    <a:pt x="3171" y="3589"/>
                    <a:pt x="3996" y="3007"/>
                    <a:pt x="4120" y="2017"/>
                  </a:cubicBezTo>
                  <a:cubicBezTo>
                    <a:pt x="4220" y="1050"/>
                    <a:pt x="3553" y="149"/>
                    <a:pt x="2586" y="16"/>
                  </a:cubicBezTo>
                  <a:cubicBezTo>
                    <a:pt x="2503" y="5"/>
                    <a:pt x="2422" y="0"/>
                    <a:pt x="234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41"/>
            <p:cNvSpPr/>
            <p:nvPr/>
          </p:nvSpPr>
          <p:spPr>
            <a:xfrm>
              <a:off x="3179525" y="3212350"/>
              <a:ext cx="106350" cy="89525"/>
            </a:xfrm>
            <a:custGeom>
              <a:avLst/>
              <a:gdLst/>
              <a:ahLst/>
              <a:cxnLst/>
              <a:rect l="l" t="t" r="r" b="b"/>
              <a:pathLst>
                <a:path w="4254" h="3581" extrusionOk="0">
                  <a:moveTo>
                    <a:pt x="2342" y="1"/>
                  </a:moveTo>
                  <a:cubicBezTo>
                    <a:pt x="883" y="1"/>
                    <a:pt x="0" y="1683"/>
                    <a:pt x="918" y="2885"/>
                  </a:cubicBezTo>
                  <a:cubicBezTo>
                    <a:pt x="1296" y="3364"/>
                    <a:pt x="1817" y="3581"/>
                    <a:pt x="2330" y="3581"/>
                  </a:cubicBezTo>
                  <a:cubicBezTo>
                    <a:pt x="3174" y="3581"/>
                    <a:pt x="3996" y="2993"/>
                    <a:pt x="4120" y="2018"/>
                  </a:cubicBezTo>
                  <a:cubicBezTo>
                    <a:pt x="4254" y="1050"/>
                    <a:pt x="3553" y="150"/>
                    <a:pt x="2586" y="16"/>
                  </a:cubicBezTo>
                  <a:cubicBezTo>
                    <a:pt x="2503" y="6"/>
                    <a:pt x="2422" y="1"/>
                    <a:pt x="234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41"/>
            <p:cNvSpPr/>
            <p:nvPr/>
          </p:nvSpPr>
          <p:spPr>
            <a:xfrm>
              <a:off x="3138650" y="3538425"/>
              <a:ext cx="105525" cy="89525"/>
            </a:xfrm>
            <a:custGeom>
              <a:avLst/>
              <a:gdLst/>
              <a:ahLst/>
              <a:cxnLst/>
              <a:rect l="l" t="t" r="r" b="b"/>
              <a:pathLst>
                <a:path w="4221" h="3581" extrusionOk="0">
                  <a:moveTo>
                    <a:pt x="2310" y="1"/>
                  </a:moveTo>
                  <a:cubicBezTo>
                    <a:pt x="853" y="1"/>
                    <a:pt x="1" y="1683"/>
                    <a:pt x="918" y="2885"/>
                  </a:cubicBezTo>
                  <a:cubicBezTo>
                    <a:pt x="1284" y="3364"/>
                    <a:pt x="1797" y="3581"/>
                    <a:pt x="2305" y="3581"/>
                  </a:cubicBezTo>
                  <a:cubicBezTo>
                    <a:pt x="3141" y="3581"/>
                    <a:pt x="3963" y="2993"/>
                    <a:pt x="4087" y="2017"/>
                  </a:cubicBezTo>
                  <a:cubicBezTo>
                    <a:pt x="4221" y="1017"/>
                    <a:pt x="3520" y="149"/>
                    <a:pt x="2553" y="16"/>
                  </a:cubicBezTo>
                  <a:cubicBezTo>
                    <a:pt x="2470" y="6"/>
                    <a:pt x="2389" y="1"/>
                    <a:pt x="23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41"/>
            <p:cNvSpPr/>
            <p:nvPr/>
          </p:nvSpPr>
          <p:spPr>
            <a:xfrm>
              <a:off x="3266675" y="900050"/>
              <a:ext cx="259375" cy="211000"/>
            </a:xfrm>
            <a:custGeom>
              <a:avLst/>
              <a:gdLst/>
              <a:ahLst/>
              <a:cxnLst/>
              <a:rect l="l" t="t" r="r" b="b"/>
              <a:pathLst>
                <a:path w="10375" h="8440" extrusionOk="0">
                  <a:moveTo>
                    <a:pt x="4520" y="0"/>
                  </a:moveTo>
                  <a:cubicBezTo>
                    <a:pt x="4212" y="0"/>
                    <a:pt x="3903" y="25"/>
                    <a:pt x="3603" y="75"/>
                  </a:cubicBezTo>
                  <a:cubicBezTo>
                    <a:pt x="2936" y="175"/>
                    <a:pt x="2302" y="442"/>
                    <a:pt x="1768" y="809"/>
                  </a:cubicBezTo>
                  <a:cubicBezTo>
                    <a:pt x="1201" y="1176"/>
                    <a:pt x="734" y="1710"/>
                    <a:pt x="401" y="2310"/>
                  </a:cubicBezTo>
                  <a:cubicBezTo>
                    <a:pt x="134" y="2877"/>
                    <a:pt x="0" y="3511"/>
                    <a:pt x="34" y="4145"/>
                  </a:cubicBezTo>
                  <a:cubicBezTo>
                    <a:pt x="34" y="4679"/>
                    <a:pt x="134" y="5246"/>
                    <a:pt x="301" y="5779"/>
                  </a:cubicBezTo>
                  <a:cubicBezTo>
                    <a:pt x="467" y="6246"/>
                    <a:pt x="701" y="6680"/>
                    <a:pt x="1001" y="7047"/>
                  </a:cubicBezTo>
                  <a:cubicBezTo>
                    <a:pt x="1235" y="7381"/>
                    <a:pt x="1535" y="7647"/>
                    <a:pt x="1868" y="7881"/>
                  </a:cubicBezTo>
                  <a:cubicBezTo>
                    <a:pt x="2102" y="8048"/>
                    <a:pt x="2369" y="8181"/>
                    <a:pt x="2669" y="8281"/>
                  </a:cubicBezTo>
                  <a:cubicBezTo>
                    <a:pt x="2836" y="8348"/>
                    <a:pt x="3002" y="8381"/>
                    <a:pt x="3203" y="8415"/>
                  </a:cubicBezTo>
                  <a:cubicBezTo>
                    <a:pt x="3253" y="8431"/>
                    <a:pt x="3303" y="8440"/>
                    <a:pt x="3340" y="8440"/>
                  </a:cubicBezTo>
                  <a:cubicBezTo>
                    <a:pt x="3378" y="8440"/>
                    <a:pt x="3403" y="8431"/>
                    <a:pt x="3403" y="8415"/>
                  </a:cubicBezTo>
                  <a:cubicBezTo>
                    <a:pt x="3403" y="8415"/>
                    <a:pt x="3336" y="8348"/>
                    <a:pt x="3236" y="8281"/>
                  </a:cubicBezTo>
                  <a:cubicBezTo>
                    <a:pt x="3103" y="8215"/>
                    <a:pt x="2936" y="8148"/>
                    <a:pt x="2769" y="8048"/>
                  </a:cubicBezTo>
                  <a:cubicBezTo>
                    <a:pt x="2502" y="7914"/>
                    <a:pt x="2269" y="7748"/>
                    <a:pt x="2068" y="7581"/>
                  </a:cubicBezTo>
                  <a:cubicBezTo>
                    <a:pt x="1802" y="7347"/>
                    <a:pt x="1568" y="7080"/>
                    <a:pt x="1335" y="6780"/>
                  </a:cubicBezTo>
                  <a:cubicBezTo>
                    <a:pt x="1101" y="6413"/>
                    <a:pt x="934" y="6013"/>
                    <a:pt x="801" y="5613"/>
                  </a:cubicBezTo>
                  <a:cubicBezTo>
                    <a:pt x="667" y="5112"/>
                    <a:pt x="601" y="4645"/>
                    <a:pt x="634" y="4145"/>
                  </a:cubicBezTo>
                  <a:cubicBezTo>
                    <a:pt x="601" y="3611"/>
                    <a:pt x="734" y="3077"/>
                    <a:pt x="968" y="2577"/>
                  </a:cubicBezTo>
                  <a:cubicBezTo>
                    <a:pt x="1235" y="2077"/>
                    <a:pt x="1635" y="1643"/>
                    <a:pt x="2102" y="1343"/>
                  </a:cubicBezTo>
                  <a:cubicBezTo>
                    <a:pt x="2602" y="1009"/>
                    <a:pt x="3136" y="776"/>
                    <a:pt x="3703" y="676"/>
                  </a:cubicBezTo>
                  <a:cubicBezTo>
                    <a:pt x="3997" y="621"/>
                    <a:pt x="4301" y="596"/>
                    <a:pt x="4604" y="596"/>
                  </a:cubicBezTo>
                  <a:cubicBezTo>
                    <a:pt x="4851" y="596"/>
                    <a:pt x="5098" y="612"/>
                    <a:pt x="5337" y="642"/>
                  </a:cubicBezTo>
                  <a:cubicBezTo>
                    <a:pt x="6305" y="776"/>
                    <a:pt x="7205" y="1109"/>
                    <a:pt x="8039" y="1576"/>
                  </a:cubicBezTo>
                  <a:cubicBezTo>
                    <a:pt x="8606" y="1910"/>
                    <a:pt x="9174" y="2244"/>
                    <a:pt x="9707" y="2644"/>
                  </a:cubicBezTo>
                  <a:cubicBezTo>
                    <a:pt x="10037" y="2884"/>
                    <a:pt x="10259" y="3016"/>
                    <a:pt x="10325" y="3016"/>
                  </a:cubicBezTo>
                  <a:cubicBezTo>
                    <a:pt x="10332" y="3016"/>
                    <a:pt x="10338" y="3014"/>
                    <a:pt x="10341" y="3011"/>
                  </a:cubicBezTo>
                  <a:cubicBezTo>
                    <a:pt x="10374" y="2977"/>
                    <a:pt x="10208" y="2777"/>
                    <a:pt x="9874" y="2444"/>
                  </a:cubicBezTo>
                  <a:cubicBezTo>
                    <a:pt x="9374" y="1977"/>
                    <a:pt x="8840" y="1543"/>
                    <a:pt x="8273" y="1176"/>
                  </a:cubicBezTo>
                  <a:cubicBezTo>
                    <a:pt x="7406" y="609"/>
                    <a:pt x="6472" y="242"/>
                    <a:pt x="5438" y="75"/>
                  </a:cubicBezTo>
                  <a:cubicBezTo>
                    <a:pt x="5137" y="25"/>
                    <a:pt x="4829" y="0"/>
                    <a:pt x="4520"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41"/>
            <p:cNvSpPr/>
            <p:nvPr/>
          </p:nvSpPr>
          <p:spPr>
            <a:xfrm>
              <a:off x="3224975" y="1226100"/>
              <a:ext cx="259375" cy="211225"/>
            </a:xfrm>
            <a:custGeom>
              <a:avLst/>
              <a:gdLst/>
              <a:ahLst/>
              <a:cxnLst/>
              <a:rect l="l" t="t" r="r" b="b"/>
              <a:pathLst>
                <a:path w="10375" h="8449" extrusionOk="0">
                  <a:moveTo>
                    <a:pt x="4541" y="1"/>
                  </a:moveTo>
                  <a:cubicBezTo>
                    <a:pt x="4237" y="1"/>
                    <a:pt x="3937" y="26"/>
                    <a:pt x="3636" y="76"/>
                  </a:cubicBezTo>
                  <a:cubicBezTo>
                    <a:pt x="2969" y="176"/>
                    <a:pt x="2335" y="443"/>
                    <a:pt x="1768" y="810"/>
                  </a:cubicBezTo>
                  <a:cubicBezTo>
                    <a:pt x="1201" y="1177"/>
                    <a:pt x="734" y="1711"/>
                    <a:pt x="401" y="2311"/>
                  </a:cubicBezTo>
                  <a:cubicBezTo>
                    <a:pt x="134" y="2878"/>
                    <a:pt x="0" y="3512"/>
                    <a:pt x="34" y="4146"/>
                  </a:cubicBezTo>
                  <a:cubicBezTo>
                    <a:pt x="34" y="4679"/>
                    <a:pt x="134" y="5246"/>
                    <a:pt x="301" y="5780"/>
                  </a:cubicBezTo>
                  <a:cubicBezTo>
                    <a:pt x="467" y="6247"/>
                    <a:pt x="701" y="6681"/>
                    <a:pt x="1001" y="7048"/>
                  </a:cubicBezTo>
                  <a:cubicBezTo>
                    <a:pt x="1235" y="7381"/>
                    <a:pt x="1535" y="7648"/>
                    <a:pt x="1868" y="7882"/>
                  </a:cubicBezTo>
                  <a:cubicBezTo>
                    <a:pt x="2102" y="8048"/>
                    <a:pt x="2369" y="8182"/>
                    <a:pt x="2669" y="8282"/>
                  </a:cubicBezTo>
                  <a:cubicBezTo>
                    <a:pt x="2836" y="8349"/>
                    <a:pt x="3003" y="8415"/>
                    <a:pt x="3203" y="8449"/>
                  </a:cubicBezTo>
                  <a:lnTo>
                    <a:pt x="3403" y="8449"/>
                  </a:lnTo>
                  <a:cubicBezTo>
                    <a:pt x="3403" y="8415"/>
                    <a:pt x="3336" y="8349"/>
                    <a:pt x="3236" y="8315"/>
                  </a:cubicBezTo>
                  <a:cubicBezTo>
                    <a:pt x="3136" y="8249"/>
                    <a:pt x="2969" y="8182"/>
                    <a:pt x="2769" y="8048"/>
                  </a:cubicBezTo>
                  <a:cubicBezTo>
                    <a:pt x="2536" y="7915"/>
                    <a:pt x="2302" y="7748"/>
                    <a:pt x="2102" y="7581"/>
                  </a:cubicBezTo>
                  <a:cubicBezTo>
                    <a:pt x="1802" y="7348"/>
                    <a:pt x="1568" y="7081"/>
                    <a:pt x="1368" y="6781"/>
                  </a:cubicBezTo>
                  <a:cubicBezTo>
                    <a:pt x="1135" y="6414"/>
                    <a:pt x="934" y="6047"/>
                    <a:pt x="834" y="5613"/>
                  </a:cubicBezTo>
                  <a:cubicBezTo>
                    <a:pt x="701" y="5146"/>
                    <a:pt x="634" y="4646"/>
                    <a:pt x="634" y="4146"/>
                  </a:cubicBezTo>
                  <a:cubicBezTo>
                    <a:pt x="634" y="3612"/>
                    <a:pt x="734" y="3078"/>
                    <a:pt x="968" y="2611"/>
                  </a:cubicBezTo>
                  <a:cubicBezTo>
                    <a:pt x="1268" y="2077"/>
                    <a:pt x="1668" y="1677"/>
                    <a:pt x="2135" y="1344"/>
                  </a:cubicBezTo>
                  <a:cubicBezTo>
                    <a:pt x="2602" y="1010"/>
                    <a:pt x="3136" y="777"/>
                    <a:pt x="3703" y="676"/>
                  </a:cubicBezTo>
                  <a:cubicBezTo>
                    <a:pt x="4015" y="621"/>
                    <a:pt x="4317" y="597"/>
                    <a:pt x="4620" y="597"/>
                  </a:cubicBezTo>
                  <a:cubicBezTo>
                    <a:pt x="4868" y="597"/>
                    <a:pt x="5116" y="613"/>
                    <a:pt x="5371" y="643"/>
                  </a:cubicBezTo>
                  <a:cubicBezTo>
                    <a:pt x="6305" y="777"/>
                    <a:pt x="7206" y="1110"/>
                    <a:pt x="8040" y="1577"/>
                  </a:cubicBezTo>
                  <a:cubicBezTo>
                    <a:pt x="8607" y="1877"/>
                    <a:pt x="9174" y="2244"/>
                    <a:pt x="9707" y="2645"/>
                  </a:cubicBezTo>
                  <a:cubicBezTo>
                    <a:pt x="10067" y="2884"/>
                    <a:pt x="10265" y="3016"/>
                    <a:pt x="10326" y="3016"/>
                  </a:cubicBezTo>
                  <a:cubicBezTo>
                    <a:pt x="10333" y="3016"/>
                    <a:pt x="10338" y="3015"/>
                    <a:pt x="10341" y="3011"/>
                  </a:cubicBezTo>
                  <a:cubicBezTo>
                    <a:pt x="10375" y="2978"/>
                    <a:pt x="10208" y="2778"/>
                    <a:pt x="9874" y="2444"/>
                  </a:cubicBezTo>
                  <a:cubicBezTo>
                    <a:pt x="9374" y="1977"/>
                    <a:pt x="8840" y="1544"/>
                    <a:pt x="8273" y="1177"/>
                  </a:cubicBezTo>
                  <a:cubicBezTo>
                    <a:pt x="7439" y="610"/>
                    <a:pt x="6472" y="243"/>
                    <a:pt x="5471" y="76"/>
                  </a:cubicBezTo>
                  <a:cubicBezTo>
                    <a:pt x="5154" y="26"/>
                    <a:pt x="4846" y="1"/>
                    <a:pt x="454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41"/>
            <p:cNvSpPr/>
            <p:nvPr/>
          </p:nvSpPr>
          <p:spPr>
            <a:xfrm>
              <a:off x="3184100" y="1551550"/>
              <a:ext cx="258550" cy="211000"/>
            </a:xfrm>
            <a:custGeom>
              <a:avLst/>
              <a:gdLst/>
              <a:ahLst/>
              <a:cxnLst/>
              <a:rect l="l" t="t" r="r" b="b"/>
              <a:pathLst>
                <a:path w="10342" h="8440" extrusionOk="0">
                  <a:moveTo>
                    <a:pt x="4521" y="1"/>
                  </a:moveTo>
                  <a:cubicBezTo>
                    <a:pt x="4212" y="1"/>
                    <a:pt x="3904" y="34"/>
                    <a:pt x="3604" y="101"/>
                  </a:cubicBezTo>
                  <a:cubicBezTo>
                    <a:pt x="2936" y="201"/>
                    <a:pt x="2303" y="434"/>
                    <a:pt x="1736" y="835"/>
                  </a:cubicBezTo>
                  <a:cubicBezTo>
                    <a:pt x="1168" y="1201"/>
                    <a:pt x="701" y="1702"/>
                    <a:pt x="401" y="2336"/>
                  </a:cubicBezTo>
                  <a:cubicBezTo>
                    <a:pt x="134" y="2903"/>
                    <a:pt x="1" y="3536"/>
                    <a:pt x="34" y="4170"/>
                  </a:cubicBezTo>
                  <a:cubicBezTo>
                    <a:pt x="34" y="4704"/>
                    <a:pt x="101" y="5271"/>
                    <a:pt x="301" y="5805"/>
                  </a:cubicBezTo>
                  <a:cubicBezTo>
                    <a:pt x="435" y="6272"/>
                    <a:pt x="668" y="6705"/>
                    <a:pt x="968" y="7072"/>
                  </a:cubicBezTo>
                  <a:cubicBezTo>
                    <a:pt x="1402" y="7639"/>
                    <a:pt x="1969" y="8040"/>
                    <a:pt x="2636" y="8307"/>
                  </a:cubicBezTo>
                  <a:cubicBezTo>
                    <a:pt x="2803" y="8373"/>
                    <a:pt x="3003" y="8407"/>
                    <a:pt x="3170" y="8440"/>
                  </a:cubicBezTo>
                  <a:lnTo>
                    <a:pt x="3370" y="8440"/>
                  </a:lnTo>
                  <a:cubicBezTo>
                    <a:pt x="3370" y="8407"/>
                    <a:pt x="3303" y="8373"/>
                    <a:pt x="3203" y="8307"/>
                  </a:cubicBezTo>
                  <a:cubicBezTo>
                    <a:pt x="3103" y="8240"/>
                    <a:pt x="2936" y="8173"/>
                    <a:pt x="2736" y="8073"/>
                  </a:cubicBezTo>
                  <a:cubicBezTo>
                    <a:pt x="2503" y="7906"/>
                    <a:pt x="2269" y="7773"/>
                    <a:pt x="2069" y="7606"/>
                  </a:cubicBezTo>
                  <a:cubicBezTo>
                    <a:pt x="1769" y="7373"/>
                    <a:pt x="1535" y="7106"/>
                    <a:pt x="1335" y="6805"/>
                  </a:cubicBezTo>
                  <a:cubicBezTo>
                    <a:pt x="1102" y="6439"/>
                    <a:pt x="902" y="6038"/>
                    <a:pt x="802" y="5638"/>
                  </a:cubicBezTo>
                  <a:cubicBezTo>
                    <a:pt x="668" y="5138"/>
                    <a:pt x="601" y="4637"/>
                    <a:pt x="601" y="4170"/>
                  </a:cubicBezTo>
                  <a:cubicBezTo>
                    <a:pt x="601" y="3603"/>
                    <a:pt x="735" y="3103"/>
                    <a:pt x="935" y="2602"/>
                  </a:cubicBezTo>
                  <a:cubicBezTo>
                    <a:pt x="1235" y="2102"/>
                    <a:pt x="1635" y="1668"/>
                    <a:pt x="2102" y="1368"/>
                  </a:cubicBezTo>
                  <a:cubicBezTo>
                    <a:pt x="2569" y="1035"/>
                    <a:pt x="3137" y="801"/>
                    <a:pt x="3704" y="701"/>
                  </a:cubicBezTo>
                  <a:cubicBezTo>
                    <a:pt x="3997" y="646"/>
                    <a:pt x="4301" y="621"/>
                    <a:pt x="4604" y="621"/>
                  </a:cubicBezTo>
                  <a:cubicBezTo>
                    <a:pt x="4852" y="621"/>
                    <a:pt x="5098" y="638"/>
                    <a:pt x="5338" y="668"/>
                  </a:cubicBezTo>
                  <a:cubicBezTo>
                    <a:pt x="6272" y="801"/>
                    <a:pt x="7206" y="1135"/>
                    <a:pt x="8007" y="1602"/>
                  </a:cubicBezTo>
                  <a:cubicBezTo>
                    <a:pt x="8607" y="1935"/>
                    <a:pt x="9141" y="2269"/>
                    <a:pt x="9675" y="2669"/>
                  </a:cubicBezTo>
                  <a:cubicBezTo>
                    <a:pt x="10034" y="2909"/>
                    <a:pt x="10232" y="3041"/>
                    <a:pt x="10293" y="3041"/>
                  </a:cubicBezTo>
                  <a:cubicBezTo>
                    <a:pt x="10300" y="3041"/>
                    <a:pt x="10305" y="3039"/>
                    <a:pt x="10308" y="3036"/>
                  </a:cubicBezTo>
                  <a:cubicBezTo>
                    <a:pt x="10342" y="3003"/>
                    <a:pt x="10175" y="2803"/>
                    <a:pt x="9841" y="2469"/>
                  </a:cubicBezTo>
                  <a:cubicBezTo>
                    <a:pt x="9374" y="2002"/>
                    <a:pt x="8841" y="1568"/>
                    <a:pt x="8274" y="1201"/>
                  </a:cubicBezTo>
                  <a:cubicBezTo>
                    <a:pt x="7406" y="634"/>
                    <a:pt x="6439" y="267"/>
                    <a:pt x="5438" y="101"/>
                  </a:cubicBezTo>
                  <a:cubicBezTo>
                    <a:pt x="5138" y="34"/>
                    <a:pt x="4829" y="1"/>
                    <a:pt x="452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41"/>
            <p:cNvSpPr/>
            <p:nvPr/>
          </p:nvSpPr>
          <p:spPr>
            <a:xfrm>
              <a:off x="3142425" y="1877400"/>
              <a:ext cx="259375" cy="211850"/>
            </a:xfrm>
            <a:custGeom>
              <a:avLst/>
              <a:gdLst/>
              <a:ahLst/>
              <a:cxnLst/>
              <a:rect l="l" t="t" r="r" b="b"/>
              <a:pathLst>
                <a:path w="10375" h="8474" extrusionOk="0">
                  <a:moveTo>
                    <a:pt x="4520" y="1"/>
                  </a:moveTo>
                  <a:cubicBezTo>
                    <a:pt x="4211" y="1"/>
                    <a:pt x="3903" y="26"/>
                    <a:pt x="3603" y="76"/>
                  </a:cubicBezTo>
                  <a:cubicBezTo>
                    <a:pt x="2936" y="176"/>
                    <a:pt x="2302" y="443"/>
                    <a:pt x="1768" y="810"/>
                  </a:cubicBezTo>
                  <a:cubicBezTo>
                    <a:pt x="1201" y="1210"/>
                    <a:pt x="734" y="1710"/>
                    <a:pt x="400" y="2311"/>
                  </a:cubicBezTo>
                  <a:cubicBezTo>
                    <a:pt x="134" y="2878"/>
                    <a:pt x="0" y="3512"/>
                    <a:pt x="33" y="4146"/>
                  </a:cubicBezTo>
                  <a:cubicBezTo>
                    <a:pt x="33" y="4713"/>
                    <a:pt x="134" y="5246"/>
                    <a:pt x="300" y="5780"/>
                  </a:cubicBezTo>
                  <a:cubicBezTo>
                    <a:pt x="467" y="6247"/>
                    <a:pt x="667" y="6681"/>
                    <a:pt x="967" y="7081"/>
                  </a:cubicBezTo>
                  <a:cubicBezTo>
                    <a:pt x="1234" y="7381"/>
                    <a:pt x="1535" y="7648"/>
                    <a:pt x="1868" y="7882"/>
                  </a:cubicBezTo>
                  <a:cubicBezTo>
                    <a:pt x="2102" y="8048"/>
                    <a:pt x="2368" y="8182"/>
                    <a:pt x="2635" y="8315"/>
                  </a:cubicBezTo>
                  <a:cubicBezTo>
                    <a:pt x="2835" y="8349"/>
                    <a:pt x="3002" y="8415"/>
                    <a:pt x="3202" y="8449"/>
                  </a:cubicBezTo>
                  <a:cubicBezTo>
                    <a:pt x="3252" y="8465"/>
                    <a:pt x="3294" y="8474"/>
                    <a:pt x="3323" y="8474"/>
                  </a:cubicBezTo>
                  <a:cubicBezTo>
                    <a:pt x="3352" y="8474"/>
                    <a:pt x="3369" y="8465"/>
                    <a:pt x="3369" y="8449"/>
                  </a:cubicBezTo>
                  <a:cubicBezTo>
                    <a:pt x="3403" y="8415"/>
                    <a:pt x="3336" y="8382"/>
                    <a:pt x="3202" y="8315"/>
                  </a:cubicBezTo>
                  <a:cubicBezTo>
                    <a:pt x="3102" y="8249"/>
                    <a:pt x="2936" y="8182"/>
                    <a:pt x="2735" y="8048"/>
                  </a:cubicBezTo>
                  <a:cubicBezTo>
                    <a:pt x="2502" y="7915"/>
                    <a:pt x="2268" y="7748"/>
                    <a:pt x="2068" y="7581"/>
                  </a:cubicBezTo>
                  <a:cubicBezTo>
                    <a:pt x="1801" y="7348"/>
                    <a:pt x="1535" y="7081"/>
                    <a:pt x="1334" y="6781"/>
                  </a:cubicBezTo>
                  <a:cubicBezTo>
                    <a:pt x="1101" y="6447"/>
                    <a:pt x="934" y="6047"/>
                    <a:pt x="801" y="5613"/>
                  </a:cubicBezTo>
                  <a:cubicBezTo>
                    <a:pt x="667" y="5146"/>
                    <a:pt x="601" y="4646"/>
                    <a:pt x="601" y="4146"/>
                  </a:cubicBezTo>
                  <a:cubicBezTo>
                    <a:pt x="567" y="3011"/>
                    <a:pt x="1134" y="1944"/>
                    <a:pt x="2102" y="1344"/>
                  </a:cubicBezTo>
                  <a:cubicBezTo>
                    <a:pt x="2569" y="1043"/>
                    <a:pt x="3136" y="810"/>
                    <a:pt x="3703" y="710"/>
                  </a:cubicBezTo>
                  <a:cubicBezTo>
                    <a:pt x="4013" y="652"/>
                    <a:pt x="4334" y="616"/>
                    <a:pt x="4654" y="616"/>
                  </a:cubicBezTo>
                  <a:cubicBezTo>
                    <a:pt x="4884" y="616"/>
                    <a:pt x="5114" y="635"/>
                    <a:pt x="5337" y="676"/>
                  </a:cubicBezTo>
                  <a:cubicBezTo>
                    <a:pt x="6305" y="810"/>
                    <a:pt x="7205" y="1110"/>
                    <a:pt x="8039" y="1577"/>
                  </a:cubicBezTo>
                  <a:cubicBezTo>
                    <a:pt x="8606" y="1911"/>
                    <a:pt x="9173" y="2278"/>
                    <a:pt x="9707" y="2645"/>
                  </a:cubicBezTo>
                  <a:cubicBezTo>
                    <a:pt x="10074" y="2911"/>
                    <a:pt x="10307" y="3045"/>
                    <a:pt x="10341" y="3045"/>
                  </a:cubicBezTo>
                  <a:cubicBezTo>
                    <a:pt x="10374" y="3011"/>
                    <a:pt x="10207" y="2778"/>
                    <a:pt x="9874" y="2444"/>
                  </a:cubicBezTo>
                  <a:cubicBezTo>
                    <a:pt x="9373" y="1977"/>
                    <a:pt x="8840" y="1577"/>
                    <a:pt x="8273" y="1210"/>
                  </a:cubicBezTo>
                  <a:cubicBezTo>
                    <a:pt x="7405" y="643"/>
                    <a:pt x="6438" y="243"/>
                    <a:pt x="5437" y="76"/>
                  </a:cubicBezTo>
                  <a:cubicBezTo>
                    <a:pt x="5137" y="26"/>
                    <a:pt x="4829" y="1"/>
                    <a:pt x="4520"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41"/>
            <p:cNvSpPr/>
            <p:nvPr/>
          </p:nvSpPr>
          <p:spPr>
            <a:xfrm>
              <a:off x="3100725" y="2203475"/>
              <a:ext cx="259375" cy="211225"/>
            </a:xfrm>
            <a:custGeom>
              <a:avLst/>
              <a:gdLst/>
              <a:ahLst/>
              <a:cxnLst/>
              <a:rect l="l" t="t" r="r" b="b"/>
              <a:pathLst>
                <a:path w="10375" h="8449" extrusionOk="0">
                  <a:moveTo>
                    <a:pt x="4537" y="1"/>
                  </a:moveTo>
                  <a:cubicBezTo>
                    <a:pt x="4228" y="1"/>
                    <a:pt x="3920" y="26"/>
                    <a:pt x="3603" y="76"/>
                  </a:cubicBezTo>
                  <a:cubicBezTo>
                    <a:pt x="2936" y="176"/>
                    <a:pt x="2302" y="443"/>
                    <a:pt x="1768" y="810"/>
                  </a:cubicBezTo>
                  <a:cubicBezTo>
                    <a:pt x="1201" y="1176"/>
                    <a:pt x="734" y="1710"/>
                    <a:pt x="401" y="2311"/>
                  </a:cubicBezTo>
                  <a:cubicBezTo>
                    <a:pt x="134" y="2878"/>
                    <a:pt x="0" y="3511"/>
                    <a:pt x="34" y="4145"/>
                  </a:cubicBezTo>
                  <a:cubicBezTo>
                    <a:pt x="34" y="4712"/>
                    <a:pt x="134" y="5246"/>
                    <a:pt x="300" y="5780"/>
                  </a:cubicBezTo>
                  <a:cubicBezTo>
                    <a:pt x="467" y="6247"/>
                    <a:pt x="701" y="6680"/>
                    <a:pt x="1001" y="7081"/>
                  </a:cubicBezTo>
                  <a:cubicBezTo>
                    <a:pt x="1234" y="7381"/>
                    <a:pt x="1535" y="7648"/>
                    <a:pt x="1868" y="7881"/>
                  </a:cubicBezTo>
                  <a:cubicBezTo>
                    <a:pt x="2102" y="8048"/>
                    <a:pt x="2369" y="8181"/>
                    <a:pt x="2669" y="8282"/>
                  </a:cubicBezTo>
                  <a:cubicBezTo>
                    <a:pt x="2836" y="8348"/>
                    <a:pt x="3002" y="8415"/>
                    <a:pt x="3203" y="8448"/>
                  </a:cubicBezTo>
                  <a:lnTo>
                    <a:pt x="3403" y="8448"/>
                  </a:lnTo>
                  <a:cubicBezTo>
                    <a:pt x="3403" y="8415"/>
                    <a:pt x="3336" y="8348"/>
                    <a:pt x="3236" y="8282"/>
                  </a:cubicBezTo>
                  <a:cubicBezTo>
                    <a:pt x="3136" y="8215"/>
                    <a:pt x="2969" y="8148"/>
                    <a:pt x="2769" y="8048"/>
                  </a:cubicBezTo>
                  <a:cubicBezTo>
                    <a:pt x="2502" y="7915"/>
                    <a:pt x="2302" y="7748"/>
                    <a:pt x="2068" y="7581"/>
                  </a:cubicBezTo>
                  <a:cubicBezTo>
                    <a:pt x="1802" y="7348"/>
                    <a:pt x="1568" y="7081"/>
                    <a:pt x="1368" y="6780"/>
                  </a:cubicBezTo>
                  <a:cubicBezTo>
                    <a:pt x="1101" y="6414"/>
                    <a:pt x="934" y="6013"/>
                    <a:pt x="801" y="5613"/>
                  </a:cubicBezTo>
                  <a:cubicBezTo>
                    <a:pt x="667" y="5113"/>
                    <a:pt x="634" y="4646"/>
                    <a:pt x="634" y="4145"/>
                  </a:cubicBezTo>
                  <a:cubicBezTo>
                    <a:pt x="634" y="3612"/>
                    <a:pt x="734" y="3078"/>
                    <a:pt x="968" y="2577"/>
                  </a:cubicBezTo>
                  <a:cubicBezTo>
                    <a:pt x="1234" y="2077"/>
                    <a:pt x="1635" y="1643"/>
                    <a:pt x="2135" y="1343"/>
                  </a:cubicBezTo>
                  <a:cubicBezTo>
                    <a:pt x="2602" y="1010"/>
                    <a:pt x="3136" y="776"/>
                    <a:pt x="3736" y="676"/>
                  </a:cubicBezTo>
                  <a:cubicBezTo>
                    <a:pt x="4030" y="621"/>
                    <a:pt x="4324" y="596"/>
                    <a:pt x="4623" y="596"/>
                  </a:cubicBezTo>
                  <a:cubicBezTo>
                    <a:pt x="4868" y="596"/>
                    <a:pt x="5116" y="613"/>
                    <a:pt x="5371" y="643"/>
                  </a:cubicBezTo>
                  <a:cubicBezTo>
                    <a:pt x="6305" y="776"/>
                    <a:pt x="7205" y="1110"/>
                    <a:pt x="8039" y="1577"/>
                  </a:cubicBezTo>
                  <a:cubicBezTo>
                    <a:pt x="8606" y="1910"/>
                    <a:pt x="9173" y="2244"/>
                    <a:pt x="9707" y="2644"/>
                  </a:cubicBezTo>
                  <a:cubicBezTo>
                    <a:pt x="10067" y="2884"/>
                    <a:pt x="10265" y="3016"/>
                    <a:pt x="10326" y="3016"/>
                  </a:cubicBezTo>
                  <a:cubicBezTo>
                    <a:pt x="10333" y="3016"/>
                    <a:pt x="10338" y="3014"/>
                    <a:pt x="10341" y="3011"/>
                  </a:cubicBezTo>
                  <a:cubicBezTo>
                    <a:pt x="10374" y="2978"/>
                    <a:pt x="10208" y="2778"/>
                    <a:pt x="9874" y="2444"/>
                  </a:cubicBezTo>
                  <a:cubicBezTo>
                    <a:pt x="9374" y="1977"/>
                    <a:pt x="8840" y="1543"/>
                    <a:pt x="8273" y="1176"/>
                  </a:cubicBezTo>
                  <a:cubicBezTo>
                    <a:pt x="7439" y="609"/>
                    <a:pt x="6472" y="242"/>
                    <a:pt x="5471" y="76"/>
                  </a:cubicBezTo>
                  <a:cubicBezTo>
                    <a:pt x="5154" y="26"/>
                    <a:pt x="4845" y="1"/>
                    <a:pt x="4537"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41"/>
            <p:cNvSpPr/>
            <p:nvPr/>
          </p:nvSpPr>
          <p:spPr>
            <a:xfrm>
              <a:off x="3059850" y="2529550"/>
              <a:ext cx="259375" cy="211000"/>
            </a:xfrm>
            <a:custGeom>
              <a:avLst/>
              <a:gdLst/>
              <a:ahLst/>
              <a:cxnLst/>
              <a:rect l="l" t="t" r="r" b="b"/>
              <a:pathLst>
                <a:path w="10375" h="8440" extrusionOk="0">
                  <a:moveTo>
                    <a:pt x="4521" y="0"/>
                  </a:moveTo>
                  <a:cubicBezTo>
                    <a:pt x="4212" y="0"/>
                    <a:pt x="3904" y="25"/>
                    <a:pt x="3603" y="75"/>
                  </a:cubicBezTo>
                  <a:cubicBezTo>
                    <a:pt x="2936" y="175"/>
                    <a:pt x="2302" y="409"/>
                    <a:pt x="1735" y="809"/>
                  </a:cubicBezTo>
                  <a:cubicBezTo>
                    <a:pt x="1168" y="1176"/>
                    <a:pt x="701" y="1676"/>
                    <a:pt x="401" y="2277"/>
                  </a:cubicBezTo>
                  <a:cubicBezTo>
                    <a:pt x="134" y="2877"/>
                    <a:pt x="1" y="3478"/>
                    <a:pt x="1" y="4145"/>
                  </a:cubicBezTo>
                  <a:cubicBezTo>
                    <a:pt x="1" y="4679"/>
                    <a:pt x="101" y="5246"/>
                    <a:pt x="301" y="5779"/>
                  </a:cubicBezTo>
                  <a:cubicBezTo>
                    <a:pt x="434" y="6213"/>
                    <a:pt x="668" y="6647"/>
                    <a:pt x="968" y="7047"/>
                  </a:cubicBezTo>
                  <a:cubicBezTo>
                    <a:pt x="1202" y="7347"/>
                    <a:pt x="1502" y="7647"/>
                    <a:pt x="1835" y="7848"/>
                  </a:cubicBezTo>
                  <a:cubicBezTo>
                    <a:pt x="2102" y="8014"/>
                    <a:pt x="2369" y="8181"/>
                    <a:pt x="2636" y="8281"/>
                  </a:cubicBezTo>
                  <a:cubicBezTo>
                    <a:pt x="2803" y="8348"/>
                    <a:pt x="3003" y="8381"/>
                    <a:pt x="3170" y="8415"/>
                  </a:cubicBezTo>
                  <a:cubicBezTo>
                    <a:pt x="3236" y="8431"/>
                    <a:pt x="3286" y="8440"/>
                    <a:pt x="3320" y="8440"/>
                  </a:cubicBezTo>
                  <a:cubicBezTo>
                    <a:pt x="3353" y="8440"/>
                    <a:pt x="3370" y="8431"/>
                    <a:pt x="3370" y="8415"/>
                  </a:cubicBezTo>
                  <a:cubicBezTo>
                    <a:pt x="3370" y="8415"/>
                    <a:pt x="3336" y="8381"/>
                    <a:pt x="3203" y="8315"/>
                  </a:cubicBezTo>
                  <a:cubicBezTo>
                    <a:pt x="3103" y="8248"/>
                    <a:pt x="2936" y="8181"/>
                    <a:pt x="2736" y="8048"/>
                  </a:cubicBezTo>
                  <a:cubicBezTo>
                    <a:pt x="2503" y="7914"/>
                    <a:pt x="2269" y="7747"/>
                    <a:pt x="2069" y="7581"/>
                  </a:cubicBezTo>
                  <a:cubicBezTo>
                    <a:pt x="1802" y="7347"/>
                    <a:pt x="1535" y="7080"/>
                    <a:pt x="1335" y="6780"/>
                  </a:cubicBezTo>
                  <a:cubicBezTo>
                    <a:pt x="1102" y="6413"/>
                    <a:pt x="935" y="6046"/>
                    <a:pt x="801" y="5613"/>
                  </a:cubicBezTo>
                  <a:cubicBezTo>
                    <a:pt x="668" y="5146"/>
                    <a:pt x="601" y="4645"/>
                    <a:pt x="601" y="4145"/>
                  </a:cubicBezTo>
                  <a:cubicBezTo>
                    <a:pt x="568" y="3011"/>
                    <a:pt x="1135" y="1943"/>
                    <a:pt x="2102" y="1343"/>
                  </a:cubicBezTo>
                  <a:cubicBezTo>
                    <a:pt x="2603" y="1009"/>
                    <a:pt x="3136" y="809"/>
                    <a:pt x="3703" y="709"/>
                  </a:cubicBezTo>
                  <a:cubicBezTo>
                    <a:pt x="4014" y="651"/>
                    <a:pt x="4335" y="615"/>
                    <a:pt x="4655" y="615"/>
                  </a:cubicBezTo>
                  <a:cubicBezTo>
                    <a:pt x="4885" y="615"/>
                    <a:pt x="5114" y="634"/>
                    <a:pt x="5338" y="676"/>
                  </a:cubicBezTo>
                  <a:cubicBezTo>
                    <a:pt x="6305" y="809"/>
                    <a:pt x="7206" y="1109"/>
                    <a:pt x="8040" y="1576"/>
                  </a:cubicBezTo>
                  <a:cubicBezTo>
                    <a:pt x="8607" y="1910"/>
                    <a:pt x="9174" y="2277"/>
                    <a:pt x="9708" y="2644"/>
                  </a:cubicBezTo>
                  <a:cubicBezTo>
                    <a:pt x="10038" y="2884"/>
                    <a:pt x="10260" y="3016"/>
                    <a:pt x="10325" y="3016"/>
                  </a:cubicBezTo>
                  <a:cubicBezTo>
                    <a:pt x="10333" y="3016"/>
                    <a:pt x="10338" y="3014"/>
                    <a:pt x="10341" y="3011"/>
                  </a:cubicBezTo>
                  <a:cubicBezTo>
                    <a:pt x="10375" y="2977"/>
                    <a:pt x="10208" y="2777"/>
                    <a:pt x="9874" y="2444"/>
                  </a:cubicBezTo>
                  <a:cubicBezTo>
                    <a:pt x="9374" y="1977"/>
                    <a:pt x="8840" y="1576"/>
                    <a:pt x="8273" y="1209"/>
                  </a:cubicBezTo>
                  <a:cubicBezTo>
                    <a:pt x="7406" y="642"/>
                    <a:pt x="6439" y="242"/>
                    <a:pt x="5438" y="75"/>
                  </a:cubicBezTo>
                  <a:cubicBezTo>
                    <a:pt x="5138" y="25"/>
                    <a:pt x="4829" y="0"/>
                    <a:pt x="4521"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41"/>
            <p:cNvSpPr/>
            <p:nvPr/>
          </p:nvSpPr>
          <p:spPr>
            <a:xfrm>
              <a:off x="3018150" y="2854775"/>
              <a:ext cx="259375" cy="211850"/>
            </a:xfrm>
            <a:custGeom>
              <a:avLst/>
              <a:gdLst/>
              <a:ahLst/>
              <a:cxnLst/>
              <a:rect l="l" t="t" r="r" b="b"/>
              <a:pathLst>
                <a:path w="10375" h="8474" extrusionOk="0">
                  <a:moveTo>
                    <a:pt x="4521" y="1"/>
                  </a:moveTo>
                  <a:cubicBezTo>
                    <a:pt x="4212" y="1"/>
                    <a:pt x="3904" y="26"/>
                    <a:pt x="3603" y="76"/>
                  </a:cubicBezTo>
                  <a:cubicBezTo>
                    <a:pt x="2936" y="209"/>
                    <a:pt x="2303" y="443"/>
                    <a:pt x="1735" y="810"/>
                  </a:cubicBezTo>
                  <a:cubicBezTo>
                    <a:pt x="1168" y="1210"/>
                    <a:pt x="701" y="1710"/>
                    <a:pt x="401" y="2311"/>
                  </a:cubicBezTo>
                  <a:cubicBezTo>
                    <a:pt x="134" y="2878"/>
                    <a:pt x="1" y="3511"/>
                    <a:pt x="34" y="4145"/>
                  </a:cubicBezTo>
                  <a:cubicBezTo>
                    <a:pt x="34" y="4712"/>
                    <a:pt x="134" y="5279"/>
                    <a:pt x="301" y="5813"/>
                  </a:cubicBezTo>
                  <a:cubicBezTo>
                    <a:pt x="435" y="6247"/>
                    <a:pt x="668" y="6680"/>
                    <a:pt x="968" y="7081"/>
                  </a:cubicBezTo>
                  <a:cubicBezTo>
                    <a:pt x="1235" y="7381"/>
                    <a:pt x="1535" y="7681"/>
                    <a:pt x="1869" y="7881"/>
                  </a:cubicBezTo>
                  <a:cubicBezTo>
                    <a:pt x="2102" y="8048"/>
                    <a:pt x="2369" y="8215"/>
                    <a:pt x="2636" y="8315"/>
                  </a:cubicBezTo>
                  <a:cubicBezTo>
                    <a:pt x="2803" y="8382"/>
                    <a:pt x="3003" y="8415"/>
                    <a:pt x="3170" y="8448"/>
                  </a:cubicBezTo>
                  <a:cubicBezTo>
                    <a:pt x="3237" y="8465"/>
                    <a:pt x="3287" y="8473"/>
                    <a:pt x="3320" y="8473"/>
                  </a:cubicBezTo>
                  <a:cubicBezTo>
                    <a:pt x="3353" y="8473"/>
                    <a:pt x="3370" y="8465"/>
                    <a:pt x="3370" y="8448"/>
                  </a:cubicBezTo>
                  <a:cubicBezTo>
                    <a:pt x="3403" y="8448"/>
                    <a:pt x="3337" y="8415"/>
                    <a:pt x="3237" y="8348"/>
                  </a:cubicBezTo>
                  <a:cubicBezTo>
                    <a:pt x="3136" y="8248"/>
                    <a:pt x="2970" y="8181"/>
                    <a:pt x="2770" y="8081"/>
                  </a:cubicBezTo>
                  <a:cubicBezTo>
                    <a:pt x="2503" y="7948"/>
                    <a:pt x="2269" y="7781"/>
                    <a:pt x="2069" y="7581"/>
                  </a:cubicBezTo>
                  <a:cubicBezTo>
                    <a:pt x="1769" y="7348"/>
                    <a:pt x="1535" y="7081"/>
                    <a:pt x="1335" y="6814"/>
                  </a:cubicBezTo>
                  <a:cubicBezTo>
                    <a:pt x="1102" y="6447"/>
                    <a:pt x="902" y="6047"/>
                    <a:pt x="801" y="5613"/>
                  </a:cubicBezTo>
                  <a:cubicBezTo>
                    <a:pt x="668" y="5146"/>
                    <a:pt x="601" y="4646"/>
                    <a:pt x="601" y="4145"/>
                  </a:cubicBezTo>
                  <a:cubicBezTo>
                    <a:pt x="601" y="3612"/>
                    <a:pt x="735" y="3078"/>
                    <a:pt x="935" y="2611"/>
                  </a:cubicBezTo>
                  <a:cubicBezTo>
                    <a:pt x="1235" y="2110"/>
                    <a:pt x="1635" y="1677"/>
                    <a:pt x="2102" y="1343"/>
                  </a:cubicBezTo>
                  <a:cubicBezTo>
                    <a:pt x="2569" y="1010"/>
                    <a:pt x="3136" y="810"/>
                    <a:pt x="3704" y="709"/>
                  </a:cubicBezTo>
                  <a:cubicBezTo>
                    <a:pt x="3997" y="654"/>
                    <a:pt x="4301" y="630"/>
                    <a:pt x="4604" y="630"/>
                  </a:cubicBezTo>
                  <a:cubicBezTo>
                    <a:pt x="4851" y="630"/>
                    <a:pt x="5098" y="646"/>
                    <a:pt x="5338" y="676"/>
                  </a:cubicBezTo>
                  <a:cubicBezTo>
                    <a:pt x="6272" y="810"/>
                    <a:pt x="7206" y="1110"/>
                    <a:pt x="8007" y="1577"/>
                  </a:cubicBezTo>
                  <a:cubicBezTo>
                    <a:pt x="8607" y="1910"/>
                    <a:pt x="9141" y="2277"/>
                    <a:pt x="9674" y="2644"/>
                  </a:cubicBezTo>
                  <a:cubicBezTo>
                    <a:pt x="10041" y="2888"/>
                    <a:pt x="10267" y="3049"/>
                    <a:pt x="10329" y="3049"/>
                  </a:cubicBezTo>
                  <a:cubicBezTo>
                    <a:pt x="10334" y="3049"/>
                    <a:pt x="10339" y="3047"/>
                    <a:pt x="10342" y="3044"/>
                  </a:cubicBezTo>
                  <a:cubicBezTo>
                    <a:pt x="10375" y="3011"/>
                    <a:pt x="10208" y="2778"/>
                    <a:pt x="9841" y="2444"/>
                  </a:cubicBezTo>
                  <a:cubicBezTo>
                    <a:pt x="9374" y="1977"/>
                    <a:pt x="8841" y="1577"/>
                    <a:pt x="8273" y="1210"/>
                  </a:cubicBezTo>
                  <a:cubicBezTo>
                    <a:pt x="7406" y="643"/>
                    <a:pt x="6439" y="276"/>
                    <a:pt x="5438" y="76"/>
                  </a:cubicBezTo>
                  <a:cubicBezTo>
                    <a:pt x="5138" y="26"/>
                    <a:pt x="4829" y="1"/>
                    <a:pt x="4521"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41"/>
            <p:cNvSpPr/>
            <p:nvPr/>
          </p:nvSpPr>
          <p:spPr>
            <a:xfrm>
              <a:off x="2976475" y="3180850"/>
              <a:ext cx="259375" cy="211825"/>
            </a:xfrm>
            <a:custGeom>
              <a:avLst/>
              <a:gdLst/>
              <a:ahLst/>
              <a:cxnLst/>
              <a:rect l="l" t="t" r="r" b="b"/>
              <a:pathLst>
                <a:path w="10375" h="8473" extrusionOk="0">
                  <a:moveTo>
                    <a:pt x="4532" y="0"/>
                  </a:moveTo>
                  <a:cubicBezTo>
                    <a:pt x="4228" y="0"/>
                    <a:pt x="3919" y="25"/>
                    <a:pt x="3603" y="75"/>
                  </a:cubicBezTo>
                  <a:cubicBezTo>
                    <a:pt x="2935" y="209"/>
                    <a:pt x="2302" y="442"/>
                    <a:pt x="1768" y="843"/>
                  </a:cubicBezTo>
                  <a:cubicBezTo>
                    <a:pt x="1201" y="1209"/>
                    <a:pt x="734" y="1710"/>
                    <a:pt x="400" y="2310"/>
                  </a:cubicBezTo>
                  <a:cubicBezTo>
                    <a:pt x="133" y="2911"/>
                    <a:pt x="0" y="3511"/>
                    <a:pt x="33" y="4178"/>
                  </a:cubicBezTo>
                  <a:cubicBezTo>
                    <a:pt x="33" y="4712"/>
                    <a:pt x="133" y="5279"/>
                    <a:pt x="300" y="5813"/>
                  </a:cubicBezTo>
                  <a:cubicBezTo>
                    <a:pt x="467" y="6280"/>
                    <a:pt x="701" y="6680"/>
                    <a:pt x="1001" y="7080"/>
                  </a:cubicBezTo>
                  <a:cubicBezTo>
                    <a:pt x="1234" y="7381"/>
                    <a:pt x="1534" y="7681"/>
                    <a:pt x="1868" y="7881"/>
                  </a:cubicBezTo>
                  <a:cubicBezTo>
                    <a:pt x="2102" y="8048"/>
                    <a:pt x="2368" y="8214"/>
                    <a:pt x="2669" y="8315"/>
                  </a:cubicBezTo>
                  <a:cubicBezTo>
                    <a:pt x="2835" y="8381"/>
                    <a:pt x="3002" y="8415"/>
                    <a:pt x="3202" y="8448"/>
                  </a:cubicBezTo>
                  <a:cubicBezTo>
                    <a:pt x="3252" y="8465"/>
                    <a:pt x="3302" y="8473"/>
                    <a:pt x="3340" y="8473"/>
                  </a:cubicBezTo>
                  <a:cubicBezTo>
                    <a:pt x="3377" y="8473"/>
                    <a:pt x="3402" y="8465"/>
                    <a:pt x="3402" y="8448"/>
                  </a:cubicBezTo>
                  <a:cubicBezTo>
                    <a:pt x="3402" y="8448"/>
                    <a:pt x="3336" y="8381"/>
                    <a:pt x="3236" y="8315"/>
                  </a:cubicBezTo>
                  <a:cubicBezTo>
                    <a:pt x="3102" y="8248"/>
                    <a:pt x="2935" y="8181"/>
                    <a:pt x="2735" y="8048"/>
                  </a:cubicBezTo>
                  <a:cubicBezTo>
                    <a:pt x="2502" y="7914"/>
                    <a:pt x="2302" y="7781"/>
                    <a:pt x="2068" y="7581"/>
                  </a:cubicBezTo>
                  <a:cubicBezTo>
                    <a:pt x="1801" y="7347"/>
                    <a:pt x="1568" y="7080"/>
                    <a:pt x="1334" y="6813"/>
                  </a:cubicBezTo>
                  <a:cubicBezTo>
                    <a:pt x="1101" y="6447"/>
                    <a:pt x="934" y="6046"/>
                    <a:pt x="801" y="5613"/>
                  </a:cubicBezTo>
                  <a:cubicBezTo>
                    <a:pt x="667" y="5146"/>
                    <a:pt x="600" y="4645"/>
                    <a:pt x="634" y="4145"/>
                  </a:cubicBezTo>
                  <a:cubicBezTo>
                    <a:pt x="634" y="3611"/>
                    <a:pt x="734" y="3077"/>
                    <a:pt x="967" y="2610"/>
                  </a:cubicBezTo>
                  <a:cubicBezTo>
                    <a:pt x="1234" y="2110"/>
                    <a:pt x="1635" y="1676"/>
                    <a:pt x="2102" y="1376"/>
                  </a:cubicBezTo>
                  <a:cubicBezTo>
                    <a:pt x="2602" y="1043"/>
                    <a:pt x="3136" y="809"/>
                    <a:pt x="3703" y="709"/>
                  </a:cubicBezTo>
                  <a:cubicBezTo>
                    <a:pt x="4015" y="654"/>
                    <a:pt x="4317" y="629"/>
                    <a:pt x="4614" y="629"/>
                  </a:cubicBezTo>
                  <a:cubicBezTo>
                    <a:pt x="4857" y="629"/>
                    <a:pt x="5097" y="646"/>
                    <a:pt x="5337" y="676"/>
                  </a:cubicBezTo>
                  <a:cubicBezTo>
                    <a:pt x="6305" y="809"/>
                    <a:pt x="7205" y="1143"/>
                    <a:pt x="8039" y="1610"/>
                  </a:cubicBezTo>
                  <a:cubicBezTo>
                    <a:pt x="8606" y="1910"/>
                    <a:pt x="9173" y="2277"/>
                    <a:pt x="9707" y="2644"/>
                  </a:cubicBezTo>
                  <a:cubicBezTo>
                    <a:pt x="10037" y="2914"/>
                    <a:pt x="10259" y="3049"/>
                    <a:pt x="10325" y="3049"/>
                  </a:cubicBezTo>
                  <a:cubicBezTo>
                    <a:pt x="10332" y="3049"/>
                    <a:pt x="10337" y="3047"/>
                    <a:pt x="10341" y="3044"/>
                  </a:cubicBezTo>
                  <a:cubicBezTo>
                    <a:pt x="10374" y="3011"/>
                    <a:pt x="10207" y="2811"/>
                    <a:pt x="9874" y="2477"/>
                  </a:cubicBezTo>
                  <a:cubicBezTo>
                    <a:pt x="9373" y="1977"/>
                    <a:pt x="8840" y="1576"/>
                    <a:pt x="8273" y="1209"/>
                  </a:cubicBezTo>
                  <a:cubicBezTo>
                    <a:pt x="7439" y="642"/>
                    <a:pt x="6471" y="275"/>
                    <a:pt x="5437" y="75"/>
                  </a:cubicBezTo>
                  <a:cubicBezTo>
                    <a:pt x="5137" y="25"/>
                    <a:pt x="4837" y="0"/>
                    <a:pt x="4532"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41"/>
            <p:cNvSpPr/>
            <p:nvPr/>
          </p:nvSpPr>
          <p:spPr>
            <a:xfrm>
              <a:off x="2935600" y="3506900"/>
              <a:ext cx="258550" cy="211850"/>
            </a:xfrm>
            <a:custGeom>
              <a:avLst/>
              <a:gdLst/>
              <a:ahLst/>
              <a:cxnLst/>
              <a:rect l="l" t="t" r="r" b="b"/>
              <a:pathLst>
                <a:path w="10342" h="8474" extrusionOk="0">
                  <a:moveTo>
                    <a:pt x="4508" y="1"/>
                  </a:moveTo>
                  <a:cubicBezTo>
                    <a:pt x="4204" y="1"/>
                    <a:pt x="3903" y="26"/>
                    <a:pt x="3603" y="76"/>
                  </a:cubicBezTo>
                  <a:cubicBezTo>
                    <a:pt x="2936" y="176"/>
                    <a:pt x="2302" y="443"/>
                    <a:pt x="1735" y="810"/>
                  </a:cubicBezTo>
                  <a:cubicBezTo>
                    <a:pt x="1168" y="1210"/>
                    <a:pt x="701" y="1710"/>
                    <a:pt x="401" y="2311"/>
                  </a:cubicBezTo>
                  <a:cubicBezTo>
                    <a:pt x="101" y="2878"/>
                    <a:pt x="1" y="3512"/>
                    <a:pt x="1" y="4146"/>
                  </a:cubicBezTo>
                  <a:cubicBezTo>
                    <a:pt x="1" y="4713"/>
                    <a:pt x="101" y="5246"/>
                    <a:pt x="267" y="5780"/>
                  </a:cubicBezTo>
                  <a:cubicBezTo>
                    <a:pt x="434" y="6247"/>
                    <a:pt x="668" y="6681"/>
                    <a:pt x="968" y="7081"/>
                  </a:cubicBezTo>
                  <a:cubicBezTo>
                    <a:pt x="1201" y="7381"/>
                    <a:pt x="1502" y="7648"/>
                    <a:pt x="1835" y="7882"/>
                  </a:cubicBezTo>
                  <a:cubicBezTo>
                    <a:pt x="2102" y="8048"/>
                    <a:pt x="2336" y="8182"/>
                    <a:pt x="2636" y="8282"/>
                  </a:cubicBezTo>
                  <a:cubicBezTo>
                    <a:pt x="2803" y="8349"/>
                    <a:pt x="2969" y="8415"/>
                    <a:pt x="3169" y="8449"/>
                  </a:cubicBezTo>
                  <a:cubicBezTo>
                    <a:pt x="3236" y="8465"/>
                    <a:pt x="3286" y="8474"/>
                    <a:pt x="3320" y="8474"/>
                  </a:cubicBezTo>
                  <a:cubicBezTo>
                    <a:pt x="3353" y="8474"/>
                    <a:pt x="3370" y="8465"/>
                    <a:pt x="3370" y="8449"/>
                  </a:cubicBezTo>
                  <a:cubicBezTo>
                    <a:pt x="3370" y="8415"/>
                    <a:pt x="3303" y="8349"/>
                    <a:pt x="3203" y="8282"/>
                  </a:cubicBezTo>
                  <a:cubicBezTo>
                    <a:pt x="3103" y="8215"/>
                    <a:pt x="2936" y="8182"/>
                    <a:pt x="2736" y="8048"/>
                  </a:cubicBezTo>
                  <a:cubicBezTo>
                    <a:pt x="2502" y="7915"/>
                    <a:pt x="2269" y="7748"/>
                    <a:pt x="2035" y="7581"/>
                  </a:cubicBezTo>
                  <a:cubicBezTo>
                    <a:pt x="1768" y="7348"/>
                    <a:pt x="1535" y="7081"/>
                    <a:pt x="1335" y="6781"/>
                  </a:cubicBezTo>
                  <a:cubicBezTo>
                    <a:pt x="1068" y="6414"/>
                    <a:pt x="901" y="6047"/>
                    <a:pt x="801" y="5613"/>
                  </a:cubicBezTo>
                  <a:cubicBezTo>
                    <a:pt x="668" y="5146"/>
                    <a:pt x="601" y="4646"/>
                    <a:pt x="601" y="4146"/>
                  </a:cubicBezTo>
                  <a:cubicBezTo>
                    <a:pt x="601" y="3612"/>
                    <a:pt x="701" y="3078"/>
                    <a:pt x="935" y="2578"/>
                  </a:cubicBezTo>
                  <a:cubicBezTo>
                    <a:pt x="1201" y="2077"/>
                    <a:pt x="1602" y="1677"/>
                    <a:pt x="2102" y="1344"/>
                  </a:cubicBezTo>
                  <a:cubicBezTo>
                    <a:pt x="2569" y="1010"/>
                    <a:pt x="3103" y="810"/>
                    <a:pt x="3703" y="676"/>
                  </a:cubicBezTo>
                  <a:cubicBezTo>
                    <a:pt x="4033" y="635"/>
                    <a:pt x="4363" y="607"/>
                    <a:pt x="4701" y="607"/>
                  </a:cubicBezTo>
                  <a:cubicBezTo>
                    <a:pt x="4909" y="607"/>
                    <a:pt x="5121" y="618"/>
                    <a:pt x="5338" y="643"/>
                  </a:cubicBezTo>
                  <a:cubicBezTo>
                    <a:pt x="6272" y="810"/>
                    <a:pt x="7172" y="1110"/>
                    <a:pt x="8006" y="1577"/>
                  </a:cubicBezTo>
                  <a:cubicBezTo>
                    <a:pt x="8573" y="1911"/>
                    <a:pt x="9140" y="2278"/>
                    <a:pt x="9674" y="2644"/>
                  </a:cubicBezTo>
                  <a:cubicBezTo>
                    <a:pt x="10034" y="2884"/>
                    <a:pt x="10232" y="3016"/>
                    <a:pt x="10293" y="3016"/>
                  </a:cubicBezTo>
                  <a:cubicBezTo>
                    <a:pt x="10299" y="3016"/>
                    <a:pt x="10305" y="3015"/>
                    <a:pt x="10308" y="3011"/>
                  </a:cubicBezTo>
                  <a:cubicBezTo>
                    <a:pt x="10341" y="2978"/>
                    <a:pt x="10174" y="2778"/>
                    <a:pt x="9841" y="2444"/>
                  </a:cubicBezTo>
                  <a:cubicBezTo>
                    <a:pt x="9341" y="1977"/>
                    <a:pt x="8840" y="1577"/>
                    <a:pt x="8273" y="1210"/>
                  </a:cubicBezTo>
                  <a:cubicBezTo>
                    <a:pt x="7406" y="643"/>
                    <a:pt x="6438" y="243"/>
                    <a:pt x="5438" y="76"/>
                  </a:cubicBezTo>
                  <a:cubicBezTo>
                    <a:pt x="5121" y="26"/>
                    <a:pt x="4812" y="1"/>
                    <a:pt x="4508" y="1"/>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41"/>
            <p:cNvSpPr/>
            <p:nvPr/>
          </p:nvSpPr>
          <p:spPr>
            <a:xfrm>
              <a:off x="3266675" y="900050"/>
              <a:ext cx="259375" cy="211000"/>
            </a:xfrm>
            <a:custGeom>
              <a:avLst/>
              <a:gdLst/>
              <a:ahLst/>
              <a:cxnLst/>
              <a:rect l="l" t="t" r="r" b="b"/>
              <a:pathLst>
                <a:path w="10375" h="8440" extrusionOk="0">
                  <a:moveTo>
                    <a:pt x="4520" y="0"/>
                  </a:moveTo>
                  <a:cubicBezTo>
                    <a:pt x="4212" y="0"/>
                    <a:pt x="3903" y="25"/>
                    <a:pt x="3603" y="75"/>
                  </a:cubicBezTo>
                  <a:cubicBezTo>
                    <a:pt x="2936" y="175"/>
                    <a:pt x="2302" y="442"/>
                    <a:pt x="1768" y="809"/>
                  </a:cubicBezTo>
                  <a:cubicBezTo>
                    <a:pt x="1201" y="1176"/>
                    <a:pt x="734" y="1710"/>
                    <a:pt x="401" y="2310"/>
                  </a:cubicBezTo>
                  <a:cubicBezTo>
                    <a:pt x="134" y="2877"/>
                    <a:pt x="0" y="3511"/>
                    <a:pt x="34" y="4145"/>
                  </a:cubicBezTo>
                  <a:cubicBezTo>
                    <a:pt x="34" y="4679"/>
                    <a:pt x="134" y="5246"/>
                    <a:pt x="301" y="5779"/>
                  </a:cubicBezTo>
                  <a:cubicBezTo>
                    <a:pt x="467" y="6246"/>
                    <a:pt x="701" y="6680"/>
                    <a:pt x="1001" y="7047"/>
                  </a:cubicBezTo>
                  <a:cubicBezTo>
                    <a:pt x="1235" y="7381"/>
                    <a:pt x="1535" y="7647"/>
                    <a:pt x="1868" y="7881"/>
                  </a:cubicBezTo>
                  <a:cubicBezTo>
                    <a:pt x="2102" y="8048"/>
                    <a:pt x="2369" y="8181"/>
                    <a:pt x="2669" y="8281"/>
                  </a:cubicBezTo>
                  <a:cubicBezTo>
                    <a:pt x="2836" y="8348"/>
                    <a:pt x="3002" y="8381"/>
                    <a:pt x="3203" y="8415"/>
                  </a:cubicBezTo>
                  <a:cubicBezTo>
                    <a:pt x="3253" y="8431"/>
                    <a:pt x="3303" y="8440"/>
                    <a:pt x="3340" y="8440"/>
                  </a:cubicBezTo>
                  <a:cubicBezTo>
                    <a:pt x="3378" y="8440"/>
                    <a:pt x="3403" y="8431"/>
                    <a:pt x="3403" y="8415"/>
                  </a:cubicBezTo>
                  <a:cubicBezTo>
                    <a:pt x="3403" y="8415"/>
                    <a:pt x="3336" y="8348"/>
                    <a:pt x="3236" y="8281"/>
                  </a:cubicBezTo>
                  <a:cubicBezTo>
                    <a:pt x="3103" y="8215"/>
                    <a:pt x="2936" y="8148"/>
                    <a:pt x="2769" y="8048"/>
                  </a:cubicBezTo>
                  <a:cubicBezTo>
                    <a:pt x="2502" y="7914"/>
                    <a:pt x="2269" y="7748"/>
                    <a:pt x="2068" y="7581"/>
                  </a:cubicBezTo>
                  <a:cubicBezTo>
                    <a:pt x="1802" y="7347"/>
                    <a:pt x="1568" y="7080"/>
                    <a:pt x="1335" y="6780"/>
                  </a:cubicBezTo>
                  <a:cubicBezTo>
                    <a:pt x="1101" y="6413"/>
                    <a:pt x="934" y="6013"/>
                    <a:pt x="801" y="5613"/>
                  </a:cubicBezTo>
                  <a:cubicBezTo>
                    <a:pt x="667" y="5112"/>
                    <a:pt x="601" y="4645"/>
                    <a:pt x="634" y="4145"/>
                  </a:cubicBezTo>
                  <a:cubicBezTo>
                    <a:pt x="601" y="3611"/>
                    <a:pt x="734" y="3077"/>
                    <a:pt x="968" y="2577"/>
                  </a:cubicBezTo>
                  <a:cubicBezTo>
                    <a:pt x="1235" y="2077"/>
                    <a:pt x="1635" y="1643"/>
                    <a:pt x="2102" y="1343"/>
                  </a:cubicBezTo>
                  <a:cubicBezTo>
                    <a:pt x="2602" y="1009"/>
                    <a:pt x="3136" y="776"/>
                    <a:pt x="3703" y="676"/>
                  </a:cubicBezTo>
                  <a:cubicBezTo>
                    <a:pt x="3997" y="621"/>
                    <a:pt x="4301" y="596"/>
                    <a:pt x="4604" y="596"/>
                  </a:cubicBezTo>
                  <a:cubicBezTo>
                    <a:pt x="4851" y="596"/>
                    <a:pt x="5098" y="612"/>
                    <a:pt x="5337" y="642"/>
                  </a:cubicBezTo>
                  <a:cubicBezTo>
                    <a:pt x="6305" y="776"/>
                    <a:pt x="7205" y="1109"/>
                    <a:pt x="8039" y="1576"/>
                  </a:cubicBezTo>
                  <a:cubicBezTo>
                    <a:pt x="8606" y="1910"/>
                    <a:pt x="9174" y="2244"/>
                    <a:pt x="9707" y="2644"/>
                  </a:cubicBezTo>
                  <a:cubicBezTo>
                    <a:pt x="10037" y="2884"/>
                    <a:pt x="10259" y="3016"/>
                    <a:pt x="10325" y="3016"/>
                  </a:cubicBezTo>
                  <a:cubicBezTo>
                    <a:pt x="10332" y="3016"/>
                    <a:pt x="10338" y="3014"/>
                    <a:pt x="10341" y="3011"/>
                  </a:cubicBezTo>
                  <a:cubicBezTo>
                    <a:pt x="10374" y="2977"/>
                    <a:pt x="10208" y="2777"/>
                    <a:pt x="9874" y="2444"/>
                  </a:cubicBezTo>
                  <a:cubicBezTo>
                    <a:pt x="9374" y="1977"/>
                    <a:pt x="8840" y="1543"/>
                    <a:pt x="8273" y="1176"/>
                  </a:cubicBezTo>
                  <a:cubicBezTo>
                    <a:pt x="7406" y="609"/>
                    <a:pt x="6472" y="242"/>
                    <a:pt x="5438" y="75"/>
                  </a:cubicBezTo>
                  <a:cubicBezTo>
                    <a:pt x="5137" y="25"/>
                    <a:pt x="4829" y="0"/>
                    <a:pt x="452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41"/>
            <p:cNvSpPr/>
            <p:nvPr/>
          </p:nvSpPr>
          <p:spPr>
            <a:xfrm>
              <a:off x="3224975" y="1226100"/>
              <a:ext cx="259375" cy="211225"/>
            </a:xfrm>
            <a:custGeom>
              <a:avLst/>
              <a:gdLst/>
              <a:ahLst/>
              <a:cxnLst/>
              <a:rect l="l" t="t" r="r" b="b"/>
              <a:pathLst>
                <a:path w="10375" h="8449" extrusionOk="0">
                  <a:moveTo>
                    <a:pt x="4541" y="1"/>
                  </a:moveTo>
                  <a:cubicBezTo>
                    <a:pt x="4237" y="1"/>
                    <a:pt x="3937" y="26"/>
                    <a:pt x="3636" y="76"/>
                  </a:cubicBezTo>
                  <a:cubicBezTo>
                    <a:pt x="2969" y="176"/>
                    <a:pt x="2335" y="443"/>
                    <a:pt x="1768" y="810"/>
                  </a:cubicBezTo>
                  <a:cubicBezTo>
                    <a:pt x="1201" y="1177"/>
                    <a:pt x="734" y="1711"/>
                    <a:pt x="401" y="2311"/>
                  </a:cubicBezTo>
                  <a:cubicBezTo>
                    <a:pt x="134" y="2878"/>
                    <a:pt x="0" y="3512"/>
                    <a:pt x="34" y="4146"/>
                  </a:cubicBezTo>
                  <a:cubicBezTo>
                    <a:pt x="34" y="4679"/>
                    <a:pt x="134" y="5246"/>
                    <a:pt x="301" y="5780"/>
                  </a:cubicBezTo>
                  <a:cubicBezTo>
                    <a:pt x="467" y="6247"/>
                    <a:pt x="701" y="6681"/>
                    <a:pt x="1001" y="7048"/>
                  </a:cubicBezTo>
                  <a:cubicBezTo>
                    <a:pt x="1235" y="7381"/>
                    <a:pt x="1535" y="7648"/>
                    <a:pt x="1868" y="7882"/>
                  </a:cubicBezTo>
                  <a:cubicBezTo>
                    <a:pt x="2102" y="8048"/>
                    <a:pt x="2369" y="8182"/>
                    <a:pt x="2669" y="8282"/>
                  </a:cubicBezTo>
                  <a:cubicBezTo>
                    <a:pt x="2836" y="8349"/>
                    <a:pt x="3003" y="8415"/>
                    <a:pt x="3203" y="8449"/>
                  </a:cubicBezTo>
                  <a:lnTo>
                    <a:pt x="3403" y="8449"/>
                  </a:lnTo>
                  <a:cubicBezTo>
                    <a:pt x="3403" y="8415"/>
                    <a:pt x="3336" y="8349"/>
                    <a:pt x="3236" y="8315"/>
                  </a:cubicBezTo>
                  <a:cubicBezTo>
                    <a:pt x="3136" y="8249"/>
                    <a:pt x="2969" y="8182"/>
                    <a:pt x="2769" y="8048"/>
                  </a:cubicBezTo>
                  <a:cubicBezTo>
                    <a:pt x="2536" y="7915"/>
                    <a:pt x="2302" y="7748"/>
                    <a:pt x="2102" y="7581"/>
                  </a:cubicBezTo>
                  <a:cubicBezTo>
                    <a:pt x="1802" y="7348"/>
                    <a:pt x="1568" y="7081"/>
                    <a:pt x="1368" y="6781"/>
                  </a:cubicBezTo>
                  <a:cubicBezTo>
                    <a:pt x="1135" y="6414"/>
                    <a:pt x="934" y="6047"/>
                    <a:pt x="834" y="5613"/>
                  </a:cubicBezTo>
                  <a:cubicBezTo>
                    <a:pt x="701" y="5146"/>
                    <a:pt x="634" y="4646"/>
                    <a:pt x="634" y="4146"/>
                  </a:cubicBezTo>
                  <a:cubicBezTo>
                    <a:pt x="634" y="3612"/>
                    <a:pt x="734" y="3078"/>
                    <a:pt x="968" y="2611"/>
                  </a:cubicBezTo>
                  <a:cubicBezTo>
                    <a:pt x="1268" y="2077"/>
                    <a:pt x="1668" y="1677"/>
                    <a:pt x="2135" y="1344"/>
                  </a:cubicBezTo>
                  <a:cubicBezTo>
                    <a:pt x="2602" y="1010"/>
                    <a:pt x="3136" y="777"/>
                    <a:pt x="3703" y="676"/>
                  </a:cubicBezTo>
                  <a:cubicBezTo>
                    <a:pt x="4015" y="621"/>
                    <a:pt x="4317" y="597"/>
                    <a:pt x="4620" y="597"/>
                  </a:cubicBezTo>
                  <a:cubicBezTo>
                    <a:pt x="4868" y="597"/>
                    <a:pt x="5116" y="613"/>
                    <a:pt x="5371" y="643"/>
                  </a:cubicBezTo>
                  <a:cubicBezTo>
                    <a:pt x="6305" y="777"/>
                    <a:pt x="7206" y="1110"/>
                    <a:pt x="8040" y="1577"/>
                  </a:cubicBezTo>
                  <a:cubicBezTo>
                    <a:pt x="8607" y="1877"/>
                    <a:pt x="9174" y="2244"/>
                    <a:pt x="9707" y="2645"/>
                  </a:cubicBezTo>
                  <a:cubicBezTo>
                    <a:pt x="10067" y="2884"/>
                    <a:pt x="10265" y="3016"/>
                    <a:pt x="10326" y="3016"/>
                  </a:cubicBezTo>
                  <a:cubicBezTo>
                    <a:pt x="10333" y="3016"/>
                    <a:pt x="10338" y="3015"/>
                    <a:pt x="10341" y="3011"/>
                  </a:cubicBezTo>
                  <a:cubicBezTo>
                    <a:pt x="10375" y="2978"/>
                    <a:pt x="10208" y="2778"/>
                    <a:pt x="9874" y="2444"/>
                  </a:cubicBezTo>
                  <a:cubicBezTo>
                    <a:pt x="9374" y="1977"/>
                    <a:pt x="8840" y="1544"/>
                    <a:pt x="8273" y="1177"/>
                  </a:cubicBezTo>
                  <a:cubicBezTo>
                    <a:pt x="7439" y="610"/>
                    <a:pt x="6472" y="243"/>
                    <a:pt x="5471" y="76"/>
                  </a:cubicBezTo>
                  <a:cubicBezTo>
                    <a:pt x="5154" y="26"/>
                    <a:pt x="4846" y="1"/>
                    <a:pt x="454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41"/>
            <p:cNvSpPr/>
            <p:nvPr/>
          </p:nvSpPr>
          <p:spPr>
            <a:xfrm>
              <a:off x="3184100" y="1551550"/>
              <a:ext cx="258550" cy="211000"/>
            </a:xfrm>
            <a:custGeom>
              <a:avLst/>
              <a:gdLst/>
              <a:ahLst/>
              <a:cxnLst/>
              <a:rect l="l" t="t" r="r" b="b"/>
              <a:pathLst>
                <a:path w="10342" h="8440" extrusionOk="0">
                  <a:moveTo>
                    <a:pt x="4521" y="1"/>
                  </a:moveTo>
                  <a:cubicBezTo>
                    <a:pt x="4212" y="1"/>
                    <a:pt x="3904" y="34"/>
                    <a:pt x="3604" y="101"/>
                  </a:cubicBezTo>
                  <a:cubicBezTo>
                    <a:pt x="2936" y="201"/>
                    <a:pt x="2303" y="434"/>
                    <a:pt x="1736" y="835"/>
                  </a:cubicBezTo>
                  <a:cubicBezTo>
                    <a:pt x="1168" y="1201"/>
                    <a:pt x="701" y="1702"/>
                    <a:pt x="401" y="2336"/>
                  </a:cubicBezTo>
                  <a:cubicBezTo>
                    <a:pt x="134" y="2903"/>
                    <a:pt x="1" y="3536"/>
                    <a:pt x="34" y="4170"/>
                  </a:cubicBezTo>
                  <a:cubicBezTo>
                    <a:pt x="34" y="4704"/>
                    <a:pt x="101" y="5271"/>
                    <a:pt x="301" y="5805"/>
                  </a:cubicBezTo>
                  <a:cubicBezTo>
                    <a:pt x="435" y="6272"/>
                    <a:pt x="668" y="6705"/>
                    <a:pt x="968" y="7072"/>
                  </a:cubicBezTo>
                  <a:cubicBezTo>
                    <a:pt x="1402" y="7639"/>
                    <a:pt x="1969" y="8040"/>
                    <a:pt x="2636" y="8307"/>
                  </a:cubicBezTo>
                  <a:cubicBezTo>
                    <a:pt x="2803" y="8373"/>
                    <a:pt x="3003" y="8407"/>
                    <a:pt x="3170" y="8440"/>
                  </a:cubicBezTo>
                  <a:lnTo>
                    <a:pt x="3370" y="8440"/>
                  </a:lnTo>
                  <a:cubicBezTo>
                    <a:pt x="3370" y="8407"/>
                    <a:pt x="3303" y="8373"/>
                    <a:pt x="3203" y="8307"/>
                  </a:cubicBezTo>
                  <a:cubicBezTo>
                    <a:pt x="3103" y="8240"/>
                    <a:pt x="2936" y="8173"/>
                    <a:pt x="2736" y="8073"/>
                  </a:cubicBezTo>
                  <a:cubicBezTo>
                    <a:pt x="2503" y="7906"/>
                    <a:pt x="2269" y="7773"/>
                    <a:pt x="2069" y="7606"/>
                  </a:cubicBezTo>
                  <a:cubicBezTo>
                    <a:pt x="1769" y="7373"/>
                    <a:pt x="1535" y="7106"/>
                    <a:pt x="1335" y="6805"/>
                  </a:cubicBezTo>
                  <a:cubicBezTo>
                    <a:pt x="1102" y="6439"/>
                    <a:pt x="902" y="6038"/>
                    <a:pt x="802" y="5638"/>
                  </a:cubicBezTo>
                  <a:cubicBezTo>
                    <a:pt x="668" y="5138"/>
                    <a:pt x="601" y="4637"/>
                    <a:pt x="601" y="4170"/>
                  </a:cubicBezTo>
                  <a:cubicBezTo>
                    <a:pt x="601" y="3603"/>
                    <a:pt x="735" y="3103"/>
                    <a:pt x="935" y="2602"/>
                  </a:cubicBezTo>
                  <a:cubicBezTo>
                    <a:pt x="1235" y="2102"/>
                    <a:pt x="1635" y="1668"/>
                    <a:pt x="2102" y="1368"/>
                  </a:cubicBezTo>
                  <a:cubicBezTo>
                    <a:pt x="2569" y="1035"/>
                    <a:pt x="3137" y="801"/>
                    <a:pt x="3704" y="701"/>
                  </a:cubicBezTo>
                  <a:cubicBezTo>
                    <a:pt x="3997" y="646"/>
                    <a:pt x="4301" y="621"/>
                    <a:pt x="4604" y="621"/>
                  </a:cubicBezTo>
                  <a:cubicBezTo>
                    <a:pt x="4852" y="621"/>
                    <a:pt x="5098" y="638"/>
                    <a:pt x="5338" y="668"/>
                  </a:cubicBezTo>
                  <a:cubicBezTo>
                    <a:pt x="6272" y="801"/>
                    <a:pt x="7206" y="1135"/>
                    <a:pt x="8007" y="1602"/>
                  </a:cubicBezTo>
                  <a:cubicBezTo>
                    <a:pt x="8607" y="1935"/>
                    <a:pt x="9141" y="2269"/>
                    <a:pt x="9675" y="2669"/>
                  </a:cubicBezTo>
                  <a:cubicBezTo>
                    <a:pt x="10034" y="2909"/>
                    <a:pt x="10232" y="3041"/>
                    <a:pt x="10293" y="3041"/>
                  </a:cubicBezTo>
                  <a:cubicBezTo>
                    <a:pt x="10300" y="3041"/>
                    <a:pt x="10305" y="3039"/>
                    <a:pt x="10308" y="3036"/>
                  </a:cubicBezTo>
                  <a:cubicBezTo>
                    <a:pt x="10342" y="3003"/>
                    <a:pt x="10175" y="2803"/>
                    <a:pt x="9841" y="2469"/>
                  </a:cubicBezTo>
                  <a:cubicBezTo>
                    <a:pt x="9374" y="2002"/>
                    <a:pt x="8841" y="1568"/>
                    <a:pt x="8274" y="1201"/>
                  </a:cubicBezTo>
                  <a:cubicBezTo>
                    <a:pt x="7406" y="634"/>
                    <a:pt x="6439" y="267"/>
                    <a:pt x="5438" y="101"/>
                  </a:cubicBezTo>
                  <a:cubicBezTo>
                    <a:pt x="5138" y="34"/>
                    <a:pt x="4829" y="1"/>
                    <a:pt x="45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41"/>
            <p:cNvSpPr/>
            <p:nvPr/>
          </p:nvSpPr>
          <p:spPr>
            <a:xfrm>
              <a:off x="3142425" y="1877400"/>
              <a:ext cx="259375" cy="211850"/>
            </a:xfrm>
            <a:custGeom>
              <a:avLst/>
              <a:gdLst/>
              <a:ahLst/>
              <a:cxnLst/>
              <a:rect l="l" t="t" r="r" b="b"/>
              <a:pathLst>
                <a:path w="10375" h="8474" extrusionOk="0">
                  <a:moveTo>
                    <a:pt x="4520" y="1"/>
                  </a:moveTo>
                  <a:cubicBezTo>
                    <a:pt x="4211" y="1"/>
                    <a:pt x="3903" y="26"/>
                    <a:pt x="3603" y="76"/>
                  </a:cubicBezTo>
                  <a:cubicBezTo>
                    <a:pt x="2936" y="176"/>
                    <a:pt x="2302" y="443"/>
                    <a:pt x="1768" y="810"/>
                  </a:cubicBezTo>
                  <a:cubicBezTo>
                    <a:pt x="1201" y="1210"/>
                    <a:pt x="734" y="1710"/>
                    <a:pt x="400" y="2311"/>
                  </a:cubicBezTo>
                  <a:cubicBezTo>
                    <a:pt x="134" y="2878"/>
                    <a:pt x="0" y="3512"/>
                    <a:pt x="33" y="4146"/>
                  </a:cubicBezTo>
                  <a:cubicBezTo>
                    <a:pt x="33" y="4713"/>
                    <a:pt x="134" y="5246"/>
                    <a:pt x="300" y="5780"/>
                  </a:cubicBezTo>
                  <a:cubicBezTo>
                    <a:pt x="467" y="6247"/>
                    <a:pt x="667" y="6681"/>
                    <a:pt x="967" y="7081"/>
                  </a:cubicBezTo>
                  <a:cubicBezTo>
                    <a:pt x="1234" y="7381"/>
                    <a:pt x="1535" y="7648"/>
                    <a:pt x="1868" y="7882"/>
                  </a:cubicBezTo>
                  <a:cubicBezTo>
                    <a:pt x="2102" y="8048"/>
                    <a:pt x="2368" y="8182"/>
                    <a:pt x="2635" y="8315"/>
                  </a:cubicBezTo>
                  <a:cubicBezTo>
                    <a:pt x="2835" y="8349"/>
                    <a:pt x="3002" y="8415"/>
                    <a:pt x="3202" y="8449"/>
                  </a:cubicBezTo>
                  <a:cubicBezTo>
                    <a:pt x="3252" y="8465"/>
                    <a:pt x="3294" y="8474"/>
                    <a:pt x="3323" y="8474"/>
                  </a:cubicBezTo>
                  <a:cubicBezTo>
                    <a:pt x="3352" y="8474"/>
                    <a:pt x="3369" y="8465"/>
                    <a:pt x="3369" y="8449"/>
                  </a:cubicBezTo>
                  <a:cubicBezTo>
                    <a:pt x="3403" y="8415"/>
                    <a:pt x="3336" y="8382"/>
                    <a:pt x="3202" y="8315"/>
                  </a:cubicBezTo>
                  <a:cubicBezTo>
                    <a:pt x="3102" y="8249"/>
                    <a:pt x="2936" y="8182"/>
                    <a:pt x="2735" y="8048"/>
                  </a:cubicBezTo>
                  <a:cubicBezTo>
                    <a:pt x="2502" y="7915"/>
                    <a:pt x="2268" y="7748"/>
                    <a:pt x="2068" y="7581"/>
                  </a:cubicBezTo>
                  <a:cubicBezTo>
                    <a:pt x="1801" y="7348"/>
                    <a:pt x="1535" y="7081"/>
                    <a:pt x="1334" y="6781"/>
                  </a:cubicBezTo>
                  <a:cubicBezTo>
                    <a:pt x="1101" y="6447"/>
                    <a:pt x="934" y="6047"/>
                    <a:pt x="801" y="5613"/>
                  </a:cubicBezTo>
                  <a:cubicBezTo>
                    <a:pt x="667" y="5146"/>
                    <a:pt x="601" y="4646"/>
                    <a:pt x="601" y="4146"/>
                  </a:cubicBezTo>
                  <a:cubicBezTo>
                    <a:pt x="567" y="3011"/>
                    <a:pt x="1134" y="1944"/>
                    <a:pt x="2102" y="1344"/>
                  </a:cubicBezTo>
                  <a:cubicBezTo>
                    <a:pt x="2569" y="1043"/>
                    <a:pt x="3136" y="810"/>
                    <a:pt x="3703" y="710"/>
                  </a:cubicBezTo>
                  <a:cubicBezTo>
                    <a:pt x="4013" y="652"/>
                    <a:pt x="4334" y="616"/>
                    <a:pt x="4654" y="616"/>
                  </a:cubicBezTo>
                  <a:cubicBezTo>
                    <a:pt x="4884" y="616"/>
                    <a:pt x="5114" y="635"/>
                    <a:pt x="5337" y="676"/>
                  </a:cubicBezTo>
                  <a:cubicBezTo>
                    <a:pt x="6305" y="810"/>
                    <a:pt x="7205" y="1110"/>
                    <a:pt x="8039" y="1577"/>
                  </a:cubicBezTo>
                  <a:cubicBezTo>
                    <a:pt x="8606" y="1911"/>
                    <a:pt x="9173" y="2278"/>
                    <a:pt x="9707" y="2645"/>
                  </a:cubicBezTo>
                  <a:cubicBezTo>
                    <a:pt x="10074" y="2911"/>
                    <a:pt x="10307" y="3045"/>
                    <a:pt x="10341" y="3045"/>
                  </a:cubicBezTo>
                  <a:cubicBezTo>
                    <a:pt x="10374" y="3011"/>
                    <a:pt x="10207" y="2778"/>
                    <a:pt x="9874" y="2444"/>
                  </a:cubicBezTo>
                  <a:cubicBezTo>
                    <a:pt x="9373" y="1977"/>
                    <a:pt x="8840" y="1577"/>
                    <a:pt x="8273" y="1210"/>
                  </a:cubicBezTo>
                  <a:cubicBezTo>
                    <a:pt x="7405" y="643"/>
                    <a:pt x="6438" y="243"/>
                    <a:pt x="5437" y="76"/>
                  </a:cubicBezTo>
                  <a:cubicBezTo>
                    <a:pt x="5137" y="26"/>
                    <a:pt x="4829" y="1"/>
                    <a:pt x="4520"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41"/>
            <p:cNvSpPr/>
            <p:nvPr/>
          </p:nvSpPr>
          <p:spPr>
            <a:xfrm>
              <a:off x="3100725" y="2203475"/>
              <a:ext cx="259375" cy="211225"/>
            </a:xfrm>
            <a:custGeom>
              <a:avLst/>
              <a:gdLst/>
              <a:ahLst/>
              <a:cxnLst/>
              <a:rect l="l" t="t" r="r" b="b"/>
              <a:pathLst>
                <a:path w="10375" h="8449" extrusionOk="0">
                  <a:moveTo>
                    <a:pt x="4537" y="1"/>
                  </a:moveTo>
                  <a:cubicBezTo>
                    <a:pt x="4228" y="1"/>
                    <a:pt x="3920" y="26"/>
                    <a:pt x="3603" y="76"/>
                  </a:cubicBezTo>
                  <a:cubicBezTo>
                    <a:pt x="2936" y="176"/>
                    <a:pt x="2302" y="443"/>
                    <a:pt x="1768" y="810"/>
                  </a:cubicBezTo>
                  <a:cubicBezTo>
                    <a:pt x="1201" y="1176"/>
                    <a:pt x="734" y="1710"/>
                    <a:pt x="401" y="2311"/>
                  </a:cubicBezTo>
                  <a:cubicBezTo>
                    <a:pt x="134" y="2878"/>
                    <a:pt x="0" y="3511"/>
                    <a:pt x="34" y="4145"/>
                  </a:cubicBezTo>
                  <a:cubicBezTo>
                    <a:pt x="34" y="4712"/>
                    <a:pt x="134" y="5246"/>
                    <a:pt x="300" y="5780"/>
                  </a:cubicBezTo>
                  <a:cubicBezTo>
                    <a:pt x="467" y="6247"/>
                    <a:pt x="701" y="6680"/>
                    <a:pt x="1001" y="7081"/>
                  </a:cubicBezTo>
                  <a:cubicBezTo>
                    <a:pt x="1234" y="7381"/>
                    <a:pt x="1535" y="7648"/>
                    <a:pt x="1868" y="7881"/>
                  </a:cubicBezTo>
                  <a:cubicBezTo>
                    <a:pt x="2102" y="8048"/>
                    <a:pt x="2369" y="8181"/>
                    <a:pt x="2669" y="8282"/>
                  </a:cubicBezTo>
                  <a:cubicBezTo>
                    <a:pt x="2836" y="8348"/>
                    <a:pt x="3002" y="8415"/>
                    <a:pt x="3203" y="8448"/>
                  </a:cubicBezTo>
                  <a:lnTo>
                    <a:pt x="3403" y="8448"/>
                  </a:lnTo>
                  <a:cubicBezTo>
                    <a:pt x="3403" y="8415"/>
                    <a:pt x="3336" y="8348"/>
                    <a:pt x="3236" y="8282"/>
                  </a:cubicBezTo>
                  <a:cubicBezTo>
                    <a:pt x="3136" y="8215"/>
                    <a:pt x="2969" y="8148"/>
                    <a:pt x="2769" y="8048"/>
                  </a:cubicBezTo>
                  <a:cubicBezTo>
                    <a:pt x="2502" y="7915"/>
                    <a:pt x="2302" y="7748"/>
                    <a:pt x="2068" y="7581"/>
                  </a:cubicBezTo>
                  <a:cubicBezTo>
                    <a:pt x="1802" y="7348"/>
                    <a:pt x="1568" y="7081"/>
                    <a:pt x="1368" y="6780"/>
                  </a:cubicBezTo>
                  <a:cubicBezTo>
                    <a:pt x="1101" y="6414"/>
                    <a:pt x="934" y="6013"/>
                    <a:pt x="801" y="5613"/>
                  </a:cubicBezTo>
                  <a:cubicBezTo>
                    <a:pt x="667" y="5113"/>
                    <a:pt x="634" y="4646"/>
                    <a:pt x="634" y="4145"/>
                  </a:cubicBezTo>
                  <a:cubicBezTo>
                    <a:pt x="634" y="3612"/>
                    <a:pt x="734" y="3078"/>
                    <a:pt x="968" y="2577"/>
                  </a:cubicBezTo>
                  <a:cubicBezTo>
                    <a:pt x="1234" y="2077"/>
                    <a:pt x="1635" y="1643"/>
                    <a:pt x="2135" y="1343"/>
                  </a:cubicBezTo>
                  <a:cubicBezTo>
                    <a:pt x="2602" y="1010"/>
                    <a:pt x="3136" y="776"/>
                    <a:pt x="3736" y="676"/>
                  </a:cubicBezTo>
                  <a:cubicBezTo>
                    <a:pt x="4030" y="621"/>
                    <a:pt x="4324" y="596"/>
                    <a:pt x="4623" y="596"/>
                  </a:cubicBezTo>
                  <a:cubicBezTo>
                    <a:pt x="4868" y="596"/>
                    <a:pt x="5116" y="613"/>
                    <a:pt x="5371" y="643"/>
                  </a:cubicBezTo>
                  <a:cubicBezTo>
                    <a:pt x="6305" y="776"/>
                    <a:pt x="7205" y="1110"/>
                    <a:pt x="8039" y="1577"/>
                  </a:cubicBezTo>
                  <a:cubicBezTo>
                    <a:pt x="8606" y="1910"/>
                    <a:pt x="9173" y="2244"/>
                    <a:pt x="9707" y="2644"/>
                  </a:cubicBezTo>
                  <a:cubicBezTo>
                    <a:pt x="10067" y="2884"/>
                    <a:pt x="10265" y="3016"/>
                    <a:pt x="10326" y="3016"/>
                  </a:cubicBezTo>
                  <a:cubicBezTo>
                    <a:pt x="10333" y="3016"/>
                    <a:pt x="10338" y="3014"/>
                    <a:pt x="10341" y="3011"/>
                  </a:cubicBezTo>
                  <a:cubicBezTo>
                    <a:pt x="10374" y="2978"/>
                    <a:pt x="10208" y="2778"/>
                    <a:pt x="9874" y="2444"/>
                  </a:cubicBezTo>
                  <a:cubicBezTo>
                    <a:pt x="9374" y="1977"/>
                    <a:pt x="8840" y="1543"/>
                    <a:pt x="8273" y="1176"/>
                  </a:cubicBezTo>
                  <a:cubicBezTo>
                    <a:pt x="7439" y="609"/>
                    <a:pt x="6472" y="242"/>
                    <a:pt x="5471" y="76"/>
                  </a:cubicBezTo>
                  <a:cubicBezTo>
                    <a:pt x="5154" y="26"/>
                    <a:pt x="4845" y="1"/>
                    <a:pt x="4537"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41"/>
            <p:cNvSpPr/>
            <p:nvPr/>
          </p:nvSpPr>
          <p:spPr>
            <a:xfrm>
              <a:off x="3059850" y="2529550"/>
              <a:ext cx="259375" cy="211000"/>
            </a:xfrm>
            <a:custGeom>
              <a:avLst/>
              <a:gdLst/>
              <a:ahLst/>
              <a:cxnLst/>
              <a:rect l="l" t="t" r="r" b="b"/>
              <a:pathLst>
                <a:path w="10375" h="8440" extrusionOk="0">
                  <a:moveTo>
                    <a:pt x="4521" y="0"/>
                  </a:moveTo>
                  <a:cubicBezTo>
                    <a:pt x="4212" y="0"/>
                    <a:pt x="3904" y="25"/>
                    <a:pt x="3603" y="75"/>
                  </a:cubicBezTo>
                  <a:cubicBezTo>
                    <a:pt x="2936" y="175"/>
                    <a:pt x="2302" y="409"/>
                    <a:pt x="1735" y="809"/>
                  </a:cubicBezTo>
                  <a:cubicBezTo>
                    <a:pt x="1168" y="1176"/>
                    <a:pt x="701" y="1676"/>
                    <a:pt x="401" y="2277"/>
                  </a:cubicBezTo>
                  <a:cubicBezTo>
                    <a:pt x="134" y="2877"/>
                    <a:pt x="1" y="3478"/>
                    <a:pt x="1" y="4145"/>
                  </a:cubicBezTo>
                  <a:cubicBezTo>
                    <a:pt x="1" y="4679"/>
                    <a:pt x="101" y="5246"/>
                    <a:pt x="301" y="5779"/>
                  </a:cubicBezTo>
                  <a:cubicBezTo>
                    <a:pt x="434" y="6213"/>
                    <a:pt x="668" y="6647"/>
                    <a:pt x="968" y="7047"/>
                  </a:cubicBezTo>
                  <a:cubicBezTo>
                    <a:pt x="1202" y="7347"/>
                    <a:pt x="1502" y="7647"/>
                    <a:pt x="1835" y="7848"/>
                  </a:cubicBezTo>
                  <a:cubicBezTo>
                    <a:pt x="2102" y="8014"/>
                    <a:pt x="2369" y="8181"/>
                    <a:pt x="2636" y="8281"/>
                  </a:cubicBezTo>
                  <a:cubicBezTo>
                    <a:pt x="2803" y="8348"/>
                    <a:pt x="3003" y="8381"/>
                    <a:pt x="3170" y="8415"/>
                  </a:cubicBezTo>
                  <a:cubicBezTo>
                    <a:pt x="3236" y="8431"/>
                    <a:pt x="3286" y="8440"/>
                    <a:pt x="3320" y="8440"/>
                  </a:cubicBezTo>
                  <a:cubicBezTo>
                    <a:pt x="3353" y="8440"/>
                    <a:pt x="3370" y="8431"/>
                    <a:pt x="3370" y="8415"/>
                  </a:cubicBezTo>
                  <a:cubicBezTo>
                    <a:pt x="3370" y="8415"/>
                    <a:pt x="3336" y="8381"/>
                    <a:pt x="3203" y="8315"/>
                  </a:cubicBezTo>
                  <a:cubicBezTo>
                    <a:pt x="3103" y="8248"/>
                    <a:pt x="2936" y="8181"/>
                    <a:pt x="2736" y="8048"/>
                  </a:cubicBezTo>
                  <a:cubicBezTo>
                    <a:pt x="2503" y="7914"/>
                    <a:pt x="2269" y="7747"/>
                    <a:pt x="2069" y="7581"/>
                  </a:cubicBezTo>
                  <a:cubicBezTo>
                    <a:pt x="1802" y="7347"/>
                    <a:pt x="1535" y="7080"/>
                    <a:pt x="1335" y="6780"/>
                  </a:cubicBezTo>
                  <a:cubicBezTo>
                    <a:pt x="1102" y="6413"/>
                    <a:pt x="935" y="6046"/>
                    <a:pt x="801" y="5613"/>
                  </a:cubicBezTo>
                  <a:cubicBezTo>
                    <a:pt x="668" y="5146"/>
                    <a:pt x="601" y="4645"/>
                    <a:pt x="601" y="4145"/>
                  </a:cubicBezTo>
                  <a:cubicBezTo>
                    <a:pt x="568" y="3011"/>
                    <a:pt x="1135" y="1943"/>
                    <a:pt x="2102" y="1343"/>
                  </a:cubicBezTo>
                  <a:cubicBezTo>
                    <a:pt x="2603" y="1009"/>
                    <a:pt x="3136" y="809"/>
                    <a:pt x="3703" y="709"/>
                  </a:cubicBezTo>
                  <a:cubicBezTo>
                    <a:pt x="4014" y="651"/>
                    <a:pt x="4335" y="615"/>
                    <a:pt x="4655" y="615"/>
                  </a:cubicBezTo>
                  <a:cubicBezTo>
                    <a:pt x="4885" y="615"/>
                    <a:pt x="5114" y="634"/>
                    <a:pt x="5338" y="676"/>
                  </a:cubicBezTo>
                  <a:cubicBezTo>
                    <a:pt x="6305" y="809"/>
                    <a:pt x="7206" y="1109"/>
                    <a:pt x="8040" y="1576"/>
                  </a:cubicBezTo>
                  <a:cubicBezTo>
                    <a:pt x="8607" y="1910"/>
                    <a:pt x="9174" y="2277"/>
                    <a:pt x="9708" y="2644"/>
                  </a:cubicBezTo>
                  <a:cubicBezTo>
                    <a:pt x="10038" y="2884"/>
                    <a:pt x="10260" y="3016"/>
                    <a:pt x="10325" y="3016"/>
                  </a:cubicBezTo>
                  <a:cubicBezTo>
                    <a:pt x="10333" y="3016"/>
                    <a:pt x="10338" y="3014"/>
                    <a:pt x="10341" y="3011"/>
                  </a:cubicBezTo>
                  <a:cubicBezTo>
                    <a:pt x="10375" y="2977"/>
                    <a:pt x="10208" y="2777"/>
                    <a:pt x="9874" y="2444"/>
                  </a:cubicBezTo>
                  <a:cubicBezTo>
                    <a:pt x="9374" y="1977"/>
                    <a:pt x="8840" y="1576"/>
                    <a:pt x="8273" y="1209"/>
                  </a:cubicBezTo>
                  <a:cubicBezTo>
                    <a:pt x="7406" y="642"/>
                    <a:pt x="6439" y="242"/>
                    <a:pt x="5438" y="75"/>
                  </a:cubicBezTo>
                  <a:cubicBezTo>
                    <a:pt x="5138" y="25"/>
                    <a:pt x="4829" y="0"/>
                    <a:pt x="452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41"/>
            <p:cNvSpPr/>
            <p:nvPr/>
          </p:nvSpPr>
          <p:spPr>
            <a:xfrm>
              <a:off x="3018150" y="2854775"/>
              <a:ext cx="259375" cy="211850"/>
            </a:xfrm>
            <a:custGeom>
              <a:avLst/>
              <a:gdLst/>
              <a:ahLst/>
              <a:cxnLst/>
              <a:rect l="l" t="t" r="r" b="b"/>
              <a:pathLst>
                <a:path w="10375" h="8474" extrusionOk="0">
                  <a:moveTo>
                    <a:pt x="4521" y="1"/>
                  </a:moveTo>
                  <a:cubicBezTo>
                    <a:pt x="4212" y="1"/>
                    <a:pt x="3904" y="26"/>
                    <a:pt x="3603" y="76"/>
                  </a:cubicBezTo>
                  <a:cubicBezTo>
                    <a:pt x="2936" y="209"/>
                    <a:pt x="2303" y="443"/>
                    <a:pt x="1735" y="810"/>
                  </a:cubicBezTo>
                  <a:cubicBezTo>
                    <a:pt x="1168" y="1210"/>
                    <a:pt x="701" y="1710"/>
                    <a:pt x="401" y="2311"/>
                  </a:cubicBezTo>
                  <a:cubicBezTo>
                    <a:pt x="134" y="2878"/>
                    <a:pt x="1" y="3511"/>
                    <a:pt x="34" y="4145"/>
                  </a:cubicBezTo>
                  <a:cubicBezTo>
                    <a:pt x="34" y="4712"/>
                    <a:pt x="134" y="5279"/>
                    <a:pt x="301" y="5813"/>
                  </a:cubicBezTo>
                  <a:cubicBezTo>
                    <a:pt x="435" y="6247"/>
                    <a:pt x="668" y="6680"/>
                    <a:pt x="968" y="7081"/>
                  </a:cubicBezTo>
                  <a:cubicBezTo>
                    <a:pt x="1235" y="7381"/>
                    <a:pt x="1535" y="7681"/>
                    <a:pt x="1869" y="7881"/>
                  </a:cubicBezTo>
                  <a:cubicBezTo>
                    <a:pt x="2102" y="8048"/>
                    <a:pt x="2369" y="8215"/>
                    <a:pt x="2636" y="8315"/>
                  </a:cubicBezTo>
                  <a:cubicBezTo>
                    <a:pt x="2803" y="8382"/>
                    <a:pt x="3003" y="8415"/>
                    <a:pt x="3170" y="8448"/>
                  </a:cubicBezTo>
                  <a:cubicBezTo>
                    <a:pt x="3237" y="8465"/>
                    <a:pt x="3287" y="8473"/>
                    <a:pt x="3320" y="8473"/>
                  </a:cubicBezTo>
                  <a:cubicBezTo>
                    <a:pt x="3353" y="8473"/>
                    <a:pt x="3370" y="8465"/>
                    <a:pt x="3370" y="8448"/>
                  </a:cubicBezTo>
                  <a:cubicBezTo>
                    <a:pt x="3403" y="8448"/>
                    <a:pt x="3337" y="8415"/>
                    <a:pt x="3237" y="8348"/>
                  </a:cubicBezTo>
                  <a:cubicBezTo>
                    <a:pt x="3136" y="8248"/>
                    <a:pt x="2970" y="8181"/>
                    <a:pt x="2770" y="8081"/>
                  </a:cubicBezTo>
                  <a:cubicBezTo>
                    <a:pt x="2503" y="7948"/>
                    <a:pt x="2269" y="7781"/>
                    <a:pt x="2069" y="7581"/>
                  </a:cubicBezTo>
                  <a:cubicBezTo>
                    <a:pt x="1769" y="7348"/>
                    <a:pt x="1535" y="7081"/>
                    <a:pt x="1335" y="6814"/>
                  </a:cubicBezTo>
                  <a:cubicBezTo>
                    <a:pt x="1102" y="6447"/>
                    <a:pt x="902" y="6047"/>
                    <a:pt x="801" y="5613"/>
                  </a:cubicBezTo>
                  <a:cubicBezTo>
                    <a:pt x="668" y="5146"/>
                    <a:pt x="601" y="4646"/>
                    <a:pt x="601" y="4145"/>
                  </a:cubicBezTo>
                  <a:cubicBezTo>
                    <a:pt x="601" y="3612"/>
                    <a:pt x="735" y="3078"/>
                    <a:pt x="935" y="2611"/>
                  </a:cubicBezTo>
                  <a:cubicBezTo>
                    <a:pt x="1235" y="2110"/>
                    <a:pt x="1635" y="1677"/>
                    <a:pt x="2102" y="1343"/>
                  </a:cubicBezTo>
                  <a:cubicBezTo>
                    <a:pt x="2569" y="1010"/>
                    <a:pt x="3136" y="810"/>
                    <a:pt x="3704" y="709"/>
                  </a:cubicBezTo>
                  <a:cubicBezTo>
                    <a:pt x="3997" y="654"/>
                    <a:pt x="4301" y="630"/>
                    <a:pt x="4604" y="630"/>
                  </a:cubicBezTo>
                  <a:cubicBezTo>
                    <a:pt x="4851" y="630"/>
                    <a:pt x="5098" y="646"/>
                    <a:pt x="5338" y="676"/>
                  </a:cubicBezTo>
                  <a:cubicBezTo>
                    <a:pt x="6272" y="810"/>
                    <a:pt x="7206" y="1110"/>
                    <a:pt x="8007" y="1577"/>
                  </a:cubicBezTo>
                  <a:cubicBezTo>
                    <a:pt x="8607" y="1910"/>
                    <a:pt x="9141" y="2277"/>
                    <a:pt x="9674" y="2644"/>
                  </a:cubicBezTo>
                  <a:cubicBezTo>
                    <a:pt x="10041" y="2888"/>
                    <a:pt x="10267" y="3049"/>
                    <a:pt x="10329" y="3049"/>
                  </a:cubicBezTo>
                  <a:cubicBezTo>
                    <a:pt x="10334" y="3049"/>
                    <a:pt x="10339" y="3047"/>
                    <a:pt x="10342" y="3044"/>
                  </a:cubicBezTo>
                  <a:cubicBezTo>
                    <a:pt x="10375" y="3011"/>
                    <a:pt x="10208" y="2778"/>
                    <a:pt x="9841" y="2444"/>
                  </a:cubicBezTo>
                  <a:cubicBezTo>
                    <a:pt x="9374" y="1977"/>
                    <a:pt x="8841" y="1577"/>
                    <a:pt x="8273" y="1210"/>
                  </a:cubicBezTo>
                  <a:cubicBezTo>
                    <a:pt x="7406" y="643"/>
                    <a:pt x="6439" y="276"/>
                    <a:pt x="5438" y="76"/>
                  </a:cubicBezTo>
                  <a:cubicBezTo>
                    <a:pt x="5138" y="26"/>
                    <a:pt x="4829" y="1"/>
                    <a:pt x="45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41"/>
            <p:cNvSpPr/>
            <p:nvPr/>
          </p:nvSpPr>
          <p:spPr>
            <a:xfrm>
              <a:off x="2976475" y="3180850"/>
              <a:ext cx="259375" cy="211825"/>
            </a:xfrm>
            <a:custGeom>
              <a:avLst/>
              <a:gdLst/>
              <a:ahLst/>
              <a:cxnLst/>
              <a:rect l="l" t="t" r="r" b="b"/>
              <a:pathLst>
                <a:path w="10375" h="8473" extrusionOk="0">
                  <a:moveTo>
                    <a:pt x="4532" y="0"/>
                  </a:moveTo>
                  <a:cubicBezTo>
                    <a:pt x="4228" y="0"/>
                    <a:pt x="3919" y="25"/>
                    <a:pt x="3603" y="75"/>
                  </a:cubicBezTo>
                  <a:cubicBezTo>
                    <a:pt x="2935" y="209"/>
                    <a:pt x="2302" y="442"/>
                    <a:pt x="1768" y="843"/>
                  </a:cubicBezTo>
                  <a:cubicBezTo>
                    <a:pt x="1201" y="1209"/>
                    <a:pt x="734" y="1710"/>
                    <a:pt x="400" y="2310"/>
                  </a:cubicBezTo>
                  <a:cubicBezTo>
                    <a:pt x="133" y="2911"/>
                    <a:pt x="0" y="3511"/>
                    <a:pt x="33" y="4178"/>
                  </a:cubicBezTo>
                  <a:cubicBezTo>
                    <a:pt x="33" y="4712"/>
                    <a:pt x="133" y="5279"/>
                    <a:pt x="300" y="5813"/>
                  </a:cubicBezTo>
                  <a:cubicBezTo>
                    <a:pt x="467" y="6280"/>
                    <a:pt x="701" y="6680"/>
                    <a:pt x="1001" y="7080"/>
                  </a:cubicBezTo>
                  <a:cubicBezTo>
                    <a:pt x="1234" y="7381"/>
                    <a:pt x="1534" y="7681"/>
                    <a:pt x="1868" y="7881"/>
                  </a:cubicBezTo>
                  <a:cubicBezTo>
                    <a:pt x="2102" y="8048"/>
                    <a:pt x="2368" y="8214"/>
                    <a:pt x="2669" y="8315"/>
                  </a:cubicBezTo>
                  <a:cubicBezTo>
                    <a:pt x="2835" y="8381"/>
                    <a:pt x="3002" y="8415"/>
                    <a:pt x="3202" y="8448"/>
                  </a:cubicBezTo>
                  <a:cubicBezTo>
                    <a:pt x="3252" y="8465"/>
                    <a:pt x="3302" y="8473"/>
                    <a:pt x="3340" y="8473"/>
                  </a:cubicBezTo>
                  <a:cubicBezTo>
                    <a:pt x="3377" y="8473"/>
                    <a:pt x="3402" y="8465"/>
                    <a:pt x="3402" y="8448"/>
                  </a:cubicBezTo>
                  <a:cubicBezTo>
                    <a:pt x="3402" y="8448"/>
                    <a:pt x="3336" y="8381"/>
                    <a:pt x="3236" y="8315"/>
                  </a:cubicBezTo>
                  <a:cubicBezTo>
                    <a:pt x="3102" y="8248"/>
                    <a:pt x="2935" y="8181"/>
                    <a:pt x="2735" y="8048"/>
                  </a:cubicBezTo>
                  <a:cubicBezTo>
                    <a:pt x="2502" y="7914"/>
                    <a:pt x="2302" y="7781"/>
                    <a:pt x="2068" y="7581"/>
                  </a:cubicBezTo>
                  <a:cubicBezTo>
                    <a:pt x="1801" y="7347"/>
                    <a:pt x="1568" y="7080"/>
                    <a:pt x="1334" y="6813"/>
                  </a:cubicBezTo>
                  <a:cubicBezTo>
                    <a:pt x="1101" y="6447"/>
                    <a:pt x="934" y="6046"/>
                    <a:pt x="801" y="5613"/>
                  </a:cubicBezTo>
                  <a:cubicBezTo>
                    <a:pt x="667" y="5146"/>
                    <a:pt x="600" y="4645"/>
                    <a:pt x="634" y="4145"/>
                  </a:cubicBezTo>
                  <a:cubicBezTo>
                    <a:pt x="634" y="3611"/>
                    <a:pt x="734" y="3077"/>
                    <a:pt x="967" y="2610"/>
                  </a:cubicBezTo>
                  <a:cubicBezTo>
                    <a:pt x="1234" y="2110"/>
                    <a:pt x="1635" y="1676"/>
                    <a:pt x="2102" y="1376"/>
                  </a:cubicBezTo>
                  <a:cubicBezTo>
                    <a:pt x="2602" y="1043"/>
                    <a:pt x="3136" y="809"/>
                    <a:pt x="3703" y="709"/>
                  </a:cubicBezTo>
                  <a:cubicBezTo>
                    <a:pt x="4015" y="654"/>
                    <a:pt x="4317" y="629"/>
                    <a:pt x="4614" y="629"/>
                  </a:cubicBezTo>
                  <a:cubicBezTo>
                    <a:pt x="4857" y="629"/>
                    <a:pt x="5097" y="646"/>
                    <a:pt x="5337" y="676"/>
                  </a:cubicBezTo>
                  <a:cubicBezTo>
                    <a:pt x="6305" y="809"/>
                    <a:pt x="7205" y="1143"/>
                    <a:pt x="8039" y="1610"/>
                  </a:cubicBezTo>
                  <a:cubicBezTo>
                    <a:pt x="8606" y="1910"/>
                    <a:pt x="9173" y="2277"/>
                    <a:pt x="9707" y="2644"/>
                  </a:cubicBezTo>
                  <a:cubicBezTo>
                    <a:pt x="10037" y="2914"/>
                    <a:pt x="10259" y="3049"/>
                    <a:pt x="10325" y="3049"/>
                  </a:cubicBezTo>
                  <a:cubicBezTo>
                    <a:pt x="10332" y="3049"/>
                    <a:pt x="10337" y="3047"/>
                    <a:pt x="10341" y="3044"/>
                  </a:cubicBezTo>
                  <a:cubicBezTo>
                    <a:pt x="10374" y="3011"/>
                    <a:pt x="10207" y="2811"/>
                    <a:pt x="9874" y="2477"/>
                  </a:cubicBezTo>
                  <a:cubicBezTo>
                    <a:pt x="9373" y="1977"/>
                    <a:pt x="8840" y="1576"/>
                    <a:pt x="8273" y="1209"/>
                  </a:cubicBezTo>
                  <a:cubicBezTo>
                    <a:pt x="7439" y="642"/>
                    <a:pt x="6471" y="275"/>
                    <a:pt x="5437" y="75"/>
                  </a:cubicBezTo>
                  <a:cubicBezTo>
                    <a:pt x="5137" y="25"/>
                    <a:pt x="4837" y="0"/>
                    <a:pt x="4532"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41"/>
            <p:cNvSpPr/>
            <p:nvPr/>
          </p:nvSpPr>
          <p:spPr>
            <a:xfrm>
              <a:off x="2935600" y="3506900"/>
              <a:ext cx="258550" cy="211850"/>
            </a:xfrm>
            <a:custGeom>
              <a:avLst/>
              <a:gdLst/>
              <a:ahLst/>
              <a:cxnLst/>
              <a:rect l="l" t="t" r="r" b="b"/>
              <a:pathLst>
                <a:path w="10342" h="8474" extrusionOk="0">
                  <a:moveTo>
                    <a:pt x="4508" y="1"/>
                  </a:moveTo>
                  <a:cubicBezTo>
                    <a:pt x="4204" y="1"/>
                    <a:pt x="3903" y="26"/>
                    <a:pt x="3603" y="76"/>
                  </a:cubicBezTo>
                  <a:cubicBezTo>
                    <a:pt x="2936" y="176"/>
                    <a:pt x="2302" y="443"/>
                    <a:pt x="1735" y="810"/>
                  </a:cubicBezTo>
                  <a:cubicBezTo>
                    <a:pt x="1168" y="1210"/>
                    <a:pt x="701" y="1710"/>
                    <a:pt x="401" y="2311"/>
                  </a:cubicBezTo>
                  <a:cubicBezTo>
                    <a:pt x="101" y="2878"/>
                    <a:pt x="1" y="3512"/>
                    <a:pt x="1" y="4146"/>
                  </a:cubicBezTo>
                  <a:cubicBezTo>
                    <a:pt x="1" y="4713"/>
                    <a:pt x="101" y="5246"/>
                    <a:pt x="267" y="5780"/>
                  </a:cubicBezTo>
                  <a:cubicBezTo>
                    <a:pt x="434" y="6247"/>
                    <a:pt x="668" y="6681"/>
                    <a:pt x="968" y="7081"/>
                  </a:cubicBezTo>
                  <a:cubicBezTo>
                    <a:pt x="1201" y="7381"/>
                    <a:pt x="1502" y="7648"/>
                    <a:pt x="1835" y="7882"/>
                  </a:cubicBezTo>
                  <a:cubicBezTo>
                    <a:pt x="2102" y="8048"/>
                    <a:pt x="2336" y="8182"/>
                    <a:pt x="2636" y="8282"/>
                  </a:cubicBezTo>
                  <a:cubicBezTo>
                    <a:pt x="2803" y="8349"/>
                    <a:pt x="2969" y="8415"/>
                    <a:pt x="3169" y="8449"/>
                  </a:cubicBezTo>
                  <a:cubicBezTo>
                    <a:pt x="3236" y="8465"/>
                    <a:pt x="3286" y="8474"/>
                    <a:pt x="3320" y="8474"/>
                  </a:cubicBezTo>
                  <a:cubicBezTo>
                    <a:pt x="3353" y="8474"/>
                    <a:pt x="3370" y="8465"/>
                    <a:pt x="3370" y="8449"/>
                  </a:cubicBezTo>
                  <a:cubicBezTo>
                    <a:pt x="3370" y="8415"/>
                    <a:pt x="3303" y="8349"/>
                    <a:pt x="3203" y="8282"/>
                  </a:cubicBezTo>
                  <a:cubicBezTo>
                    <a:pt x="3103" y="8215"/>
                    <a:pt x="2936" y="8182"/>
                    <a:pt x="2736" y="8048"/>
                  </a:cubicBezTo>
                  <a:cubicBezTo>
                    <a:pt x="2502" y="7915"/>
                    <a:pt x="2269" y="7748"/>
                    <a:pt x="2035" y="7581"/>
                  </a:cubicBezTo>
                  <a:cubicBezTo>
                    <a:pt x="1768" y="7348"/>
                    <a:pt x="1535" y="7081"/>
                    <a:pt x="1335" y="6781"/>
                  </a:cubicBezTo>
                  <a:cubicBezTo>
                    <a:pt x="1068" y="6414"/>
                    <a:pt x="901" y="6047"/>
                    <a:pt x="801" y="5613"/>
                  </a:cubicBezTo>
                  <a:cubicBezTo>
                    <a:pt x="668" y="5146"/>
                    <a:pt x="601" y="4646"/>
                    <a:pt x="601" y="4146"/>
                  </a:cubicBezTo>
                  <a:cubicBezTo>
                    <a:pt x="601" y="3612"/>
                    <a:pt x="701" y="3078"/>
                    <a:pt x="935" y="2578"/>
                  </a:cubicBezTo>
                  <a:cubicBezTo>
                    <a:pt x="1201" y="2077"/>
                    <a:pt x="1602" y="1677"/>
                    <a:pt x="2102" y="1344"/>
                  </a:cubicBezTo>
                  <a:cubicBezTo>
                    <a:pt x="2569" y="1010"/>
                    <a:pt x="3103" y="810"/>
                    <a:pt x="3703" y="676"/>
                  </a:cubicBezTo>
                  <a:cubicBezTo>
                    <a:pt x="4033" y="635"/>
                    <a:pt x="4363" y="607"/>
                    <a:pt x="4701" y="607"/>
                  </a:cubicBezTo>
                  <a:cubicBezTo>
                    <a:pt x="4909" y="607"/>
                    <a:pt x="5121" y="618"/>
                    <a:pt x="5338" y="643"/>
                  </a:cubicBezTo>
                  <a:cubicBezTo>
                    <a:pt x="6272" y="810"/>
                    <a:pt x="7172" y="1110"/>
                    <a:pt x="8006" y="1577"/>
                  </a:cubicBezTo>
                  <a:cubicBezTo>
                    <a:pt x="8573" y="1911"/>
                    <a:pt x="9140" y="2278"/>
                    <a:pt x="9674" y="2644"/>
                  </a:cubicBezTo>
                  <a:cubicBezTo>
                    <a:pt x="10034" y="2884"/>
                    <a:pt x="10232" y="3016"/>
                    <a:pt x="10293" y="3016"/>
                  </a:cubicBezTo>
                  <a:cubicBezTo>
                    <a:pt x="10299" y="3016"/>
                    <a:pt x="10305" y="3015"/>
                    <a:pt x="10308" y="3011"/>
                  </a:cubicBezTo>
                  <a:cubicBezTo>
                    <a:pt x="10341" y="2978"/>
                    <a:pt x="10174" y="2778"/>
                    <a:pt x="9841" y="2444"/>
                  </a:cubicBezTo>
                  <a:cubicBezTo>
                    <a:pt x="9341" y="1977"/>
                    <a:pt x="8840" y="1577"/>
                    <a:pt x="8273" y="1210"/>
                  </a:cubicBezTo>
                  <a:cubicBezTo>
                    <a:pt x="7406" y="643"/>
                    <a:pt x="6438" y="243"/>
                    <a:pt x="5438" y="76"/>
                  </a:cubicBezTo>
                  <a:cubicBezTo>
                    <a:pt x="5121" y="26"/>
                    <a:pt x="4812" y="1"/>
                    <a:pt x="4508"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41"/>
            <p:cNvSpPr/>
            <p:nvPr/>
          </p:nvSpPr>
          <p:spPr>
            <a:xfrm>
              <a:off x="5546625" y="1449825"/>
              <a:ext cx="270225" cy="182650"/>
            </a:xfrm>
            <a:custGeom>
              <a:avLst/>
              <a:gdLst/>
              <a:ahLst/>
              <a:cxnLst/>
              <a:rect l="l" t="t" r="r" b="b"/>
              <a:pathLst>
                <a:path w="10809" h="7306" extrusionOk="0">
                  <a:moveTo>
                    <a:pt x="768" y="0"/>
                  </a:moveTo>
                  <a:lnTo>
                    <a:pt x="1" y="6004"/>
                  </a:lnTo>
                  <a:lnTo>
                    <a:pt x="10075" y="7305"/>
                  </a:lnTo>
                  <a:lnTo>
                    <a:pt x="10808" y="1301"/>
                  </a:lnTo>
                  <a:lnTo>
                    <a:pt x="768"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41"/>
            <p:cNvSpPr/>
            <p:nvPr/>
          </p:nvSpPr>
          <p:spPr>
            <a:xfrm>
              <a:off x="3787050" y="1361325"/>
              <a:ext cx="1581150" cy="201925"/>
            </a:xfrm>
            <a:custGeom>
              <a:avLst/>
              <a:gdLst/>
              <a:ahLst/>
              <a:cxnLst/>
              <a:rect l="l" t="t" r="r" b="b"/>
              <a:pathLst>
                <a:path w="63246" h="8077" extrusionOk="0">
                  <a:moveTo>
                    <a:pt x="1999" y="1"/>
                  </a:moveTo>
                  <a:cubicBezTo>
                    <a:pt x="1412" y="1"/>
                    <a:pt x="834" y="202"/>
                    <a:pt x="400" y="605"/>
                  </a:cubicBezTo>
                  <a:cubicBezTo>
                    <a:pt x="300" y="671"/>
                    <a:pt x="234" y="738"/>
                    <a:pt x="200" y="805"/>
                  </a:cubicBezTo>
                  <a:cubicBezTo>
                    <a:pt x="134" y="871"/>
                    <a:pt x="100" y="938"/>
                    <a:pt x="67" y="972"/>
                  </a:cubicBezTo>
                  <a:cubicBezTo>
                    <a:pt x="34" y="1038"/>
                    <a:pt x="34" y="1072"/>
                    <a:pt x="0" y="1138"/>
                  </a:cubicBezTo>
                  <a:cubicBezTo>
                    <a:pt x="100" y="938"/>
                    <a:pt x="267" y="771"/>
                    <a:pt x="400" y="638"/>
                  </a:cubicBezTo>
                  <a:cubicBezTo>
                    <a:pt x="865" y="266"/>
                    <a:pt x="1416" y="67"/>
                    <a:pt x="1999" y="67"/>
                  </a:cubicBezTo>
                  <a:cubicBezTo>
                    <a:pt x="2044" y="67"/>
                    <a:pt x="2090" y="68"/>
                    <a:pt x="2135" y="71"/>
                  </a:cubicBezTo>
                  <a:cubicBezTo>
                    <a:pt x="2602" y="71"/>
                    <a:pt x="3036" y="171"/>
                    <a:pt x="3469" y="338"/>
                  </a:cubicBezTo>
                  <a:cubicBezTo>
                    <a:pt x="3970" y="538"/>
                    <a:pt x="4437" y="771"/>
                    <a:pt x="4870" y="1072"/>
                  </a:cubicBezTo>
                  <a:cubicBezTo>
                    <a:pt x="5371" y="1372"/>
                    <a:pt x="5871" y="1739"/>
                    <a:pt x="6471" y="2039"/>
                  </a:cubicBezTo>
                  <a:cubicBezTo>
                    <a:pt x="7105" y="2373"/>
                    <a:pt x="7772" y="2573"/>
                    <a:pt x="8473" y="2673"/>
                  </a:cubicBezTo>
                  <a:cubicBezTo>
                    <a:pt x="8736" y="2702"/>
                    <a:pt x="9002" y="2715"/>
                    <a:pt x="9270" y="2715"/>
                  </a:cubicBezTo>
                  <a:cubicBezTo>
                    <a:pt x="10528" y="2715"/>
                    <a:pt x="11840" y="2432"/>
                    <a:pt x="13243" y="2239"/>
                  </a:cubicBezTo>
                  <a:cubicBezTo>
                    <a:pt x="14079" y="2146"/>
                    <a:pt x="14922" y="2096"/>
                    <a:pt x="15769" y="2096"/>
                  </a:cubicBezTo>
                  <a:cubicBezTo>
                    <a:pt x="16747" y="2096"/>
                    <a:pt x="17730" y="2163"/>
                    <a:pt x="18714" y="2306"/>
                  </a:cubicBezTo>
                  <a:cubicBezTo>
                    <a:pt x="20615" y="2539"/>
                    <a:pt x="22616" y="2806"/>
                    <a:pt x="24718" y="3106"/>
                  </a:cubicBezTo>
                  <a:lnTo>
                    <a:pt x="31156" y="3940"/>
                  </a:lnTo>
                  <a:lnTo>
                    <a:pt x="53839" y="6942"/>
                  </a:lnTo>
                  <a:lnTo>
                    <a:pt x="60710" y="7810"/>
                  </a:lnTo>
                  <a:lnTo>
                    <a:pt x="62578" y="8043"/>
                  </a:lnTo>
                  <a:lnTo>
                    <a:pt x="63079" y="8077"/>
                  </a:lnTo>
                  <a:lnTo>
                    <a:pt x="63245" y="8077"/>
                  </a:lnTo>
                  <a:cubicBezTo>
                    <a:pt x="63179" y="8043"/>
                    <a:pt x="63145" y="8010"/>
                    <a:pt x="63079" y="8010"/>
                  </a:cubicBezTo>
                  <a:lnTo>
                    <a:pt x="62612" y="7943"/>
                  </a:lnTo>
                  <a:lnTo>
                    <a:pt x="60744" y="7676"/>
                  </a:lnTo>
                  <a:lnTo>
                    <a:pt x="53872" y="6709"/>
                  </a:lnTo>
                  <a:lnTo>
                    <a:pt x="31222" y="3673"/>
                  </a:lnTo>
                  <a:lnTo>
                    <a:pt x="24751" y="2840"/>
                  </a:lnTo>
                  <a:cubicBezTo>
                    <a:pt x="22650" y="2573"/>
                    <a:pt x="20648" y="2306"/>
                    <a:pt x="18747" y="2072"/>
                  </a:cubicBezTo>
                  <a:cubicBezTo>
                    <a:pt x="17799" y="1934"/>
                    <a:pt x="16851" y="1868"/>
                    <a:pt x="15903" y="1868"/>
                  </a:cubicBezTo>
                  <a:cubicBezTo>
                    <a:pt x="15016" y="1868"/>
                    <a:pt x="14130" y="1926"/>
                    <a:pt x="13243" y="2039"/>
                  </a:cubicBezTo>
                  <a:cubicBezTo>
                    <a:pt x="11840" y="2231"/>
                    <a:pt x="10528" y="2515"/>
                    <a:pt x="9288" y="2515"/>
                  </a:cubicBezTo>
                  <a:cubicBezTo>
                    <a:pt x="9025" y="2515"/>
                    <a:pt x="8764" y="2502"/>
                    <a:pt x="8506" y="2473"/>
                  </a:cubicBezTo>
                  <a:cubicBezTo>
                    <a:pt x="7806" y="2406"/>
                    <a:pt x="7172" y="2206"/>
                    <a:pt x="6538" y="1906"/>
                  </a:cubicBezTo>
                  <a:cubicBezTo>
                    <a:pt x="5971" y="1605"/>
                    <a:pt x="5437" y="1238"/>
                    <a:pt x="4970" y="938"/>
                  </a:cubicBezTo>
                  <a:cubicBezTo>
                    <a:pt x="4503" y="671"/>
                    <a:pt x="4003" y="404"/>
                    <a:pt x="3503" y="238"/>
                  </a:cubicBezTo>
                  <a:cubicBezTo>
                    <a:pt x="3069" y="71"/>
                    <a:pt x="2602" y="4"/>
                    <a:pt x="2135" y="4"/>
                  </a:cubicBezTo>
                  <a:cubicBezTo>
                    <a:pt x="2090" y="2"/>
                    <a:pt x="2045" y="1"/>
                    <a:pt x="199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41"/>
            <p:cNvSpPr/>
            <p:nvPr/>
          </p:nvSpPr>
          <p:spPr>
            <a:xfrm>
              <a:off x="3825400" y="1524875"/>
              <a:ext cx="1498600" cy="190150"/>
            </a:xfrm>
            <a:custGeom>
              <a:avLst/>
              <a:gdLst/>
              <a:ahLst/>
              <a:cxnLst/>
              <a:rect l="l" t="t" r="r" b="b"/>
              <a:pathLst>
                <a:path w="59944" h="7606" extrusionOk="0">
                  <a:moveTo>
                    <a:pt x="1" y="0"/>
                  </a:moveTo>
                  <a:cubicBezTo>
                    <a:pt x="34" y="0"/>
                    <a:pt x="101" y="34"/>
                    <a:pt x="167" y="34"/>
                  </a:cubicBezTo>
                  <a:lnTo>
                    <a:pt x="601" y="100"/>
                  </a:lnTo>
                  <a:lnTo>
                    <a:pt x="2336" y="334"/>
                  </a:lnTo>
                  <a:lnTo>
                    <a:pt x="8774" y="1168"/>
                  </a:lnTo>
                  <a:lnTo>
                    <a:pt x="29955" y="3903"/>
                  </a:lnTo>
                  <a:lnTo>
                    <a:pt x="51137" y="6572"/>
                  </a:lnTo>
                  <a:lnTo>
                    <a:pt x="57575" y="7339"/>
                  </a:lnTo>
                  <a:lnTo>
                    <a:pt x="59343" y="7539"/>
                  </a:lnTo>
                  <a:lnTo>
                    <a:pt x="59777" y="7606"/>
                  </a:lnTo>
                  <a:lnTo>
                    <a:pt x="59943" y="7606"/>
                  </a:lnTo>
                  <a:cubicBezTo>
                    <a:pt x="59877" y="7572"/>
                    <a:pt x="59843" y="7572"/>
                    <a:pt x="59777" y="7572"/>
                  </a:cubicBezTo>
                  <a:lnTo>
                    <a:pt x="59343" y="7506"/>
                  </a:lnTo>
                  <a:lnTo>
                    <a:pt x="57575" y="7272"/>
                  </a:lnTo>
                  <a:lnTo>
                    <a:pt x="51170" y="6438"/>
                  </a:lnTo>
                  <a:lnTo>
                    <a:pt x="29989" y="3703"/>
                  </a:lnTo>
                  <a:lnTo>
                    <a:pt x="8774" y="1034"/>
                  </a:lnTo>
                  <a:lnTo>
                    <a:pt x="2369" y="234"/>
                  </a:lnTo>
                  <a:lnTo>
                    <a:pt x="601" y="34"/>
                  </a:lnTo>
                  <a:lnTo>
                    <a:pt x="167"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41"/>
            <p:cNvSpPr/>
            <p:nvPr/>
          </p:nvSpPr>
          <p:spPr>
            <a:xfrm>
              <a:off x="3721150" y="2408825"/>
              <a:ext cx="1424375" cy="181000"/>
            </a:xfrm>
            <a:custGeom>
              <a:avLst/>
              <a:gdLst/>
              <a:ahLst/>
              <a:cxnLst/>
              <a:rect l="l" t="t" r="r" b="b"/>
              <a:pathLst>
                <a:path w="56975" h="7240" extrusionOk="0">
                  <a:moveTo>
                    <a:pt x="1" y="1"/>
                  </a:moveTo>
                  <a:lnTo>
                    <a:pt x="168" y="34"/>
                  </a:lnTo>
                  <a:lnTo>
                    <a:pt x="568" y="101"/>
                  </a:lnTo>
                  <a:lnTo>
                    <a:pt x="2236" y="334"/>
                  </a:lnTo>
                  <a:lnTo>
                    <a:pt x="8340" y="1168"/>
                  </a:lnTo>
                  <a:lnTo>
                    <a:pt x="28488" y="3737"/>
                  </a:lnTo>
                  <a:lnTo>
                    <a:pt x="48636" y="6272"/>
                  </a:lnTo>
                  <a:lnTo>
                    <a:pt x="54740" y="7006"/>
                  </a:lnTo>
                  <a:lnTo>
                    <a:pt x="56408" y="7206"/>
                  </a:lnTo>
                  <a:lnTo>
                    <a:pt x="56842" y="7239"/>
                  </a:lnTo>
                  <a:lnTo>
                    <a:pt x="56975" y="7239"/>
                  </a:lnTo>
                  <a:cubicBezTo>
                    <a:pt x="56942" y="7206"/>
                    <a:pt x="56875" y="7206"/>
                    <a:pt x="56842" y="7206"/>
                  </a:cubicBezTo>
                  <a:lnTo>
                    <a:pt x="56408" y="7139"/>
                  </a:lnTo>
                  <a:lnTo>
                    <a:pt x="54740" y="6906"/>
                  </a:lnTo>
                  <a:lnTo>
                    <a:pt x="48636" y="6105"/>
                  </a:lnTo>
                  <a:lnTo>
                    <a:pt x="28488" y="3503"/>
                  </a:lnTo>
                  <a:lnTo>
                    <a:pt x="8340" y="968"/>
                  </a:lnTo>
                  <a:lnTo>
                    <a:pt x="2236" y="234"/>
                  </a:lnTo>
                  <a:lnTo>
                    <a:pt x="568" y="34"/>
                  </a:lnTo>
                  <a:lnTo>
                    <a:pt x="168"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41"/>
            <p:cNvSpPr/>
            <p:nvPr/>
          </p:nvSpPr>
          <p:spPr>
            <a:xfrm>
              <a:off x="3684475" y="2704875"/>
              <a:ext cx="1420200" cy="181000"/>
            </a:xfrm>
            <a:custGeom>
              <a:avLst/>
              <a:gdLst/>
              <a:ahLst/>
              <a:cxnLst/>
              <a:rect l="l" t="t" r="r" b="b"/>
              <a:pathLst>
                <a:path w="56808" h="7240" extrusionOk="0">
                  <a:moveTo>
                    <a:pt x="0" y="1"/>
                  </a:moveTo>
                  <a:lnTo>
                    <a:pt x="134" y="34"/>
                  </a:lnTo>
                  <a:lnTo>
                    <a:pt x="567" y="101"/>
                  </a:lnTo>
                  <a:lnTo>
                    <a:pt x="2235" y="334"/>
                  </a:lnTo>
                  <a:lnTo>
                    <a:pt x="8306" y="1135"/>
                  </a:lnTo>
                  <a:lnTo>
                    <a:pt x="28454" y="3737"/>
                  </a:lnTo>
                  <a:lnTo>
                    <a:pt x="48602" y="6272"/>
                  </a:lnTo>
                  <a:lnTo>
                    <a:pt x="54706" y="7006"/>
                  </a:lnTo>
                  <a:lnTo>
                    <a:pt x="56374" y="7206"/>
                  </a:lnTo>
                  <a:lnTo>
                    <a:pt x="56807" y="7239"/>
                  </a:lnTo>
                  <a:lnTo>
                    <a:pt x="56374" y="7172"/>
                  </a:lnTo>
                  <a:lnTo>
                    <a:pt x="54706" y="6939"/>
                  </a:lnTo>
                  <a:lnTo>
                    <a:pt x="48602" y="6105"/>
                  </a:lnTo>
                  <a:lnTo>
                    <a:pt x="28487" y="3503"/>
                  </a:lnTo>
                  <a:lnTo>
                    <a:pt x="8340" y="1001"/>
                  </a:lnTo>
                  <a:lnTo>
                    <a:pt x="2235" y="234"/>
                  </a:lnTo>
                  <a:lnTo>
                    <a:pt x="567" y="67"/>
                  </a:lnTo>
                  <a:lnTo>
                    <a:pt x="1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41"/>
            <p:cNvSpPr/>
            <p:nvPr/>
          </p:nvSpPr>
          <p:spPr>
            <a:xfrm>
              <a:off x="3703650" y="2553925"/>
              <a:ext cx="1394350" cy="177675"/>
            </a:xfrm>
            <a:custGeom>
              <a:avLst/>
              <a:gdLst/>
              <a:ahLst/>
              <a:cxnLst/>
              <a:rect l="l" t="t" r="r" b="b"/>
              <a:pathLst>
                <a:path w="55774" h="7107" extrusionOk="0">
                  <a:moveTo>
                    <a:pt x="0" y="1"/>
                  </a:moveTo>
                  <a:lnTo>
                    <a:pt x="134" y="34"/>
                  </a:lnTo>
                  <a:lnTo>
                    <a:pt x="534" y="101"/>
                  </a:lnTo>
                  <a:lnTo>
                    <a:pt x="2169" y="335"/>
                  </a:lnTo>
                  <a:lnTo>
                    <a:pt x="8140" y="1135"/>
                  </a:lnTo>
                  <a:lnTo>
                    <a:pt x="27854" y="3670"/>
                  </a:lnTo>
                  <a:lnTo>
                    <a:pt x="47601" y="6139"/>
                  </a:lnTo>
                  <a:lnTo>
                    <a:pt x="53572" y="6873"/>
                  </a:lnTo>
                  <a:lnTo>
                    <a:pt x="55207" y="7039"/>
                  </a:lnTo>
                  <a:lnTo>
                    <a:pt x="55607" y="7106"/>
                  </a:lnTo>
                  <a:lnTo>
                    <a:pt x="55774" y="7106"/>
                  </a:lnTo>
                  <a:lnTo>
                    <a:pt x="55607" y="7073"/>
                  </a:lnTo>
                  <a:lnTo>
                    <a:pt x="55207" y="7006"/>
                  </a:lnTo>
                  <a:lnTo>
                    <a:pt x="53572" y="6772"/>
                  </a:lnTo>
                  <a:lnTo>
                    <a:pt x="47601" y="5972"/>
                  </a:lnTo>
                  <a:lnTo>
                    <a:pt x="27887" y="3437"/>
                  </a:lnTo>
                  <a:lnTo>
                    <a:pt x="8173" y="968"/>
                  </a:lnTo>
                  <a:lnTo>
                    <a:pt x="2169" y="234"/>
                  </a:lnTo>
                  <a:lnTo>
                    <a:pt x="534" y="68"/>
                  </a:lnTo>
                  <a:lnTo>
                    <a:pt x="134"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41"/>
            <p:cNvSpPr/>
            <p:nvPr/>
          </p:nvSpPr>
          <p:spPr>
            <a:xfrm>
              <a:off x="3667800" y="2836850"/>
              <a:ext cx="639650" cy="81550"/>
            </a:xfrm>
            <a:custGeom>
              <a:avLst/>
              <a:gdLst/>
              <a:ahLst/>
              <a:cxnLst/>
              <a:rect l="l" t="t" r="r" b="b"/>
              <a:pathLst>
                <a:path w="25586" h="3262" extrusionOk="0">
                  <a:moveTo>
                    <a:pt x="117" y="0"/>
                  </a:moveTo>
                  <a:cubicBezTo>
                    <a:pt x="75" y="0"/>
                    <a:pt x="33" y="9"/>
                    <a:pt x="0" y="25"/>
                  </a:cubicBezTo>
                  <a:cubicBezTo>
                    <a:pt x="67" y="25"/>
                    <a:pt x="167" y="59"/>
                    <a:pt x="234" y="59"/>
                  </a:cubicBezTo>
                  <a:lnTo>
                    <a:pt x="1001" y="192"/>
                  </a:lnTo>
                  <a:lnTo>
                    <a:pt x="3736" y="559"/>
                  </a:lnTo>
                  <a:lnTo>
                    <a:pt x="12776" y="1760"/>
                  </a:lnTo>
                  <a:lnTo>
                    <a:pt x="21816" y="2861"/>
                  </a:lnTo>
                  <a:lnTo>
                    <a:pt x="24551" y="3194"/>
                  </a:lnTo>
                  <a:lnTo>
                    <a:pt x="25318" y="3261"/>
                  </a:lnTo>
                  <a:lnTo>
                    <a:pt x="25585" y="3261"/>
                  </a:lnTo>
                  <a:cubicBezTo>
                    <a:pt x="25485" y="3228"/>
                    <a:pt x="25385" y="3194"/>
                    <a:pt x="25285" y="3194"/>
                  </a:cubicBezTo>
                  <a:lnTo>
                    <a:pt x="24551" y="3094"/>
                  </a:lnTo>
                  <a:lnTo>
                    <a:pt x="21816" y="2694"/>
                  </a:lnTo>
                  <a:lnTo>
                    <a:pt x="12776" y="1560"/>
                  </a:lnTo>
                  <a:lnTo>
                    <a:pt x="3736" y="392"/>
                  </a:lnTo>
                  <a:lnTo>
                    <a:pt x="1001" y="92"/>
                  </a:lnTo>
                  <a:lnTo>
                    <a:pt x="234" y="25"/>
                  </a:lnTo>
                  <a:cubicBezTo>
                    <a:pt x="200" y="9"/>
                    <a:pt x="159" y="0"/>
                    <a:pt x="11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41"/>
            <p:cNvSpPr/>
            <p:nvPr/>
          </p:nvSpPr>
          <p:spPr>
            <a:xfrm>
              <a:off x="3777875" y="1650500"/>
              <a:ext cx="239350" cy="30625"/>
            </a:xfrm>
            <a:custGeom>
              <a:avLst/>
              <a:gdLst/>
              <a:ahLst/>
              <a:cxnLst/>
              <a:rect l="l" t="t" r="r" b="b"/>
              <a:pathLst>
                <a:path w="9574" h="1225" extrusionOk="0">
                  <a:moveTo>
                    <a:pt x="94" y="1"/>
                  </a:moveTo>
                  <a:cubicBezTo>
                    <a:pt x="36" y="1"/>
                    <a:pt x="4" y="4"/>
                    <a:pt x="0" y="12"/>
                  </a:cubicBezTo>
                  <a:cubicBezTo>
                    <a:pt x="0" y="79"/>
                    <a:pt x="2135" y="379"/>
                    <a:pt x="4770" y="713"/>
                  </a:cubicBezTo>
                  <a:cubicBezTo>
                    <a:pt x="7101" y="1008"/>
                    <a:pt x="9066" y="1224"/>
                    <a:pt x="9490" y="1224"/>
                  </a:cubicBezTo>
                  <a:cubicBezTo>
                    <a:pt x="9545" y="1224"/>
                    <a:pt x="9574" y="1221"/>
                    <a:pt x="9574" y="1213"/>
                  </a:cubicBezTo>
                  <a:cubicBezTo>
                    <a:pt x="9574" y="1180"/>
                    <a:pt x="7439" y="846"/>
                    <a:pt x="4804" y="512"/>
                  </a:cubicBezTo>
                  <a:cubicBezTo>
                    <a:pt x="2473" y="217"/>
                    <a:pt x="534" y="1"/>
                    <a:pt x="9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41"/>
            <p:cNvSpPr/>
            <p:nvPr/>
          </p:nvSpPr>
          <p:spPr>
            <a:xfrm>
              <a:off x="3791200" y="2265400"/>
              <a:ext cx="1375175" cy="162650"/>
            </a:xfrm>
            <a:custGeom>
              <a:avLst/>
              <a:gdLst/>
              <a:ahLst/>
              <a:cxnLst/>
              <a:rect l="l" t="t" r="r" b="b"/>
              <a:pathLst>
                <a:path w="55007" h="6506" extrusionOk="0">
                  <a:moveTo>
                    <a:pt x="1" y="0"/>
                  </a:moveTo>
                  <a:cubicBezTo>
                    <a:pt x="34" y="34"/>
                    <a:pt x="68" y="34"/>
                    <a:pt x="134" y="34"/>
                  </a:cubicBezTo>
                  <a:lnTo>
                    <a:pt x="535" y="134"/>
                  </a:lnTo>
                  <a:lnTo>
                    <a:pt x="2136" y="401"/>
                  </a:lnTo>
                  <a:lnTo>
                    <a:pt x="8007" y="1301"/>
                  </a:lnTo>
                  <a:lnTo>
                    <a:pt x="27387" y="4270"/>
                  </a:lnTo>
                  <a:cubicBezTo>
                    <a:pt x="29289" y="4570"/>
                    <a:pt x="31123" y="4871"/>
                    <a:pt x="32924" y="5104"/>
                  </a:cubicBezTo>
                  <a:cubicBezTo>
                    <a:pt x="34726" y="5338"/>
                    <a:pt x="36427" y="5471"/>
                    <a:pt x="38095" y="5571"/>
                  </a:cubicBezTo>
                  <a:cubicBezTo>
                    <a:pt x="41431" y="5771"/>
                    <a:pt x="44399" y="5838"/>
                    <a:pt x="46901" y="5938"/>
                  </a:cubicBezTo>
                  <a:cubicBezTo>
                    <a:pt x="48169" y="6005"/>
                    <a:pt x="49303" y="6071"/>
                    <a:pt x="50304" y="6138"/>
                  </a:cubicBezTo>
                  <a:cubicBezTo>
                    <a:pt x="51271" y="6171"/>
                    <a:pt x="52138" y="6238"/>
                    <a:pt x="52839" y="6305"/>
                  </a:cubicBezTo>
                  <a:cubicBezTo>
                    <a:pt x="53539" y="6372"/>
                    <a:pt x="54073" y="6438"/>
                    <a:pt x="54440" y="6472"/>
                  </a:cubicBezTo>
                  <a:lnTo>
                    <a:pt x="54873" y="6505"/>
                  </a:lnTo>
                  <a:lnTo>
                    <a:pt x="55007" y="6505"/>
                  </a:lnTo>
                  <a:cubicBezTo>
                    <a:pt x="54974" y="6505"/>
                    <a:pt x="54907" y="6472"/>
                    <a:pt x="54873" y="6472"/>
                  </a:cubicBezTo>
                  <a:lnTo>
                    <a:pt x="54440" y="6405"/>
                  </a:lnTo>
                  <a:cubicBezTo>
                    <a:pt x="54106" y="6338"/>
                    <a:pt x="53539" y="6272"/>
                    <a:pt x="52839" y="6205"/>
                  </a:cubicBezTo>
                  <a:cubicBezTo>
                    <a:pt x="52138" y="6138"/>
                    <a:pt x="51304" y="6071"/>
                    <a:pt x="50304" y="6005"/>
                  </a:cubicBezTo>
                  <a:cubicBezTo>
                    <a:pt x="49303" y="5905"/>
                    <a:pt x="48169" y="5838"/>
                    <a:pt x="46901" y="5771"/>
                  </a:cubicBezTo>
                  <a:cubicBezTo>
                    <a:pt x="44399" y="5671"/>
                    <a:pt x="41431" y="5571"/>
                    <a:pt x="38128" y="5371"/>
                  </a:cubicBezTo>
                  <a:cubicBezTo>
                    <a:pt x="36460" y="5271"/>
                    <a:pt x="34726" y="5171"/>
                    <a:pt x="32924" y="4904"/>
                  </a:cubicBezTo>
                  <a:cubicBezTo>
                    <a:pt x="31157" y="4637"/>
                    <a:pt x="29322" y="4337"/>
                    <a:pt x="27421" y="4070"/>
                  </a:cubicBezTo>
                  <a:lnTo>
                    <a:pt x="8040" y="1135"/>
                  </a:lnTo>
                  <a:lnTo>
                    <a:pt x="2136" y="301"/>
                  </a:lnTo>
                  <a:lnTo>
                    <a:pt x="535" y="67"/>
                  </a:lnTo>
                  <a:lnTo>
                    <a:pt x="13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9" name="Google Shape;959;p41"/>
          <p:cNvGrpSpPr/>
          <p:nvPr/>
        </p:nvGrpSpPr>
        <p:grpSpPr>
          <a:xfrm rot="1027604">
            <a:off x="-125263" y="-242012"/>
            <a:ext cx="2297110" cy="2521878"/>
            <a:chOff x="-312899" y="-249103"/>
            <a:chExt cx="2297003" cy="2521761"/>
          </a:xfrm>
        </p:grpSpPr>
        <p:sp>
          <p:nvSpPr>
            <p:cNvPr id="960" name="Google Shape;960;p41"/>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41"/>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rgbClr val="71BC7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41"/>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rgbClr val="FFC3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41"/>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rgbClr val="0C1E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4" name="Google Shape;964;p41"/>
          <p:cNvSpPr/>
          <p:nvPr/>
        </p:nvSpPr>
        <p:spPr>
          <a:xfrm flipH="1">
            <a:off x="8140498" y="3895850"/>
            <a:ext cx="870748" cy="1161949"/>
          </a:xfrm>
          <a:custGeom>
            <a:avLst/>
            <a:gdLst/>
            <a:ahLst/>
            <a:cxnLst/>
            <a:rect l="l" t="t" r="r" b="b"/>
            <a:pathLst>
              <a:path w="38128" h="50879" extrusionOk="0">
                <a:moveTo>
                  <a:pt x="30162" y="0"/>
                </a:moveTo>
                <a:cubicBezTo>
                  <a:pt x="29982" y="0"/>
                  <a:pt x="29802" y="1"/>
                  <a:pt x="29621" y="4"/>
                </a:cubicBezTo>
                <a:cubicBezTo>
                  <a:pt x="28787" y="4"/>
                  <a:pt x="28187" y="671"/>
                  <a:pt x="28120" y="1505"/>
                </a:cubicBezTo>
                <a:cubicBezTo>
                  <a:pt x="28020" y="3206"/>
                  <a:pt x="27887" y="4907"/>
                  <a:pt x="27853" y="6642"/>
                </a:cubicBezTo>
                <a:cubicBezTo>
                  <a:pt x="27853" y="7409"/>
                  <a:pt x="27720" y="8243"/>
                  <a:pt x="27853" y="9044"/>
                </a:cubicBezTo>
                <a:cubicBezTo>
                  <a:pt x="27687" y="12079"/>
                  <a:pt x="27453" y="15081"/>
                  <a:pt x="27253" y="18150"/>
                </a:cubicBezTo>
                <a:cubicBezTo>
                  <a:pt x="26919" y="23320"/>
                  <a:pt x="26519" y="28491"/>
                  <a:pt x="26052" y="33661"/>
                </a:cubicBezTo>
                <a:cubicBezTo>
                  <a:pt x="25919" y="35096"/>
                  <a:pt x="25785" y="36530"/>
                  <a:pt x="25685" y="37998"/>
                </a:cubicBezTo>
                <a:cubicBezTo>
                  <a:pt x="25585" y="38765"/>
                  <a:pt x="25485" y="39532"/>
                  <a:pt x="25418" y="40266"/>
                </a:cubicBezTo>
                <a:cubicBezTo>
                  <a:pt x="25385" y="40600"/>
                  <a:pt x="25318" y="41000"/>
                  <a:pt x="25285" y="41333"/>
                </a:cubicBezTo>
                <a:cubicBezTo>
                  <a:pt x="25285" y="41433"/>
                  <a:pt x="25251" y="41567"/>
                  <a:pt x="25251" y="41700"/>
                </a:cubicBezTo>
                <a:lnTo>
                  <a:pt x="24885" y="41700"/>
                </a:lnTo>
                <a:cubicBezTo>
                  <a:pt x="24518" y="41700"/>
                  <a:pt x="24117" y="41667"/>
                  <a:pt x="23750" y="41667"/>
                </a:cubicBezTo>
                <a:lnTo>
                  <a:pt x="21482" y="41534"/>
                </a:lnTo>
                <a:cubicBezTo>
                  <a:pt x="19948" y="41400"/>
                  <a:pt x="18413" y="41333"/>
                  <a:pt x="16879" y="41200"/>
                </a:cubicBezTo>
                <a:cubicBezTo>
                  <a:pt x="14210" y="41033"/>
                  <a:pt x="11575" y="40766"/>
                  <a:pt x="8906" y="40533"/>
                </a:cubicBezTo>
                <a:cubicBezTo>
                  <a:pt x="9273" y="35696"/>
                  <a:pt x="9607" y="30893"/>
                  <a:pt x="9974" y="26089"/>
                </a:cubicBezTo>
                <a:cubicBezTo>
                  <a:pt x="10408" y="20919"/>
                  <a:pt x="10808" y="15748"/>
                  <a:pt x="11208" y="10578"/>
                </a:cubicBezTo>
                <a:cubicBezTo>
                  <a:pt x="11408" y="7709"/>
                  <a:pt x="11775" y="4807"/>
                  <a:pt x="11608" y="1905"/>
                </a:cubicBezTo>
                <a:cubicBezTo>
                  <a:pt x="11608" y="1738"/>
                  <a:pt x="11575" y="1638"/>
                  <a:pt x="11475" y="1505"/>
                </a:cubicBezTo>
                <a:cubicBezTo>
                  <a:pt x="11283" y="1058"/>
                  <a:pt x="10908" y="702"/>
                  <a:pt x="10437" y="702"/>
                </a:cubicBezTo>
                <a:cubicBezTo>
                  <a:pt x="10416" y="702"/>
                  <a:pt x="10395" y="703"/>
                  <a:pt x="10374" y="704"/>
                </a:cubicBezTo>
                <a:cubicBezTo>
                  <a:pt x="8506" y="804"/>
                  <a:pt x="6605" y="871"/>
                  <a:pt x="4737" y="1005"/>
                </a:cubicBezTo>
                <a:cubicBezTo>
                  <a:pt x="4003" y="1038"/>
                  <a:pt x="3503" y="1538"/>
                  <a:pt x="3403" y="2339"/>
                </a:cubicBezTo>
                <a:cubicBezTo>
                  <a:pt x="3236" y="4407"/>
                  <a:pt x="3169" y="6475"/>
                  <a:pt x="3069" y="8543"/>
                </a:cubicBezTo>
                <a:cubicBezTo>
                  <a:pt x="3002" y="10678"/>
                  <a:pt x="2769" y="12746"/>
                  <a:pt x="2602" y="14881"/>
                </a:cubicBezTo>
                <a:cubicBezTo>
                  <a:pt x="2335" y="19017"/>
                  <a:pt x="2002" y="23187"/>
                  <a:pt x="1668" y="27323"/>
                </a:cubicBezTo>
                <a:cubicBezTo>
                  <a:pt x="1368" y="31493"/>
                  <a:pt x="1034" y="35696"/>
                  <a:pt x="701" y="39866"/>
                </a:cubicBezTo>
                <a:cubicBezTo>
                  <a:pt x="601" y="40900"/>
                  <a:pt x="534" y="41934"/>
                  <a:pt x="400" y="43001"/>
                </a:cubicBezTo>
                <a:cubicBezTo>
                  <a:pt x="267" y="44002"/>
                  <a:pt x="67" y="45069"/>
                  <a:pt x="33" y="46070"/>
                </a:cubicBezTo>
                <a:cubicBezTo>
                  <a:pt x="0" y="47271"/>
                  <a:pt x="901" y="47938"/>
                  <a:pt x="2002" y="48172"/>
                </a:cubicBezTo>
                <a:cubicBezTo>
                  <a:pt x="3002" y="48372"/>
                  <a:pt x="4003" y="48572"/>
                  <a:pt x="5004" y="48739"/>
                </a:cubicBezTo>
                <a:cubicBezTo>
                  <a:pt x="13176" y="50073"/>
                  <a:pt x="21415" y="50507"/>
                  <a:pt x="29688" y="50773"/>
                </a:cubicBezTo>
                <a:cubicBezTo>
                  <a:pt x="30518" y="50773"/>
                  <a:pt x="31401" y="50879"/>
                  <a:pt x="32290" y="50879"/>
                </a:cubicBezTo>
                <a:cubicBezTo>
                  <a:pt x="32401" y="50879"/>
                  <a:pt x="32512" y="50877"/>
                  <a:pt x="32623" y="50874"/>
                </a:cubicBezTo>
                <a:cubicBezTo>
                  <a:pt x="33891" y="50840"/>
                  <a:pt x="34558" y="50040"/>
                  <a:pt x="34692" y="48839"/>
                </a:cubicBezTo>
                <a:cubicBezTo>
                  <a:pt x="34892" y="46771"/>
                  <a:pt x="34958" y="44702"/>
                  <a:pt x="35125" y="42601"/>
                </a:cubicBezTo>
                <a:cubicBezTo>
                  <a:pt x="35425" y="38431"/>
                  <a:pt x="35759" y="34228"/>
                  <a:pt x="36059" y="30059"/>
                </a:cubicBezTo>
                <a:cubicBezTo>
                  <a:pt x="36626" y="21719"/>
                  <a:pt x="37227" y="13380"/>
                  <a:pt x="37860" y="5041"/>
                </a:cubicBezTo>
                <a:lnTo>
                  <a:pt x="38094" y="1905"/>
                </a:lnTo>
                <a:cubicBezTo>
                  <a:pt x="38127" y="1371"/>
                  <a:pt x="37627" y="671"/>
                  <a:pt x="36993" y="538"/>
                </a:cubicBezTo>
                <a:cubicBezTo>
                  <a:pt x="34734" y="197"/>
                  <a:pt x="32475" y="0"/>
                  <a:pt x="30162" y="0"/>
                </a:cubicBezTo>
                <a:close/>
              </a:path>
            </a:pathLst>
          </a:custGeom>
          <a:solidFill>
            <a:srgbClr val="FFB3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41"/>
          <p:cNvSpPr/>
          <p:nvPr/>
        </p:nvSpPr>
        <p:spPr>
          <a:xfrm>
            <a:off x="7474226" y="637300"/>
            <a:ext cx="1762074"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41"/>
          <p:cNvSpPr/>
          <p:nvPr/>
        </p:nvSpPr>
        <p:spPr>
          <a:xfrm rot="10800000" flipH="1">
            <a:off x="8234955" y="255258"/>
            <a:ext cx="681836" cy="740278"/>
          </a:xfrm>
          <a:custGeom>
            <a:avLst/>
            <a:gdLst/>
            <a:ahLst/>
            <a:cxnLst/>
            <a:rect l="l" t="t" r="r" b="b"/>
            <a:pathLst>
              <a:path w="29856" h="32415" extrusionOk="0">
                <a:moveTo>
                  <a:pt x="25687" y="0"/>
                </a:moveTo>
                <a:cubicBezTo>
                  <a:pt x="25316" y="0"/>
                  <a:pt x="24930" y="30"/>
                  <a:pt x="24585" y="30"/>
                </a:cubicBezTo>
                <a:cubicBezTo>
                  <a:pt x="21516" y="63"/>
                  <a:pt x="18414" y="297"/>
                  <a:pt x="15345" y="430"/>
                </a:cubicBezTo>
                <a:cubicBezTo>
                  <a:pt x="14644" y="463"/>
                  <a:pt x="14211" y="964"/>
                  <a:pt x="14144" y="1631"/>
                </a:cubicBezTo>
                <a:cubicBezTo>
                  <a:pt x="14010" y="3065"/>
                  <a:pt x="14077" y="18276"/>
                  <a:pt x="14044" y="22146"/>
                </a:cubicBezTo>
                <a:cubicBezTo>
                  <a:pt x="12009" y="22346"/>
                  <a:pt x="9974" y="22429"/>
                  <a:pt x="7935" y="22429"/>
                </a:cubicBezTo>
                <a:cubicBezTo>
                  <a:pt x="5896" y="22429"/>
                  <a:pt x="3853" y="22346"/>
                  <a:pt x="1802" y="22212"/>
                </a:cubicBezTo>
                <a:cubicBezTo>
                  <a:pt x="1769" y="22209"/>
                  <a:pt x="1737" y="22207"/>
                  <a:pt x="1705" y="22207"/>
                </a:cubicBezTo>
                <a:cubicBezTo>
                  <a:pt x="1087" y="22207"/>
                  <a:pt x="631" y="22810"/>
                  <a:pt x="568" y="23413"/>
                </a:cubicBezTo>
                <a:cubicBezTo>
                  <a:pt x="401" y="26048"/>
                  <a:pt x="234" y="28617"/>
                  <a:pt x="34" y="31252"/>
                </a:cubicBezTo>
                <a:cubicBezTo>
                  <a:pt x="0" y="31886"/>
                  <a:pt x="568" y="32386"/>
                  <a:pt x="1168" y="32386"/>
                </a:cubicBezTo>
                <a:cubicBezTo>
                  <a:pt x="2546" y="32406"/>
                  <a:pt x="3922" y="32415"/>
                  <a:pt x="5298" y="32415"/>
                </a:cubicBezTo>
                <a:cubicBezTo>
                  <a:pt x="11081" y="32415"/>
                  <a:pt x="16843" y="32249"/>
                  <a:pt x="22583" y="31953"/>
                </a:cubicBezTo>
                <a:cubicBezTo>
                  <a:pt x="24651" y="31819"/>
                  <a:pt x="26653" y="31686"/>
                  <a:pt x="28688" y="31552"/>
                </a:cubicBezTo>
                <a:cubicBezTo>
                  <a:pt x="29255" y="31486"/>
                  <a:pt x="29855" y="31052"/>
                  <a:pt x="29822" y="30418"/>
                </a:cubicBezTo>
                <a:cubicBezTo>
                  <a:pt x="29421" y="24948"/>
                  <a:pt x="29021" y="19444"/>
                  <a:pt x="28588" y="13973"/>
                </a:cubicBezTo>
                <a:cubicBezTo>
                  <a:pt x="28387" y="11238"/>
                  <a:pt x="28221" y="8469"/>
                  <a:pt x="28020" y="5701"/>
                </a:cubicBezTo>
                <a:cubicBezTo>
                  <a:pt x="27920" y="4333"/>
                  <a:pt x="27887" y="2965"/>
                  <a:pt x="27720" y="1631"/>
                </a:cubicBezTo>
                <a:cubicBezTo>
                  <a:pt x="27654" y="930"/>
                  <a:pt x="27253" y="297"/>
                  <a:pt x="26553" y="97"/>
                </a:cubicBezTo>
                <a:cubicBezTo>
                  <a:pt x="26295" y="21"/>
                  <a:pt x="25996" y="0"/>
                  <a:pt x="256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965;p41">
            <a:extLst>
              <a:ext uri="{FF2B5EF4-FFF2-40B4-BE49-F238E27FC236}">
                <a16:creationId xmlns:a16="http://schemas.microsoft.com/office/drawing/2014/main" xmlns="" id="{4F067E41-0CF2-429A-93B7-09C94E421CAE}"/>
              </a:ext>
            </a:extLst>
          </p:cNvPr>
          <p:cNvSpPr/>
          <p:nvPr/>
        </p:nvSpPr>
        <p:spPr>
          <a:xfrm>
            <a:off x="2509760" y="1083529"/>
            <a:ext cx="1452640" cy="45719"/>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74"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7240388" y="3740727"/>
            <a:ext cx="1293633" cy="97259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78"/>
        <p:cNvGrpSpPr/>
        <p:nvPr/>
      </p:nvGrpSpPr>
      <p:grpSpPr>
        <a:xfrm>
          <a:off x="0" y="0"/>
          <a:ext cx="0" cy="0"/>
          <a:chOff x="0" y="0"/>
          <a:chExt cx="0" cy="0"/>
        </a:xfrm>
      </p:grpSpPr>
      <p:sp>
        <p:nvSpPr>
          <p:cNvPr id="581" name="Google Shape;581;p34"/>
          <p:cNvSpPr/>
          <p:nvPr/>
        </p:nvSpPr>
        <p:spPr>
          <a:xfrm>
            <a:off x="2179160" y="1035249"/>
            <a:ext cx="1126435" cy="497787"/>
          </a:xfrm>
          <a:prstGeom prst="rect">
            <a:avLst/>
          </a:prstGeom>
          <a:solidFill>
            <a:srgbClr val="0020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0C1E4F"/>
              </a:solidFill>
            </a:endParaRPr>
          </a:p>
        </p:txBody>
      </p:sp>
      <p:sp>
        <p:nvSpPr>
          <p:cNvPr id="579" name="Google Shape;579;p34"/>
          <p:cNvSpPr txBox="1">
            <a:spLocks noGrp="1"/>
          </p:cNvSpPr>
          <p:nvPr>
            <p:ph type="title"/>
          </p:nvPr>
        </p:nvSpPr>
        <p:spPr>
          <a:xfrm>
            <a:off x="2126152" y="993422"/>
            <a:ext cx="4891696" cy="628283"/>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tr-TR" sz="3000" dirty="0">
                <a:solidFill>
                  <a:srgbClr val="FF5A54"/>
                </a:solidFill>
              </a:rPr>
              <a:t>ÖNCE  SORU KÖKÜNÜ OKU</a:t>
            </a:r>
            <a:endParaRPr sz="3000" dirty="0">
              <a:solidFill>
                <a:srgbClr val="FF5A54"/>
              </a:solidFill>
            </a:endParaRPr>
          </a:p>
        </p:txBody>
      </p:sp>
      <p:sp>
        <p:nvSpPr>
          <p:cNvPr id="580" name="Google Shape;580;p34"/>
          <p:cNvSpPr txBox="1">
            <a:spLocks noGrp="1"/>
          </p:cNvSpPr>
          <p:nvPr>
            <p:ph type="subTitle" idx="1"/>
          </p:nvPr>
        </p:nvSpPr>
        <p:spPr>
          <a:xfrm>
            <a:off x="1368287" y="2179983"/>
            <a:ext cx="6407426" cy="165367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tr-TR" sz="1600" dirty="0"/>
              <a:t>Önce soru kökünü okumak beyninin bilgi metnini okurken ipucu aramasını sağlar. Bu da cevabı bulmanı kolaylaştırır.</a:t>
            </a:r>
          </a:p>
          <a:p>
            <a:pPr marL="0" lvl="0" indent="0" algn="ctr" rtl="0">
              <a:spcBef>
                <a:spcPts val="0"/>
              </a:spcBef>
              <a:spcAft>
                <a:spcPts val="0"/>
              </a:spcAft>
              <a:buNone/>
            </a:pPr>
            <a:endParaRPr lang="tr-TR" sz="1600" dirty="0"/>
          </a:p>
          <a:p>
            <a:pPr marL="0" lvl="0" indent="0" algn="ctr" rtl="0">
              <a:spcBef>
                <a:spcPts val="0"/>
              </a:spcBef>
              <a:spcAft>
                <a:spcPts val="0"/>
              </a:spcAft>
              <a:buNone/>
            </a:pPr>
            <a:r>
              <a:rPr lang="tr-TR" sz="1600" dirty="0"/>
              <a:t>Aynı zamanda bu yöntemle zamanını da etkili kullanmış olursun.</a:t>
            </a:r>
            <a:endParaRPr sz="1600" dirty="0"/>
          </a:p>
        </p:txBody>
      </p:sp>
      <p:grpSp>
        <p:nvGrpSpPr>
          <p:cNvPr id="583" name="Google Shape;583;p34"/>
          <p:cNvGrpSpPr/>
          <p:nvPr/>
        </p:nvGrpSpPr>
        <p:grpSpPr>
          <a:xfrm>
            <a:off x="7949575" y="505575"/>
            <a:ext cx="1139900" cy="2580150"/>
            <a:chOff x="4801925" y="549975"/>
            <a:chExt cx="1139900" cy="2580150"/>
          </a:xfrm>
        </p:grpSpPr>
        <p:sp>
          <p:nvSpPr>
            <p:cNvPr id="584" name="Google Shape;584;p34"/>
            <p:cNvSpPr/>
            <p:nvPr/>
          </p:nvSpPr>
          <p:spPr>
            <a:xfrm>
              <a:off x="4801925" y="834975"/>
              <a:ext cx="1139900" cy="2295150"/>
            </a:xfrm>
            <a:custGeom>
              <a:avLst/>
              <a:gdLst/>
              <a:ahLst/>
              <a:cxnLst/>
              <a:rect l="l" t="t" r="r" b="b"/>
              <a:pathLst>
                <a:path w="45596" h="91806" extrusionOk="0">
                  <a:moveTo>
                    <a:pt x="44329" y="0"/>
                  </a:moveTo>
                  <a:cubicBezTo>
                    <a:pt x="44286" y="0"/>
                    <a:pt x="44242" y="3"/>
                    <a:pt x="44199" y="10"/>
                  </a:cubicBezTo>
                  <a:cubicBezTo>
                    <a:pt x="37494" y="644"/>
                    <a:pt x="30789" y="1311"/>
                    <a:pt x="24085" y="1978"/>
                  </a:cubicBezTo>
                  <a:cubicBezTo>
                    <a:pt x="23751" y="2011"/>
                    <a:pt x="23418" y="2145"/>
                    <a:pt x="23151" y="2411"/>
                  </a:cubicBezTo>
                  <a:cubicBezTo>
                    <a:pt x="22917" y="2578"/>
                    <a:pt x="22684" y="2912"/>
                    <a:pt x="22684" y="3345"/>
                  </a:cubicBezTo>
                  <a:cubicBezTo>
                    <a:pt x="22850" y="13920"/>
                    <a:pt x="23017" y="24427"/>
                    <a:pt x="22817" y="34935"/>
                  </a:cubicBezTo>
                  <a:lnTo>
                    <a:pt x="22684" y="39305"/>
                  </a:lnTo>
                  <a:cubicBezTo>
                    <a:pt x="22650" y="40038"/>
                    <a:pt x="22650" y="40839"/>
                    <a:pt x="22617" y="41606"/>
                  </a:cubicBezTo>
                  <a:cubicBezTo>
                    <a:pt x="22617" y="41940"/>
                    <a:pt x="22584" y="42273"/>
                    <a:pt x="22517" y="42607"/>
                  </a:cubicBezTo>
                  <a:cubicBezTo>
                    <a:pt x="15745" y="43341"/>
                    <a:pt x="8907" y="43674"/>
                    <a:pt x="2069" y="43674"/>
                  </a:cubicBezTo>
                  <a:cubicBezTo>
                    <a:pt x="2004" y="43667"/>
                    <a:pt x="1937" y="43663"/>
                    <a:pt x="1868" y="43663"/>
                  </a:cubicBezTo>
                  <a:cubicBezTo>
                    <a:pt x="1617" y="43663"/>
                    <a:pt x="1352" y="43717"/>
                    <a:pt x="1168" y="43874"/>
                  </a:cubicBezTo>
                  <a:cubicBezTo>
                    <a:pt x="635" y="44175"/>
                    <a:pt x="468" y="44809"/>
                    <a:pt x="568" y="45376"/>
                  </a:cubicBezTo>
                  <a:cubicBezTo>
                    <a:pt x="501" y="45609"/>
                    <a:pt x="501" y="45809"/>
                    <a:pt x="501" y="46009"/>
                  </a:cubicBezTo>
                  <a:cubicBezTo>
                    <a:pt x="501" y="46677"/>
                    <a:pt x="468" y="47310"/>
                    <a:pt x="468" y="47977"/>
                  </a:cubicBezTo>
                  <a:cubicBezTo>
                    <a:pt x="434" y="48778"/>
                    <a:pt x="434" y="49512"/>
                    <a:pt x="434" y="50312"/>
                  </a:cubicBezTo>
                  <a:cubicBezTo>
                    <a:pt x="134" y="51947"/>
                    <a:pt x="168" y="53682"/>
                    <a:pt x="134" y="55316"/>
                  </a:cubicBezTo>
                  <a:cubicBezTo>
                    <a:pt x="101" y="56383"/>
                    <a:pt x="68" y="57518"/>
                    <a:pt x="68" y="58618"/>
                  </a:cubicBezTo>
                  <a:cubicBezTo>
                    <a:pt x="68" y="59652"/>
                    <a:pt x="1" y="60687"/>
                    <a:pt x="101" y="61721"/>
                  </a:cubicBezTo>
                  <a:cubicBezTo>
                    <a:pt x="234" y="62788"/>
                    <a:pt x="434" y="63822"/>
                    <a:pt x="1102" y="64689"/>
                  </a:cubicBezTo>
                  <a:cubicBezTo>
                    <a:pt x="1735" y="65523"/>
                    <a:pt x="2503" y="66124"/>
                    <a:pt x="3337" y="66724"/>
                  </a:cubicBezTo>
                  <a:cubicBezTo>
                    <a:pt x="4904" y="67892"/>
                    <a:pt x="6472" y="69026"/>
                    <a:pt x="8107" y="70160"/>
                  </a:cubicBezTo>
                  <a:cubicBezTo>
                    <a:pt x="14645" y="74630"/>
                    <a:pt x="21483" y="78733"/>
                    <a:pt x="27987" y="83236"/>
                  </a:cubicBezTo>
                  <a:cubicBezTo>
                    <a:pt x="31623" y="85738"/>
                    <a:pt x="35159" y="88373"/>
                    <a:pt x="38495" y="91308"/>
                  </a:cubicBezTo>
                  <a:cubicBezTo>
                    <a:pt x="38810" y="91604"/>
                    <a:pt x="39345" y="91806"/>
                    <a:pt x="39854" y="91806"/>
                  </a:cubicBezTo>
                  <a:cubicBezTo>
                    <a:pt x="40209" y="91806"/>
                    <a:pt x="40550" y="91708"/>
                    <a:pt x="40797" y="91475"/>
                  </a:cubicBezTo>
                  <a:cubicBezTo>
                    <a:pt x="41164" y="91075"/>
                    <a:pt x="41297" y="89340"/>
                    <a:pt x="41297" y="88907"/>
                  </a:cubicBezTo>
                  <a:cubicBezTo>
                    <a:pt x="41597" y="77499"/>
                    <a:pt x="41997" y="66057"/>
                    <a:pt x="42498" y="54649"/>
                  </a:cubicBezTo>
                  <a:cubicBezTo>
                    <a:pt x="42998" y="43274"/>
                    <a:pt x="43565" y="31899"/>
                    <a:pt x="44266" y="20591"/>
                  </a:cubicBezTo>
                  <a:cubicBezTo>
                    <a:pt x="44666" y="14153"/>
                    <a:pt x="45100" y="7682"/>
                    <a:pt x="45533" y="1277"/>
                  </a:cubicBezTo>
                  <a:cubicBezTo>
                    <a:pt x="45596" y="653"/>
                    <a:pt x="44958" y="0"/>
                    <a:pt x="4432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34"/>
            <p:cNvSpPr/>
            <p:nvPr/>
          </p:nvSpPr>
          <p:spPr>
            <a:xfrm>
              <a:off x="5008750" y="549975"/>
              <a:ext cx="522050" cy="1496950"/>
            </a:xfrm>
            <a:custGeom>
              <a:avLst/>
              <a:gdLst/>
              <a:ahLst/>
              <a:cxnLst/>
              <a:rect l="l" t="t" r="r" b="b"/>
              <a:pathLst>
                <a:path w="20882" h="59878" extrusionOk="0">
                  <a:moveTo>
                    <a:pt x="8907" y="10142"/>
                  </a:moveTo>
                  <a:cubicBezTo>
                    <a:pt x="8973" y="11343"/>
                    <a:pt x="9007" y="12544"/>
                    <a:pt x="9007" y="13745"/>
                  </a:cubicBezTo>
                  <a:cubicBezTo>
                    <a:pt x="9174" y="17914"/>
                    <a:pt x="9307" y="22151"/>
                    <a:pt x="9374" y="26320"/>
                  </a:cubicBezTo>
                  <a:lnTo>
                    <a:pt x="9507" y="32558"/>
                  </a:lnTo>
                  <a:cubicBezTo>
                    <a:pt x="8807" y="32658"/>
                    <a:pt x="8106" y="32692"/>
                    <a:pt x="7406" y="32758"/>
                  </a:cubicBezTo>
                  <a:cubicBezTo>
                    <a:pt x="7306" y="28555"/>
                    <a:pt x="7172" y="24286"/>
                    <a:pt x="7039" y="20083"/>
                  </a:cubicBezTo>
                  <a:cubicBezTo>
                    <a:pt x="6972" y="16747"/>
                    <a:pt x="6839" y="13478"/>
                    <a:pt x="6739" y="10142"/>
                  </a:cubicBezTo>
                  <a:close/>
                  <a:moveTo>
                    <a:pt x="5421" y="1953"/>
                  </a:moveTo>
                  <a:cubicBezTo>
                    <a:pt x="6505" y="1953"/>
                    <a:pt x="7589" y="1970"/>
                    <a:pt x="8673" y="2003"/>
                  </a:cubicBezTo>
                  <a:cubicBezTo>
                    <a:pt x="8640" y="2203"/>
                    <a:pt x="8640" y="2403"/>
                    <a:pt x="8640" y="2603"/>
                  </a:cubicBezTo>
                  <a:cubicBezTo>
                    <a:pt x="8640" y="3104"/>
                    <a:pt x="8673" y="3671"/>
                    <a:pt x="8673" y="4171"/>
                  </a:cubicBezTo>
                  <a:cubicBezTo>
                    <a:pt x="8707" y="5239"/>
                    <a:pt x="8740" y="6273"/>
                    <a:pt x="8807" y="7374"/>
                  </a:cubicBezTo>
                  <a:cubicBezTo>
                    <a:pt x="8840" y="7574"/>
                    <a:pt x="8840" y="7740"/>
                    <a:pt x="8840" y="7941"/>
                  </a:cubicBezTo>
                  <a:lnTo>
                    <a:pt x="5671" y="7941"/>
                  </a:lnTo>
                  <a:cubicBezTo>
                    <a:pt x="5071" y="7941"/>
                    <a:pt x="4570" y="8474"/>
                    <a:pt x="4570" y="9041"/>
                  </a:cubicBezTo>
                  <a:cubicBezTo>
                    <a:pt x="4871" y="16947"/>
                    <a:pt x="5137" y="24919"/>
                    <a:pt x="5371" y="32892"/>
                  </a:cubicBezTo>
                  <a:cubicBezTo>
                    <a:pt x="4610" y="32955"/>
                    <a:pt x="3862" y="32978"/>
                    <a:pt x="3119" y="32978"/>
                  </a:cubicBezTo>
                  <a:cubicBezTo>
                    <a:pt x="2690" y="32978"/>
                    <a:pt x="2262" y="32971"/>
                    <a:pt x="1835" y="32959"/>
                  </a:cubicBezTo>
                  <a:cubicBezTo>
                    <a:pt x="1868" y="24753"/>
                    <a:pt x="2002" y="16580"/>
                    <a:pt x="2069" y="8374"/>
                  </a:cubicBezTo>
                  <a:cubicBezTo>
                    <a:pt x="2135" y="6239"/>
                    <a:pt x="2135" y="4105"/>
                    <a:pt x="2169" y="2003"/>
                  </a:cubicBezTo>
                  <a:cubicBezTo>
                    <a:pt x="3253" y="1970"/>
                    <a:pt x="4337" y="1953"/>
                    <a:pt x="5421" y="1953"/>
                  </a:cubicBezTo>
                  <a:close/>
                  <a:moveTo>
                    <a:pt x="11075" y="10075"/>
                  </a:moveTo>
                  <a:lnTo>
                    <a:pt x="11075" y="10075"/>
                  </a:lnTo>
                  <a:cubicBezTo>
                    <a:pt x="13677" y="10142"/>
                    <a:pt x="16212" y="10142"/>
                    <a:pt x="18747" y="10176"/>
                  </a:cubicBezTo>
                  <a:cubicBezTo>
                    <a:pt x="18647" y="11577"/>
                    <a:pt x="18580" y="13011"/>
                    <a:pt x="18547" y="14412"/>
                  </a:cubicBezTo>
                  <a:lnTo>
                    <a:pt x="18514" y="20416"/>
                  </a:lnTo>
                  <a:cubicBezTo>
                    <a:pt x="18480" y="24386"/>
                    <a:pt x="18414" y="28389"/>
                    <a:pt x="18380" y="32358"/>
                  </a:cubicBezTo>
                  <a:cubicBezTo>
                    <a:pt x="18347" y="40364"/>
                    <a:pt x="18247" y="48303"/>
                    <a:pt x="18180" y="56309"/>
                  </a:cubicBezTo>
                  <a:lnTo>
                    <a:pt x="18180" y="57143"/>
                  </a:lnTo>
                  <a:lnTo>
                    <a:pt x="18180" y="57576"/>
                  </a:lnTo>
                  <a:cubicBezTo>
                    <a:pt x="18136" y="57565"/>
                    <a:pt x="18080" y="57561"/>
                    <a:pt x="18019" y="57561"/>
                  </a:cubicBezTo>
                  <a:cubicBezTo>
                    <a:pt x="17898" y="57561"/>
                    <a:pt x="17758" y="57576"/>
                    <a:pt x="17646" y="57576"/>
                  </a:cubicBezTo>
                  <a:cubicBezTo>
                    <a:pt x="16512" y="57610"/>
                    <a:pt x="15411" y="57643"/>
                    <a:pt x="14344" y="57643"/>
                  </a:cubicBezTo>
                  <a:cubicBezTo>
                    <a:pt x="13768" y="57662"/>
                    <a:pt x="13191" y="57670"/>
                    <a:pt x="12616" y="57670"/>
                  </a:cubicBezTo>
                  <a:cubicBezTo>
                    <a:pt x="11229" y="57670"/>
                    <a:pt x="9851" y="57623"/>
                    <a:pt x="8506" y="57576"/>
                  </a:cubicBezTo>
                  <a:cubicBezTo>
                    <a:pt x="8140" y="54707"/>
                    <a:pt x="8006" y="51805"/>
                    <a:pt x="7906" y="48937"/>
                  </a:cubicBezTo>
                  <a:cubicBezTo>
                    <a:pt x="7839" y="45768"/>
                    <a:pt x="7706" y="42565"/>
                    <a:pt x="7639" y="39396"/>
                  </a:cubicBezTo>
                  <a:cubicBezTo>
                    <a:pt x="7572" y="37829"/>
                    <a:pt x="7539" y="36261"/>
                    <a:pt x="7506" y="34693"/>
                  </a:cubicBezTo>
                  <a:cubicBezTo>
                    <a:pt x="8540" y="34660"/>
                    <a:pt x="9574" y="34560"/>
                    <a:pt x="10575" y="34493"/>
                  </a:cubicBezTo>
                  <a:cubicBezTo>
                    <a:pt x="11142" y="34426"/>
                    <a:pt x="11642" y="34059"/>
                    <a:pt x="11642" y="33426"/>
                  </a:cubicBezTo>
                  <a:cubicBezTo>
                    <a:pt x="11542" y="25653"/>
                    <a:pt x="11375" y="17848"/>
                    <a:pt x="11075" y="10075"/>
                  </a:cubicBezTo>
                  <a:close/>
                  <a:moveTo>
                    <a:pt x="9818" y="1"/>
                  </a:moveTo>
                  <a:cubicBezTo>
                    <a:pt x="9803" y="1"/>
                    <a:pt x="9789" y="1"/>
                    <a:pt x="9774" y="2"/>
                  </a:cubicBezTo>
                  <a:cubicBezTo>
                    <a:pt x="6972" y="135"/>
                    <a:pt x="4137" y="168"/>
                    <a:pt x="1301" y="202"/>
                  </a:cubicBezTo>
                  <a:cubicBezTo>
                    <a:pt x="801" y="235"/>
                    <a:pt x="367" y="635"/>
                    <a:pt x="367" y="1136"/>
                  </a:cubicBezTo>
                  <a:cubicBezTo>
                    <a:pt x="267" y="9575"/>
                    <a:pt x="234" y="18081"/>
                    <a:pt x="134" y="26587"/>
                  </a:cubicBezTo>
                  <a:lnTo>
                    <a:pt x="0" y="33859"/>
                  </a:lnTo>
                  <a:cubicBezTo>
                    <a:pt x="0" y="34360"/>
                    <a:pt x="401" y="34760"/>
                    <a:pt x="901" y="34760"/>
                  </a:cubicBezTo>
                  <a:cubicBezTo>
                    <a:pt x="1652" y="34793"/>
                    <a:pt x="2402" y="34810"/>
                    <a:pt x="3157" y="34810"/>
                  </a:cubicBezTo>
                  <a:cubicBezTo>
                    <a:pt x="3912" y="34810"/>
                    <a:pt x="4670" y="34793"/>
                    <a:pt x="5438" y="34760"/>
                  </a:cubicBezTo>
                  <a:cubicBezTo>
                    <a:pt x="5571" y="39163"/>
                    <a:pt x="5738" y="43533"/>
                    <a:pt x="5871" y="47903"/>
                  </a:cubicBezTo>
                  <a:cubicBezTo>
                    <a:pt x="6005" y="51505"/>
                    <a:pt x="6071" y="55074"/>
                    <a:pt x="6538" y="58610"/>
                  </a:cubicBezTo>
                  <a:cubicBezTo>
                    <a:pt x="6638" y="59244"/>
                    <a:pt x="6939" y="59678"/>
                    <a:pt x="7639" y="59711"/>
                  </a:cubicBezTo>
                  <a:cubicBezTo>
                    <a:pt x="9674" y="59844"/>
                    <a:pt x="11709" y="59878"/>
                    <a:pt x="13744" y="59878"/>
                  </a:cubicBezTo>
                  <a:cubicBezTo>
                    <a:pt x="14778" y="59878"/>
                    <a:pt x="15778" y="59878"/>
                    <a:pt x="16846" y="59844"/>
                  </a:cubicBezTo>
                  <a:cubicBezTo>
                    <a:pt x="17028" y="59844"/>
                    <a:pt x="17218" y="59847"/>
                    <a:pt x="17412" y="59847"/>
                  </a:cubicBezTo>
                  <a:cubicBezTo>
                    <a:pt x="18138" y="59847"/>
                    <a:pt x="18916" y="59806"/>
                    <a:pt x="19548" y="59411"/>
                  </a:cubicBezTo>
                  <a:cubicBezTo>
                    <a:pt x="20515" y="58844"/>
                    <a:pt x="20415" y="57710"/>
                    <a:pt x="20415" y="56742"/>
                  </a:cubicBezTo>
                  <a:cubicBezTo>
                    <a:pt x="20482" y="55708"/>
                    <a:pt x="20482" y="54674"/>
                    <a:pt x="20482" y="53607"/>
                  </a:cubicBezTo>
                  <a:cubicBezTo>
                    <a:pt x="20482" y="51572"/>
                    <a:pt x="20515" y="49504"/>
                    <a:pt x="20515" y="47402"/>
                  </a:cubicBezTo>
                  <a:cubicBezTo>
                    <a:pt x="20582" y="39163"/>
                    <a:pt x="20682" y="30857"/>
                    <a:pt x="20749" y="22584"/>
                  </a:cubicBezTo>
                  <a:cubicBezTo>
                    <a:pt x="20815" y="20249"/>
                    <a:pt x="20815" y="17981"/>
                    <a:pt x="20849" y="15646"/>
                  </a:cubicBezTo>
                  <a:cubicBezTo>
                    <a:pt x="20849" y="13645"/>
                    <a:pt x="20882" y="11677"/>
                    <a:pt x="20749" y="9675"/>
                  </a:cubicBezTo>
                  <a:cubicBezTo>
                    <a:pt x="20859" y="8265"/>
                    <a:pt x="20282" y="7978"/>
                    <a:pt x="19569" y="7978"/>
                  </a:cubicBezTo>
                  <a:cubicBezTo>
                    <a:pt x="19421" y="7978"/>
                    <a:pt x="19268" y="7990"/>
                    <a:pt x="19114" y="8007"/>
                  </a:cubicBezTo>
                  <a:cubicBezTo>
                    <a:pt x="18225" y="8018"/>
                    <a:pt x="17331" y="8022"/>
                    <a:pt x="16436" y="8022"/>
                  </a:cubicBezTo>
                  <a:cubicBezTo>
                    <a:pt x="14644" y="8022"/>
                    <a:pt x="12843" y="8007"/>
                    <a:pt x="11042" y="8007"/>
                  </a:cubicBezTo>
                  <a:cubicBezTo>
                    <a:pt x="11008" y="6873"/>
                    <a:pt x="10908" y="5806"/>
                    <a:pt x="10875" y="4705"/>
                  </a:cubicBezTo>
                  <a:cubicBezTo>
                    <a:pt x="10875" y="4138"/>
                    <a:pt x="10841" y="3537"/>
                    <a:pt x="10808" y="2970"/>
                  </a:cubicBezTo>
                  <a:cubicBezTo>
                    <a:pt x="10808" y="2670"/>
                    <a:pt x="10808" y="2403"/>
                    <a:pt x="10741" y="2136"/>
                  </a:cubicBezTo>
                  <a:cubicBezTo>
                    <a:pt x="10741" y="1903"/>
                    <a:pt x="10675" y="1703"/>
                    <a:pt x="10608" y="1536"/>
                  </a:cubicBezTo>
                  <a:cubicBezTo>
                    <a:pt x="10969" y="978"/>
                    <a:pt x="10684" y="1"/>
                    <a:pt x="98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8"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740730" y="3616035"/>
            <a:ext cx="1293633" cy="108896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8"/>
        <p:cNvGrpSpPr/>
        <p:nvPr/>
      </p:nvGrpSpPr>
      <p:grpSpPr>
        <a:xfrm>
          <a:off x="0" y="0"/>
          <a:ext cx="0" cy="0"/>
          <a:chOff x="0" y="0"/>
          <a:chExt cx="0" cy="0"/>
        </a:xfrm>
      </p:grpSpPr>
      <p:sp>
        <p:nvSpPr>
          <p:cNvPr id="672" name="Google Shape;672;p36"/>
          <p:cNvSpPr/>
          <p:nvPr/>
        </p:nvSpPr>
        <p:spPr>
          <a:xfrm>
            <a:off x="1641387" y="2172629"/>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6"/>
          <p:cNvSpPr txBox="1">
            <a:spLocks noGrp="1"/>
          </p:cNvSpPr>
          <p:nvPr>
            <p:ph type="title"/>
          </p:nvPr>
        </p:nvSpPr>
        <p:spPr>
          <a:xfrm>
            <a:off x="1588246" y="1322200"/>
            <a:ext cx="562200" cy="413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01</a:t>
            </a:r>
            <a:endParaRPr/>
          </a:p>
        </p:txBody>
      </p:sp>
      <p:sp>
        <p:nvSpPr>
          <p:cNvPr id="674" name="Google Shape;674;p36"/>
          <p:cNvSpPr txBox="1">
            <a:spLocks noGrp="1"/>
          </p:cNvSpPr>
          <p:nvPr>
            <p:ph type="subTitle" idx="1"/>
          </p:nvPr>
        </p:nvSpPr>
        <p:spPr>
          <a:xfrm>
            <a:off x="1923165" y="2057140"/>
            <a:ext cx="2744100" cy="230849"/>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yanlıştır</a:t>
            </a:r>
            <a:endParaRPr dirty="0"/>
          </a:p>
        </p:txBody>
      </p:sp>
      <p:sp>
        <p:nvSpPr>
          <p:cNvPr id="675" name="Google Shape;675;p36"/>
          <p:cNvSpPr txBox="1">
            <a:spLocks noGrp="1"/>
          </p:cNvSpPr>
          <p:nvPr>
            <p:ph type="subTitle" idx="2"/>
          </p:nvPr>
        </p:nvSpPr>
        <p:spPr>
          <a:xfrm>
            <a:off x="3753134" y="1872676"/>
            <a:ext cx="3467701" cy="166845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İnsan beyni cümleleri olumlu okumaya meyillidir. Bu yüzden soruları okurken yanlıştır, değildir, olamaz gibi olumsuz ifadelere dikkat etmelisin. Soruyu okurken özellikle soru ifadesine, vurgusuna dikkat et!</a:t>
            </a:r>
            <a:endParaRPr sz="1600" dirty="0"/>
          </a:p>
        </p:txBody>
      </p:sp>
      <p:sp>
        <p:nvSpPr>
          <p:cNvPr id="676" name="Google Shape;676;p36"/>
          <p:cNvSpPr txBox="1">
            <a:spLocks noGrp="1"/>
          </p:cNvSpPr>
          <p:nvPr>
            <p:ph type="title" idx="3"/>
          </p:nvPr>
        </p:nvSpPr>
        <p:spPr>
          <a:xfrm>
            <a:off x="1037444" y="610071"/>
            <a:ext cx="7434438" cy="54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3000" dirty="0">
                <a:solidFill>
                  <a:srgbClr val="0C1E4F"/>
                </a:solidFill>
              </a:rPr>
              <a:t>DİKKAT! OLUMSUZ İFADE</a:t>
            </a:r>
            <a:endParaRPr sz="3000" dirty="0">
              <a:solidFill>
                <a:srgbClr val="0C1E4F"/>
              </a:solidFill>
            </a:endParaRPr>
          </a:p>
        </p:txBody>
      </p:sp>
      <p:sp>
        <p:nvSpPr>
          <p:cNvPr id="686" name="Google Shape;686;p36"/>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674;p36">
            <a:extLst>
              <a:ext uri="{FF2B5EF4-FFF2-40B4-BE49-F238E27FC236}">
                <a16:creationId xmlns:a16="http://schemas.microsoft.com/office/drawing/2014/main" xmlns="" id="{77CB0E4E-4874-4164-B228-747E28A8F5BF}"/>
              </a:ext>
            </a:extLst>
          </p:cNvPr>
          <p:cNvSpPr txBox="1">
            <a:spLocks/>
          </p:cNvSpPr>
          <p:nvPr/>
        </p:nvSpPr>
        <p:spPr>
          <a:xfrm>
            <a:off x="1923165" y="2476056"/>
            <a:ext cx="2744100" cy="2308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2000"/>
              <a:buFont typeface="Crete Round"/>
              <a:buNone/>
              <a:defRPr sz="1800" b="1" i="0" u="none" strike="noStrike" cap="none">
                <a:solidFill>
                  <a:schemeClr val="dk1"/>
                </a:solidFill>
                <a:latin typeface="Crete Round"/>
                <a:ea typeface="Crete Round"/>
                <a:cs typeface="Crete Round"/>
                <a:sym typeface="Crete Round"/>
              </a:defRPr>
            </a:lvl1pPr>
            <a:lvl2pPr marL="914400" marR="0" lvl="1"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2pPr>
            <a:lvl3pPr marL="1371600" marR="0" lvl="2"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3pPr>
            <a:lvl4pPr marL="1828800" marR="0" lvl="3"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4pPr>
            <a:lvl5pPr marL="2286000" marR="0" lvl="4"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5pPr>
            <a:lvl6pPr marL="2743200" marR="0" lvl="5"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6pPr>
            <a:lvl7pPr marL="3200400" marR="0" lvl="6"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7pPr>
            <a:lvl8pPr marL="3657600" marR="0" lvl="7"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8pPr>
            <a:lvl9pPr marL="4114800" marR="0" lvl="8"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9pPr>
          </a:lstStyle>
          <a:p>
            <a:pPr marL="0" indent="0"/>
            <a:r>
              <a:rPr lang="tr-TR" dirty="0"/>
              <a:t>değildir</a:t>
            </a:r>
          </a:p>
        </p:txBody>
      </p:sp>
      <p:sp>
        <p:nvSpPr>
          <p:cNvPr id="42" name="Google Shape;674;p36">
            <a:extLst>
              <a:ext uri="{FF2B5EF4-FFF2-40B4-BE49-F238E27FC236}">
                <a16:creationId xmlns:a16="http://schemas.microsoft.com/office/drawing/2014/main" xmlns="" id="{59E7B3E4-DB4C-40F3-907C-9DAB3496ABED}"/>
              </a:ext>
            </a:extLst>
          </p:cNvPr>
          <p:cNvSpPr txBox="1">
            <a:spLocks/>
          </p:cNvSpPr>
          <p:nvPr/>
        </p:nvSpPr>
        <p:spPr>
          <a:xfrm>
            <a:off x="1923165" y="2894972"/>
            <a:ext cx="2744100" cy="23084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2000"/>
              <a:buFont typeface="Crete Round"/>
              <a:buNone/>
              <a:defRPr sz="1800" b="1" i="0" u="none" strike="noStrike" cap="none">
                <a:solidFill>
                  <a:schemeClr val="dk1"/>
                </a:solidFill>
                <a:latin typeface="Crete Round"/>
                <a:ea typeface="Crete Round"/>
                <a:cs typeface="Crete Round"/>
                <a:sym typeface="Crete Round"/>
              </a:defRPr>
            </a:lvl1pPr>
            <a:lvl2pPr marL="914400" marR="0" lvl="1"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2pPr>
            <a:lvl3pPr marL="1371600" marR="0" lvl="2"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3pPr>
            <a:lvl4pPr marL="1828800" marR="0" lvl="3"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4pPr>
            <a:lvl5pPr marL="2286000" marR="0" lvl="4"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5pPr>
            <a:lvl6pPr marL="2743200" marR="0" lvl="5"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6pPr>
            <a:lvl7pPr marL="3200400" marR="0" lvl="6"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7pPr>
            <a:lvl8pPr marL="3657600" marR="0" lvl="7"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8pPr>
            <a:lvl9pPr marL="4114800" marR="0" lvl="8" indent="-317500" algn="ctr" rtl="0">
              <a:lnSpc>
                <a:spcPct val="100000"/>
              </a:lnSpc>
              <a:spcBef>
                <a:spcPts val="0"/>
              </a:spcBef>
              <a:spcAft>
                <a:spcPts val="0"/>
              </a:spcAft>
              <a:buClr>
                <a:schemeClr val="dk1"/>
              </a:buClr>
              <a:buSzPts val="2000"/>
              <a:buFont typeface="Crete Round"/>
              <a:buNone/>
              <a:defRPr sz="2000" b="0" i="0" u="none" strike="noStrike" cap="none">
                <a:solidFill>
                  <a:schemeClr val="dk1"/>
                </a:solidFill>
                <a:latin typeface="Crete Round"/>
                <a:ea typeface="Crete Round"/>
                <a:cs typeface="Crete Round"/>
                <a:sym typeface="Crete Round"/>
              </a:defRPr>
            </a:lvl9pPr>
          </a:lstStyle>
          <a:p>
            <a:pPr marL="0" indent="0"/>
            <a:r>
              <a:rPr lang="tr-TR" dirty="0"/>
              <a:t>olamaz</a:t>
            </a:r>
          </a:p>
        </p:txBody>
      </p:sp>
      <p:sp>
        <p:nvSpPr>
          <p:cNvPr id="43" name="Google Shape;672;p36">
            <a:extLst>
              <a:ext uri="{FF2B5EF4-FFF2-40B4-BE49-F238E27FC236}">
                <a16:creationId xmlns:a16="http://schemas.microsoft.com/office/drawing/2014/main" xmlns="" id="{5CABF195-50A7-4177-98A8-5D9B8659E564}"/>
              </a:ext>
            </a:extLst>
          </p:cNvPr>
          <p:cNvSpPr/>
          <p:nvPr/>
        </p:nvSpPr>
        <p:spPr>
          <a:xfrm>
            <a:off x="1641387" y="2566269"/>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672;p36">
            <a:extLst>
              <a:ext uri="{FF2B5EF4-FFF2-40B4-BE49-F238E27FC236}">
                <a16:creationId xmlns:a16="http://schemas.microsoft.com/office/drawing/2014/main" xmlns="" id="{D5B8D479-CA57-40A8-9929-6073DB07F2E4}"/>
              </a:ext>
            </a:extLst>
          </p:cNvPr>
          <p:cNvSpPr/>
          <p:nvPr/>
        </p:nvSpPr>
        <p:spPr>
          <a:xfrm>
            <a:off x="1641387" y="3010396"/>
            <a:ext cx="236009" cy="23072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12"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807232" y="3599410"/>
            <a:ext cx="1293633" cy="108896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39"/>
        <p:cNvGrpSpPr/>
        <p:nvPr/>
      </p:nvGrpSpPr>
      <p:grpSpPr>
        <a:xfrm>
          <a:off x="0" y="0"/>
          <a:ext cx="0" cy="0"/>
          <a:chOff x="0" y="0"/>
          <a:chExt cx="0" cy="0"/>
        </a:xfrm>
      </p:grpSpPr>
      <p:sp>
        <p:nvSpPr>
          <p:cNvPr id="840" name="Google Shape;840;p38"/>
          <p:cNvSpPr txBox="1">
            <a:spLocks noGrp="1"/>
          </p:cNvSpPr>
          <p:nvPr>
            <p:ph type="title"/>
          </p:nvPr>
        </p:nvSpPr>
        <p:spPr>
          <a:xfrm>
            <a:off x="1479990" y="742051"/>
            <a:ext cx="4471500" cy="521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tr-TR" sz="3000" dirty="0">
                <a:solidFill>
                  <a:srgbClr val="FF5A54"/>
                </a:solidFill>
              </a:rPr>
              <a:t>DİĞER SORU İFADELERİ</a:t>
            </a:r>
            <a:endParaRPr sz="3000" dirty="0">
              <a:solidFill>
                <a:srgbClr val="FF5A54"/>
              </a:solidFill>
            </a:endParaRPr>
          </a:p>
        </p:txBody>
      </p:sp>
      <p:sp>
        <p:nvSpPr>
          <p:cNvPr id="841" name="Google Shape;841;p38"/>
          <p:cNvSpPr txBox="1">
            <a:spLocks noGrp="1"/>
          </p:cNvSpPr>
          <p:nvPr>
            <p:ph type="subTitle" idx="1"/>
          </p:nvPr>
        </p:nvSpPr>
        <p:spPr>
          <a:xfrm>
            <a:off x="3101009" y="1850114"/>
            <a:ext cx="4611757" cy="190025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dirty="0"/>
              <a:t>Soruda bu ve benzeri ifadeler yer alıyorsa çeldirici seçenekler olabilir.</a:t>
            </a:r>
          </a:p>
          <a:p>
            <a:pPr marL="0" lvl="0" indent="0" algn="l" rtl="0">
              <a:spcBef>
                <a:spcPts val="0"/>
              </a:spcBef>
              <a:spcAft>
                <a:spcPts val="0"/>
              </a:spcAft>
              <a:buNone/>
            </a:pPr>
            <a:endParaRPr lang="tr-TR" dirty="0"/>
          </a:p>
          <a:p>
            <a:pPr marL="0" lvl="0" indent="0" algn="l" rtl="0">
              <a:spcBef>
                <a:spcPts val="0"/>
              </a:spcBef>
              <a:spcAft>
                <a:spcPts val="0"/>
              </a:spcAft>
              <a:buNone/>
            </a:pPr>
            <a:r>
              <a:rPr lang="tr-TR" dirty="0"/>
              <a:t>Örneğin soruda «en» ifadesi varsa şıklarda birden fazla doğru olabilir, senin için doğru cevap en doğru olanıdır.</a:t>
            </a:r>
          </a:p>
          <a:p>
            <a:pPr marL="0" lvl="0" indent="0" algn="l" rtl="0">
              <a:spcBef>
                <a:spcPts val="0"/>
              </a:spcBef>
              <a:spcAft>
                <a:spcPts val="0"/>
              </a:spcAft>
              <a:buNone/>
            </a:pPr>
            <a:endParaRPr lang="tr-TR" dirty="0"/>
          </a:p>
          <a:p>
            <a:pPr marL="0" lvl="0" indent="0" algn="l" rtl="0">
              <a:spcBef>
                <a:spcPts val="0"/>
              </a:spcBef>
              <a:spcAft>
                <a:spcPts val="0"/>
              </a:spcAft>
              <a:buNone/>
            </a:pPr>
            <a:r>
              <a:rPr lang="tr-TR" dirty="0"/>
              <a:t>Ya da «metne göre» ifadesi varsa daha önceki bilgilerini unutup sadece okuduğun metne göre cevap aramalısın.</a:t>
            </a:r>
            <a:endParaRPr dirty="0"/>
          </a:p>
        </p:txBody>
      </p:sp>
      <p:grpSp>
        <p:nvGrpSpPr>
          <p:cNvPr id="844" name="Google Shape;844;p38"/>
          <p:cNvGrpSpPr/>
          <p:nvPr/>
        </p:nvGrpSpPr>
        <p:grpSpPr>
          <a:xfrm rot="5545790">
            <a:off x="7662013" y="966931"/>
            <a:ext cx="1748059" cy="841189"/>
            <a:chOff x="236218" y="-249103"/>
            <a:chExt cx="1747885" cy="841105"/>
          </a:xfrm>
        </p:grpSpPr>
        <p:sp>
          <p:nvSpPr>
            <p:cNvPr id="845" name="Google Shape;845;p38"/>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8"/>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8"/>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 name="Google Shape;841;p38">
            <a:extLst>
              <a:ext uri="{FF2B5EF4-FFF2-40B4-BE49-F238E27FC236}">
                <a16:creationId xmlns:a16="http://schemas.microsoft.com/office/drawing/2014/main" xmlns="" id="{883C0ED5-2E29-4816-8365-3AC832CA6B3C}"/>
              </a:ext>
            </a:extLst>
          </p:cNvPr>
          <p:cNvSpPr txBox="1">
            <a:spLocks/>
          </p:cNvSpPr>
          <p:nvPr/>
        </p:nvSpPr>
        <p:spPr>
          <a:xfrm>
            <a:off x="927652" y="1976414"/>
            <a:ext cx="1474441" cy="146912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l" rtl="0">
              <a:lnSpc>
                <a:spcPct val="100000"/>
              </a:lnSpc>
              <a:spcBef>
                <a:spcPts val="0"/>
              </a:spcBef>
              <a:spcAft>
                <a:spcPts val="0"/>
              </a:spcAft>
              <a:buClr>
                <a:schemeClr val="dk1"/>
              </a:buClr>
              <a:buSzPts val="1400"/>
              <a:buFont typeface="Questrial"/>
              <a:buNone/>
              <a:defRPr sz="1400" b="0" i="0" u="none" strike="noStrike" cap="none">
                <a:solidFill>
                  <a:schemeClr val="dk2"/>
                </a:solidFill>
                <a:latin typeface="Questrial"/>
                <a:ea typeface="Questrial"/>
                <a:cs typeface="Questrial"/>
                <a:sym typeface="Questrial"/>
              </a:defRPr>
            </a:lvl1pPr>
            <a:lvl2pPr marL="914400" marR="0" lvl="1"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2pPr>
            <a:lvl3pPr marL="1371600" marR="0" lvl="2"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3pPr>
            <a:lvl4pPr marL="1828800" marR="0" lvl="3"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4pPr>
            <a:lvl5pPr marL="2286000" marR="0" lvl="4"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5pPr>
            <a:lvl6pPr marL="2743200" marR="0" lvl="5"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6pPr>
            <a:lvl7pPr marL="3200400" marR="0" lvl="6"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7pPr>
            <a:lvl8pPr marL="3657600" marR="0" lvl="7"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8pPr>
            <a:lvl9pPr marL="4114800" marR="0" lvl="8" indent="-317500" algn="ctr" rtl="0">
              <a:lnSpc>
                <a:spcPct val="100000"/>
              </a:lnSpc>
              <a:spcBef>
                <a:spcPts val="0"/>
              </a:spcBef>
              <a:spcAft>
                <a:spcPts val="0"/>
              </a:spcAft>
              <a:buClr>
                <a:schemeClr val="dk1"/>
              </a:buClr>
              <a:buSzPts val="1400"/>
              <a:buFont typeface="Questrial"/>
              <a:buNone/>
              <a:defRPr sz="1400" b="0" i="0" u="none" strike="noStrike" cap="none">
                <a:solidFill>
                  <a:schemeClr val="dk1"/>
                </a:solidFill>
                <a:latin typeface="Questrial"/>
                <a:ea typeface="Questrial"/>
                <a:cs typeface="Questrial"/>
                <a:sym typeface="Questrial"/>
              </a:defRPr>
            </a:lvl9pPr>
          </a:lstStyle>
          <a:p>
            <a:pPr marL="0" indent="0">
              <a:buClr>
                <a:schemeClr val="hlink"/>
              </a:buClr>
              <a:buSzPts val="1100"/>
              <a:buFont typeface="Arial"/>
              <a:buNone/>
            </a:pPr>
            <a:r>
              <a:rPr lang="en-US" sz="1600" dirty="0"/>
              <a:t>● </a:t>
            </a:r>
            <a:r>
              <a:rPr lang="tr-TR" sz="1600" dirty="0"/>
              <a:t>tamamen</a:t>
            </a:r>
            <a:endParaRPr lang="en-US" sz="1600" dirty="0"/>
          </a:p>
          <a:p>
            <a:pPr marL="0" indent="0">
              <a:buClr>
                <a:schemeClr val="hlink"/>
              </a:buClr>
              <a:buSzPts val="1100"/>
              <a:buFont typeface="Arial"/>
              <a:buNone/>
            </a:pPr>
            <a:r>
              <a:rPr lang="en-US" sz="1600" dirty="0"/>
              <a:t>● </a:t>
            </a:r>
            <a:r>
              <a:rPr lang="tr-TR" sz="1600" dirty="0"/>
              <a:t>kesinlikle</a:t>
            </a:r>
            <a:endParaRPr lang="en-US" sz="1600" dirty="0"/>
          </a:p>
          <a:p>
            <a:pPr marL="0" indent="0">
              <a:buClr>
                <a:schemeClr val="hlink"/>
              </a:buClr>
              <a:buSzPts val="1100"/>
            </a:pPr>
            <a:r>
              <a:rPr lang="en-US" sz="1600" dirty="0"/>
              <a:t>● </a:t>
            </a:r>
            <a:r>
              <a:rPr lang="tr-TR" sz="1600" dirty="0"/>
              <a:t>metne göre</a:t>
            </a:r>
            <a:br>
              <a:rPr lang="tr-TR" sz="1600" dirty="0"/>
            </a:br>
            <a:r>
              <a:rPr lang="en-US" sz="1600" dirty="0"/>
              <a:t>● </a:t>
            </a:r>
            <a:r>
              <a:rPr lang="tr-TR" sz="1600" dirty="0"/>
              <a:t>ilk</a:t>
            </a:r>
            <a:br>
              <a:rPr lang="tr-TR" sz="1600" dirty="0"/>
            </a:br>
            <a:r>
              <a:rPr lang="en-US" sz="1600" dirty="0"/>
              <a:t>● </a:t>
            </a:r>
            <a:r>
              <a:rPr lang="tr-TR" sz="1600" dirty="0"/>
              <a:t>en</a:t>
            </a:r>
            <a:endParaRPr lang="en-US" sz="1600" dirty="0"/>
          </a:p>
        </p:txBody>
      </p:sp>
      <p:pic>
        <p:nvPicPr>
          <p:cNvPr id="9"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4148054" y="3657599"/>
            <a:ext cx="1293633" cy="1088969"/>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1"/>
        <p:cNvGrpSpPr/>
        <p:nvPr/>
      </p:nvGrpSpPr>
      <p:grpSpPr>
        <a:xfrm>
          <a:off x="0" y="0"/>
          <a:ext cx="0" cy="0"/>
          <a:chOff x="0" y="0"/>
          <a:chExt cx="0" cy="0"/>
        </a:xfrm>
      </p:grpSpPr>
      <p:sp>
        <p:nvSpPr>
          <p:cNvPr id="1242" name="Google Shape;1242;p47"/>
          <p:cNvSpPr txBox="1">
            <a:spLocks noGrp="1"/>
          </p:cNvSpPr>
          <p:nvPr>
            <p:ph type="title"/>
          </p:nvPr>
        </p:nvSpPr>
        <p:spPr>
          <a:xfrm>
            <a:off x="713213" y="664596"/>
            <a:ext cx="5522210"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t>UZUN SORULARDAN KORKMA</a:t>
            </a:r>
            <a:endParaRPr sz="3000" dirty="0"/>
          </a:p>
        </p:txBody>
      </p:sp>
      <p:sp>
        <p:nvSpPr>
          <p:cNvPr id="1244" name="Google Shape;1244;p47"/>
          <p:cNvSpPr txBox="1">
            <a:spLocks noGrp="1"/>
          </p:cNvSpPr>
          <p:nvPr>
            <p:ph type="subTitle" idx="1"/>
          </p:nvPr>
        </p:nvSpPr>
        <p:spPr>
          <a:xfrm>
            <a:off x="899367" y="1831469"/>
            <a:ext cx="4107802" cy="187136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Uzun sorulardan korkma! Çünkü soru metni ya da soru kökü ne kadar uzunsa içinde o kadar çok ipucu vardır. </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Uzun soruların sana verdiği ipuçlarını bulup, soruyu kolayca yapabilirsin. Bu yüzden uzun soruları mutlaka okumalısın!</a:t>
            </a:r>
            <a:endParaRPr sz="1600" dirty="0"/>
          </a:p>
        </p:txBody>
      </p:sp>
      <p:grpSp>
        <p:nvGrpSpPr>
          <p:cNvPr id="1245" name="Google Shape;1245;p47"/>
          <p:cNvGrpSpPr/>
          <p:nvPr/>
        </p:nvGrpSpPr>
        <p:grpSpPr>
          <a:xfrm>
            <a:off x="-678062" y="99950"/>
            <a:ext cx="1295125" cy="742225"/>
            <a:chOff x="3377575" y="1904775"/>
            <a:chExt cx="1295125" cy="742225"/>
          </a:xfrm>
        </p:grpSpPr>
        <p:sp>
          <p:nvSpPr>
            <p:cNvPr id="1246" name="Google Shape;1246;p47"/>
            <p:cNvSpPr/>
            <p:nvPr/>
          </p:nvSpPr>
          <p:spPr>
            <a:xfrm>
              <a:off x="4333275" y="2025925"/>
              <a:ext cx="339425" cy="329550"/>
            </a:xfrm>
            <a:custGeom>
              <a:avLst/>
              <a:gdLst/>
              <a:ahLst/>
              <a:cxnLst/>
              <a:rect l="l" t="t" r="r" b="b"/>
              <a:pathLst>
                <a:path w="13577" h="13182" extrusionOk="0">
                  <a:moveTo>
                    <a:pt x="12500" y="0"/>
                  </a:moveTo>
                  <a:cubicBezTo>
                    <a:pt x="12470" y="0"/>
                    <a:pt x="12440" y="2"/>
                    <a:pt x="12409" y="6"/>
                  </a:cubicBezTo>
                  <a:cubicBezTo>
                    <a:pt x="9367" y="219"/>
                    <a:pt x="6282" y="241"/>
                    <a:pt x="3223" y="241"/>
                  </a:cubicBezTo>
                  <a:cubicBezTo>
                    <a:pt x="2458" y="241"/>
                    <a:pt x="1695" y="239"/>
                    <a:pt x="934" y="239"/>
                  </a:cubicBezTo>
                  <a:cubicBezTo>
                    <a:pt x="434" y="239"/>
                    <a:pt x="0" y="673"/>
                    <a:pt x="0" y="1207"/>
                  </a:cubicBezTo>
                  <a:lnTo>
                    <a:pt x="234" y="12215"/>
                  </a:lnTo>
                  <a:cubicBezTo>
                    <a:pt x="234" y="12715"/>
                    <a:pt x="667" y="13182"/>
                    <a:pt x="1201" y="13182"/>
                  </a:cubicBezTo>
                  <a:cubicBezTo>
                    <a:pt x="3069" y="13082"/>
                    <a:pt x="4937" y="13015"/>
                    <a:pt x="6838" y="12982"/>
                  </a:cubicBezTo>
                  <a:cubicBezTo>
                    <a:pt x="8139" y="12935"/>
                    <a:pt x="9439" y="12873"/>
                    <a:pt x="10751" y="12873"/>
                  </a:cubicBezTo>
                  <a:cubicBezTo>
                    <a:pt x="11323" y="12873"/>
                    <a:pt x="11898" y="12885"/>
                    <a:pt x="12476" y="12915"/>
                  </a:cubicBezTo>
                  <a:cubicBezTo>
                    <a:pt x="12505" y="12919"/>
                    <a:pt x="12534" y="12920"/>
                    <a:pt x="12563" y="12920"/>
                  </a:cubicBezTo>
                  <a:cubicBezTo>
                    <a:pt x="13093" y="12920"/>
                    <a:pt x="13543" y="12354"/>
                    <a:pt x="13543" y="11848"/>
                  </a:cubicBezTo>
                  <a:cubicBezTo>
                    <a:pt x="13576" y="10146"/>
                    <a:pt x="13576" y="8412"/>
                    <a:pt x="13576" y="6711"/>
                  </a:cubicBezTo>
                  <a:lnTo>
                    <a:pt x="13576" y="4309"/>
                  </a:lnTo>
                  <a:cubicBezTo>
                    <a:pt x="13543" y="3809"/>
                    <a:pt x="13543" y="3275"/>
                    <a:pt x="13443" y="2808"/>
                  </a:cubicBezTo>
                  <a:cubicBezTo>
                    <a:pt x="13443" y="2207"/>
                    <a:pt x="13443" y="1574"/>
                    <a:pt x="13410" y="1007"/>
                  </a:cubicBezTo>
                  <a:cubicBezTo>
                    <a:pt x="13378" y="533"/>
                    <a:pt x="13018" y="0"/>
                    <a:pt x="1250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7"/>
            <p:cNvSpPr/>
            <p:nvPr/>
          </p:nvSpPr>
          <p:spPr>
            <a:xfrm>
              <a:off x="3377575" y="1904775"/>
              <a:ext cx="1181700" cy="742225"/>
            </a:xfrm>
            <a:custGeom>
              <a:avLst/>
              <a:gdLst/>
              <a:ahLst/>
              <a:cxnLst/>
              <a:rect l="l" t="t" r="r" b="b"/>
              <a:pathLst>
                <a:path w="47268" h="29689" extrusionOk="0">
                  <a:moveTo>
                    <a:pt x="33782" y="0"/>
                  </a:moveTo>
                  <a:cubicBezTo>
                    <a:pt x="33276" y="0"/>
                    <a:pt x="32769" y="4"/>
                    <a:pt x="32257" y="15"/>
                  </a:cubicBezTo>
                  <a:cubicBezTo>
                    <a:pt x="30623" y="48"/>
                    <a:pt x="29022" y="48"/>
                    <a:pt x="27420" y="249"/>
                  </a:cubicBezTo>
                  <a:cubicBezTo>
                    <a:pt x="26553" y="382"/>
                    <a:pt x="26420" y="682"/>
                    <a:pt x="26420" y="2417"/>
                  </a:cubicBezTo>
                  <a:cubicBezTo>
                    <a:pt x="26420" y="3551"/>
                    <a:pt x="26586" y="4652"/>
                    <a:pt x="26420" y="5719"/>
                  </a:cubicBezTo>
                  <a:cubicBezTo>
                    <a:pt x="25753" y="10423"/>
                    <a:pt x="22717" y="14592"/>
                    <a:pt x="18614" y="17027"/>
                  </a:cubicBezTo>
                  <a:cubicBezTo>
                    <a:pt x="16079" y="18562"/>
                    <a:pt x="13210" y="19496"/>
                    <a:pt x="10241" y="19996"/>
                  </a:cubicBezTo>
                  <a:cubicBezTo>
                    <a:pt x="8740" y="20230"/>
                    <a:pt x="7239" y="20330"/>
                    <a:pt x="5738" y="20363"/>
                  </a:cubicBezTo>
                  <a:cubicBezTo>
                    <a:pt x="5004" y="20363"/>
                    <a:pt x="4204" y="20363"/>
                    <a:pt x="3437" y="20330"/>
                  </a:cubicBezTo>
                  <a:cubicBezTo>
                    <a:pt x="3008" y="20291"/>
                    <a:pt x="2318" y="20195"/>
                    <a:pt x="1686" y="20195"/>
                  </a:cubicBezTo>
                  <a:cubicBezTo>
                    <a:pt x="1234" y="20195"/>
                    <a:pt x="812" y="20244"/>
                    <a:pt x="535" y="20396"/>
                  </a:cubicBezTo>
                  <a:cubicBezTo>
                    <a:pt x="1" y="20730"/>
                    <a:pt x="101" y="23932"/>
                    <a:pt x="68" y="24599"/>
                  </a:cubicBezTo>
                  <a:cubicBezTo>
                    <a:pt x="34" y="25834"/>
                    <a:pt x="34" y="27034"/>
                    <a:pt x="1" y="28235"/>
                  </a:cubicBezTo>
                  <a:cubicBezTo>
                    <a:pt x="1" y="29036"/>
                    <a:pt x="668" y="29670"/>
                    <a:pt x="1402" y="29670"/>
                  </a:cubicBezTo>
                  <a:cubicBezTo>
                    <a:pt x="2542" y="29683"/>
                    <a:pt x="3680" y="29688"/>
                    <a:pt x="4818" y="29688"/>
                  </a:cubicBezTo>
                  <a:cubicBezTo>
                    <a:pt x="9507" y="29688"/>
                    <a:pt x="14183" y="29596"/>
                    <a:pt x="18881" y="29570"/>
                  </a:cubicBezTo>
                  <a:cubicBezTo>
                    <a:pt x="24718" y="29536"/>
                    <a:pt x="30589" y="29503"/>
                    <a:pt x="36427" y="29403"/>
                  </a:cubicBezTo>
                  <a:cubicBezTo>
                    <a:pt x="38061" y="29403"/>
                    <a:pt x="39696" y="29369"/>
                    <a:pt x="41297" y="29369"/>
                  </a:cubicBezTo>
                  <a:cubicBezTo>
                    <a:pt x="42131" y="29369"/>
                    <a:pt x="42965" y="29369"/>
                    <a:pt x="43799" y="29336"/>
                  </a:cubicBezTo>
                  <a:cubicBezTo>
                    <a:pt x="44566" y="29336"/>
                    <a:pt x="45300" y="29336"/>
                    <a:pt x="45900" y="28936"/>
                  </a:cubicBezTo>
                  <a:cubicBezTo>
                    <a:pt x="46401" y="28769"/>
                    <a:pt x="46768" y="28269"/>
                    <a:pt x="46768" y="27702"/>
                  </a:cubicBezTo>
                  <a:cubicBezTo>
                    <a:pt x="46868" y="25200"/>
                    <a:pt x="46901" y="22731"/>
                    <a:pt x="46968" y="20230"/>
                  </a:cubicBezTo>
                  <a:cubicBezTo>
                    <a:pt x="46401" y="20230"/>
                    <a:pt x="45733" y="20230"/>
                    <a:pt x="45066" y="20263"/>
                  </a:cubicBezTo>
                  <a:cubicBezTo>
                    <a:pt x="42464" y="20363"/>
                    <a:pt x="39829" y="20496"/>
                    <a:pt x="37261" y="20563"/>
                  </a:cubicBezTo>
                  <a:cubicBezTo>
                    <a:pt x="37242" y="20564"/>
                    <a:pt x="37224" y="20564"/>
                    <a:pt x="37206" y="20564"/>
                  </a:cubicBezTo>
                  <a:cubicBezTo>
                    <a:pt x="36467" y="20564"/>
                    <a:pt x="35926" y="19912"/>
                    <a:pt x="35926" y="19229"/>
                  </a:cubicBezTo>
                  <a:cubicBezTo>
                    <a:pt x="35793" y="14159"/>
                    <a:pt x="35726" y="9055"/>
                    <a:pt x="35560" y="4018"/>
                  </a:cubicBezTo>
                  <a:cubicBezTo>
                    <a:pt x="35526" y="3317"/>
                    <a:pt x="36193" y="2684"/>
                    <a:pt x="36894" y="2684"/>
                  </a:cubicBezTo>
                  <a:cubicBezTo>
                    <a:pt x="38050" y="2684"/>
                    <a:pt x="39203" y="2687"/>
                    <a:pt x="40354" y="2687"/>
                  </a:cubicBezTo>
                  <a:cubicBezTo>
                    <a:pt x="42657" y="2687"/>
                    <a:pt x="44955" y="2673"/>
                    <a:pt x="47268" y="2584"/>
                  </a:cubicBezTo>
                  <a:lnTo>
                    <a:pt x="47268" y="1516"/>
                  </a:lnTo>
                  <a:cubicBezTo>
                    <a:pt x="47268" y="816"/>
                    <a:pt x="46734" y="315"/>
                    <a:pt x="46067" y="315"/>
                  </a:cubicBezTo>
                  <a:cubicBezTo>
                    <a:pt x="42965" y="148"/>
                    <a:pt x="39896" y="15"/>
                    <a:pt x="36794" y="15"/>
                  </a:cubicBezTo>
                  <a:cubicBezTo>
                    <a:pt x="35793" y="15"/>
                    <a:pt x="34792" y="0"/>
                    <a:pt x="3378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48" name="Google Shape;1248;p47"/>
          <p:cNvSpPr/>
          <p:nvPr/>
        </p:nvSpPr>
        <p:spPr>
          <a:xfrm>
            <a:off x="151113" y="4373175"/>
            <a:ext cx="562100" cy="1003575"/>
          </a:xfrm>
          <a:custGeom>
            <a:avLst/>
            <a:gdLst/>
            <a:ahLst/>
            <a:cxnLst/>
            <a:rect l="l" t="t" r="r" b="b"/>
            <a:pathLst>
              <a:path w="22484" h="40143" extrusionOk="0">
                <a:moveTo>
                  <a:pt x="18914" y="6030"/>
                </a:moveTo>
                <a:cubicBezTo>
                  <a:pt x="17046" y="14169"/>
                  <a:pt x="15078" y="22275"/>
                  <a:pt x="13177" y="30381"/>
                </a:cubicBezTo>
                <a:cubicBezTo>
                  <a:pt x="12677" y="32415"/>
                  <a:pt x="12210" y="34450"/>
                  <a:pt x="11709" y="36518"/>
                </a:cubicBezTo>
                <a:cubicBezTo>
                  <a:pt x="11209" y="35918"/>
                  <a:pt x="10709" y="35384"/>
                  <a:pt x="10242" y="34784"/>
                </a:cubicBezTo>
                <a:cubicBezTo>
                  <a:pt x="9341" y="33683"/>
                  <a:pt x="8407" y="32515"/>
                  <a:pt x="7540" y="31348"/>
                </a:cubicBezTo>
                <a:cubicBezTo>
                  <a:pt x="5972" y="29146"/>
                  <a:pt x="4404" y="26911"/>
                  <a:pt x="3003" y="24610"/>
                </a:cubicBezTo>
                <a:cubicBezTo>
                  <a:pt x="5538" y="21975"/>
                  <a:pt x="7907" y="19239"/>
                  <a:pt x="10308" y="16471"/>
                </a:cubicBezTo>
                <a:cubicBezTo>
                  <a:pt x="12910" y="13435"/>
                  <a:pt x="15479" y="10366"/>
                  <a:pt x="17980" y="7231"/>
                </a:cubicBezTo>
                <a:cubicBezTo>
                  <a:pt x="18314" y="6797"/>
                  <a:pt x="18581" y="6430"/>
                  <a:pt x="18914" y="6030"/>
                </a:cubicBezTo>
                <a:close/>
                <a:moveTo>
                  <a:pt x="21223" y="1"/>
                </a:moveTo>
                <a:cubicBezTo>
                  <a:pt x="20824" y="1"/>
                  <a:pt x="20484" y="217"/>
                  <a:pt x="20215" y="559"/>
                </a:cubicBezTo>
                <a:cubicBezTo>
                  <a:pt x="15379" y="6864"/>
                  <a:pt x="10375" y="12935"/>
                  <a:pt x="5071" y="18872"/>
                </a:cubicBezTo>
                <a:cubicBezTo>
                  <a:pt x="3570" y="20574"/>
                  <a:pt x="2036" y="22208"/>
                  <a:pt x="568" y="23909"/>
                </a:cubicBezTo>
                <a:cubicBezTo>
                  <a:pt x="1" y="24576"/>
                  <a:pt x="401" y="25477"/>
                  <a:pt x="1035" y="25744"/>
                </a:cubicBezTo>
                <a:cubicBezTo>
                  <a:pt x="2503" y="28079"/>
                  <a:pt x="4037" y="30414"/>
                  <a:pt x="5705" y="32615"/>
                </a:cubicBezTo>
                <a:cubicBezTo>
                  <a:pt x="7540" y="35084"/>
                  <a:pt x="9408" y="37552"/>
                  <a:pt x="11442" y="39787"/>
                </a:cubicBezTo>
                <a:cubicBezTo>
                  <a:pt x="11663" y="40032"/>
                  <a:pt x="11959" y="40142"/>
                  <a:pt x="12257" y="40142"/>
                </a:cubicBezTo>
                <a:cubicBezTo>
                  <a:pt x="12769" y="40142"/>
                  <a:pt x="13284" y="39815"/>
                  <a:pt x="13410" y="39287"/>
                </a:cubicBezTo>
                <a:cubicBezTo>
                  <a:pt x="14545" y="34383"/>
                  <a:pt x="15745" y="29447"/>
                  <a:pt x="16913" y="24543"/>
                </a:cubicBezTo>
                <a:cubicBezTo>
                  <a:pt x="18047" y="19606"/>
                  <a:pt x="19248" y="14703"/>
                  <a:pt x="20415" y="9766"/>
                </a:cubicBezTo>
                <a:cubicBezTo>
                  <a:pt x="21049" y="7030"/>
                  <a:pt x="21683" y="4228"/>
                  <a:pt x="22350" y="1493"/>
                </a:cubicBezTo>
                <a:cubicBezTo>
                  <a:pt x="22484" y="893"/>
                  <a:pt x="22217" y="326"/>
                  <a:pt x="21683" y="92"/>
                </a:cubicBezTo>
                <a:cubicBezTo>
                  <a:pt x="21522" y="30"/>
                  <a:pt x="21368" y="1"/>
                  <a:pt x="212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47"/>
          <p:cNvSpPr/>
          <p:nvPr/>
        </p:nvSpPr>
        <p:spPr>
          <a:xfrm rot="7824313">
            <a:off x="7944473" y="4608390"/>
            <a:ext cx="742319" cy="460681"/>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47"/>
          <p:cNvSpPr/>
          <p:nvPr/>
        </p:nvSpPr>
        <p:spPr>
          <a:xfrm rot="4785068">
            <a:off x="8423438" y="4373670"/>
            <a:ext cx="742293" cy="460665"/>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1" name="Google Shape;1251;p47"/>
          <p:cNvGrpSpPr/>
          <p:nvPr/>
        </p:nvGrpSpPr>
        <p:grpSpPr>
          <a:xfrm>
            <a:off x="5467063" y="1512245"/>
            <a:ext cx="2444606" cy="2980219"/>
            <a:chOff x="4830116" y="946533"/>
            <a:chExt cx="2666245" cy="3250419"/>
          </a:xfrm>
        </p:grpSpPr>
        <p:grpSp>
          <p:nvGrpSpPr>
            <p:cNvPr id="1252" name="Google Shape;1252;p47"/>
            <p:cNvGrpSpPr/>
            <p:nvPr/>
          </p:nvGrpSpPr>
          <p:grpSpPr>
            <a:xfrm>
              <a:off x="4830116" y="946533"/>
              <a:ext cx="2666245" cy="3250419"/>
              <a:chOff x="3497719" y="-220517"/>
              <a:chExt cx="4349503" cy="5302478"/>
            </a:xfrm>
          </p:grpSpPr>
          <p:grpSp>
            <p:nvGrpSpPr>
              <p:cNvPr id="1253" name="Google Shape;1253;p47"/>
              <p:cNvGrpSpPr/>
              <p:nvPr/>
            </p:nvGrpSpPr>
            <p:grpSpPr>
              <a:xfrm>
                <a:off x="3497719" y="-220517"/>
                <a:ext cx="4349503" cy="5302478"/>
                <a:chOff x="5231850" y="1341450"/>
                <a:chExt cx="2416256" cy="2945658"/>
              </a:xfrm>
            </p:grpSpPr>
            <p:sp>
              <p:nvSpPr>
                <p:cNvPr id="1254" name="Google Shape;1254;p47"/>
                <p:cNvSpPr/>
                <p:nvPr/>
              </p:nvSpPr>
              <p:spPr>
                <a:xfrm>
                  <a:off x="6684336" y="3476415"/>
                  <a:ext cx="738176" cy="810693"/>
                </a:xfrm>
                <a:custGeom>
                  <a:avLst/>
                  <a:gdLst/>
                  <a:ahLst/>
                  <a:cxnLst/>
                  <a:rect l="l" t="t" r="r" b="b"/>
                  <a:pathLst>
                    <a:path w="26354" h="28943" extrusionOk="0">
                      <a:moveTo>
                        <a:pt x="7738" y="1"/>
                      </a:moveTo>
                      <a:cubicBezTo>
                        <a:pt x="6549" y="1"/>
                        <a:pt x="5318" y="581"/>
                        <a:pt x="4469" y="1472"/>
                      </a:cubicBezTo>
                      <a:cubicBezTo>
                        <a:pt x="2797" y="3204"/>
                        <a:pt x="2341" y="5849"/>
                        <a:pt x="1703" y="8068"/>
                      </a:cubicBezTo>
                      <a:cubicBezTo>
                        <a:pt x="153" y="13448"/>
                        <a:pt x="1" y="19162"/>
                        <a:pt x="1217" y="24664"/>
                      </a:cubicBezTo>
                      <a:cubicBezTo>
                        <a:pt x="1612" y="26366"/>
                        <a:pt x="1673" y="26883"/>
                        <a:pt x="2797" y="28220"/>
                      </a:cubicBezTo>
                      <a:cubicBezTo>
                        <a:pt x="3287" y="28811"/>
                        <a:pt x="4415" y="28942"/>
                        <a:pt x="5576" y="28942"/>
                      </a:cubicBezTo>
                      <a:cubicBezTo>
                        <a:pt x="6504" y="28942"/>
                        <a:pt x="7455" y="28858"/>
                        <a:pt x="8117" y="28858"/>
                      </a:cubicBezTo>
                      <a:cubicBezTo>
                        <a:pt x="9009" y="28865"/>
                        <a:pt x="9976" y="28867"/>
                        <a:pt x="10981" y="28867"/>
                      </a:cubicBezTo>
                      <a:cubicBezTo>
                        <a:pt x="13727" y="28867"/>
                        <a:pt x="16766" y="28849"/>
                        <a:pt x="19401" y="28849"/>
                      </a:cubicBezTo>
                      <a:cubicBezTo>
                        <a:pt x="20366" y="28849"/>
                        <a:pt x="21276" y="28852"/>
                        <a:pt x="22099" y="28858"/>
                      </a:cubicBezTo>
                      <a:cubicBezTo>
                        <a:pt x="22120" y="28859"/>
                        <a:pt x="22141" y="28859"/>
                        <a:pt x="22163" y="28859"/>
                      </a:cubicBezTo>
                      <a:cubicBezTo>
                        <a:pt x="23776" y="28859"/>
                        <a:pt x="26233" y="27743"/>
                        <a:pt x="26263" y="26183"/>
                      </a:cubicBezTo>
                      <a:cubicBezTo>
                        <a:pt x="26354" y="22597"/>
                        <a:pt x="26020" y="18949"/>
                        <a:pt x="23892" y="16123"/>
                      </a:cubicBezTo>
                      <a:cubicBezTo>
                        <a:pt x="22615" y="14420"/>
                        <a:pt x="20792" y="13174"/>
                        <a:pt x="19697" y="11381"/>
                      </a:cubicBezTo>
                      <a:cubicBezTo>
                        <a:pt x="18451" y="9284"/>
                        <a:pt x="18299" y="6730"/>
                        <a:pt x="17205" y="4603"/>
                      </a:cubicBezTo>
                      <a:cubicBezTo>
                        <a:pt x="15712" y="1879"/>
                        <a:pt x="12843" y="216"/>
                        <a:pt x="9822" y="216"/>
                      </a:cubicBezTo>
                      <a:cubicBezTo>
                        <a:pt x="9557" y="216"/>
                        <a:pt x="9290" y="229"/>
                        <a:pt x="9023" y="255"/>
                      </a:cubicBezTo>
                      <a:lnTo>
                        <a:pt x="9023" y="255"/>
                      </a:lnTo>
                      <a:cubicBezTo>
                        <a:pt x="8615" y="81"/>
                        <a:pt x="8179" y="1"/>
                        <a:pt x="77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7"/>
                <p:cNvSpPr/>
                <p:nvPr/>
              </p:nvSpPr>
              <p:spPr>
                <a:xfrm>
                  <a:off x="6690302" y="3477059"/>
                  <a:ext cx="417209" cy="805259"/>
                </a:xfrm>
                <a:custGeom>
                  <a:avLst/>
                  <a:gdLst/>
                  <a:ahLst/>
                  <a:cxnLst/>
                  <a:rect l="l" t="t" r="r" b="b"/>
                  <a:pathLst>
                    <a:path w="14895" h="28749" extrusionOk="0">
                      <a:moveTo>
                        <a:pt x="7512" y="1"/>
                      </a:moveTo>
                      <a:cubicBezTo>
                        <a:pt x="7228" y="1"/>
                        <a:pt x="6941" y="37"/>
                        <a:pt x="6657" y="111"/>
                      </a:cubicBezTo>
                      <a:cubicBezTo>
                        <a:pt x="5533" y="415"/>
                        <a:pt x="4499" y="1023"/>
                        <a:pt x="3709" y="1905"/>
                      </a:cubicBezTo>
                      <a:cubicBezTo>
                        <a:pt x="2280" y="3455"/>
                        <a:pt x="1277" y="5339"/>
                        <a:pt x="791" y="7406"/>
                      </a:cubicBezTo>
                      <a:cubicBezTo>
                        <a:pt x="305" y="9443"/>
                        <a:pt x="61" y="11540"/>
                        <a:pt x="92" y="13637"/>
                      </a:cubicBezTo>
                      <a:cubicBezTo>
                        <a:pt x="1" y="17224"/>
                        <a:pt x="244" y="20841"/>
                        <a:pt x="791" y="24398"/>
                      </a:cubicBezTo>
                      <a:lnTo>
                        <a:pt x="1855" y="26738"/>
                      </a:lnTo>
                      <a:cubicBezTo>
                        <a:pt x="2280" y="27559"/>
                        <a:pt x="3040" y="28167"/>
                        <a:pt x="3922" y="28410"/>
                      </a:cubicBezTo>
                      <a:cubicBezTo>
                        <a:pt x="4714" y="28628"/>
                        <a:pt x="5531" y="28749"/>
                        <a:pt x="6351" y="28749"/>
                      </a:cubicBezTo>
                      <a:cubicBezTo>
                        <a:pt x="6443" y="28749"/>
                        <a:pt x="6535" y="28747"/>
                        <a:pt x="6627" y="28744"/>
                      </a:cubicBezTo>
                      <a:cubicBezTo>
                        <a:pt x="6789" y="28746"/>
                        <a:pt x="6952" y="28748"/>
                        <a:pt x="7116" y="28748"/>
                      </a:cubicBezTo>
                      <a:cubicBezTo>
                        <a:pt x="9072" y="28748"/>
                        <a:pt x="11121" y="28542"/>
                        <a:pt x="12524" y="27224"/>
                      </a:cubicBezTo>
                      <a:cubicBezTo>
                        <a:pt x="13679" y="26130"/>
                        <a:pt x="14104" y="24458"/>
                        <a:pt x="14287" y="22847"/>
                      </a:cubicBezTo>
                      <a:cubicBezTo>
                        <a:pt x="14895" y="16586"/>
                        <a:pt x="12129" y="10568"/>
                        <a:pt x="11095" y="4367"/>
                      </a:cubicBezTo>
                      <a:cubicBezTo>
                        <a:pt x="10913" y="3151"/>
                        <a:pt x="10730" y="1844"/>
                        <a:pt x="9910" y="963"/>
                      </a:cubicBezTo>
                      <a:cubicBezTo>
                        <a:pt x="9244" y="343"/>
                        <a:pt x="8389" y="1"/>
                        <a:pt x="75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7"/>
                <p:cNvSpPr/>
                <p:nvPr/>
              </p:nvSpPr>
              <p:spPr>
                <a:xfrm>
                  <a:off x="7018081" y="3489524"/>
                  <a:ext cx="172878" cy="796072"/>
                </a:xfrm>
                <a:custGeom>
                  <a:avLst/>
                  <a:gdLst/>
                  <a:ahLst/>
                  <a:cxnLst/>
                  <a:rect l="l" t="t" r="r" b="b"/>
                  <a:pathLst>
                    <a:path w="6172" h="28421" extrusionOk="0">
                      <a:moveTo>
                        <a:pt x="1" y="1"/>
                      </a:moveTo>
                      <a:lnTo>
                        <a:pt x="1" y="1"/>
                      </a:lnTo>
                      <a:cubicBezTo>
                        <a:pt x="62" y="62"/>
                        <a:pt x="123" y="153"/>
                        <a:pt x="183" y="214"/>
                      </a:cubicBezTo>
                      <a:cubicBezTo>
                        <a:pt x="275" y="396"/>
                        <a:pt x="457" y="609"/>
                        <a:pt x="670" y="943"/>
                      </a:cubicBezTo>
                      <a:cubicBezTo>
                        <a:pt x="1217" y="1855"/>
                        <a:pt x="1612" y="2858"/>
                        <a:pt x="1855" y="3891"/>
                      </a:cubicBezTo>
                      <a:cubicBezTo>
                        <a:pt x="2433" y="6536"/>
                        <a:pt x="3193" y="10183"/>
                        <a:pt x="4074" y="14226"/>
                      </a:cubicBezTo>
                      <a:cubicBezTo>
                        <a:pt x="4530" y="16232"/>
                        <a:pt x="4955" y="18177"/>
                        <a:pt x="5320" y="19910"/>
                      </a:cubicBezTo>
                      <a:cubicBezTo>
                        <a:pt x="5503" y="20791"/>
                        <a:pt x="5715" y="21612"/>
                        <a:pt x="5837" y="22402"/>
                      </a:cubicBezTo>
                      <a:cubicBezTo>
                        <a:pt x="5959" y="23132"/>
                        <a:pt x="6019" y="23861"/>
                        <a:pt x="5989" y="24591"/>
                      </a:cubicBezTo>
                      <a:cubicBezTo>
                        <a:pt x="5959" y="25655"/>
                        <a:pt x="5624" y="26688"/>
                        <a:pt x="5016" y="27570"/>
                      </a:cubicBezTo>
                      <a:cubicBezTo>
                        <a:pt x="4773" y="27874"/>
                        <a:pt x="4500" y="28147"/>
                        <a:pt x="4196" y="28421"/>
                      </a:cubicBezTo>
                      <a:lnTo>
                        <a:pt x="4287" y="28360"/>
                      </a:lnTo>
                      <a:cubicBezTo>
                        <a:pt x="4348" y="28329"/>
                        <a:pt x="4408" y="28269"/>
                        <a:pt x="4469" y="28238"/>
                      </a:cubicBezTo>
                      <a:cubicBezTo>
                        <a:pt x="4682" y="28056"/>
                        <a:pt x="4895" y="27843"/>
                        <a:pt x="5077" y="27600"/>
                      </a:cubicBezTo>
                      <a:cubicBezTo>
                        <a:pt x="5715" y="26719"/>
                        <a:pt x="6080" y="25685"/>
                        <a:pt x="6141" y="24591"/>
                      </a:cubicBezTo>
                      <a:cubicBezTo>
                        <a:pt x="6171" y="23861"/>
                        <a:pt x="6111" y="23101"/>
                        <a:pt x="5989" y="22372"/>
                      </a:cubicBezTo>
                      <a:cubicBezTo>
                        <a:pt x="5867" y="21582"/>
                        <a:pt x="5685" y="20761"/>
                        <a:pt x="5503" y="19879"/>
                      </a:cubicBezTo>
                      <a:cubicBezTo>
                        <a:pt x="5107" y="18117"/>
                        <a:pt x="4712" y="16202"/>
                        <a:pt x="4287" y="14165"/>
                      </a:cubicBezTo>
                      <a:cubicBezTo>
                        <a:pt x="3405" y="10153"/>
                        <a:pt x="2615" y="6505"/>
                        <a:pt x="2007" y="3861"/>
                      </a:cubicBezTo>
                      <a:cubicBezTo>
                        <a:pt x="1764" y="2797"/>
                        <a:pt x="1338" y="1794"/>
                        <a:pt x="761" y="913"/>
                      </a:cubicBezTo>
                      <a:cubicBezTo>
                        <a:pt x="578" y="669"/>
                        <a:pt x="396" y="426"/>
                        <a:pt x="214" y="214"/>
                      </a:cubicBezTo>
                      <a:cubicBezTo>
                        <a:pt x="153" y="122"/>
                        <a:pt x="92" y="62"/>
                        <a:pt x="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47"/>
                <p:cNvSpPr/>
                <p:nvPr/>
              </p:nvSpPr>
              <p:spPr>
                <a:xfrm>
                  <a:off x="7262445" y="4019960"/>
                  <a:ext cx="170301" cy="265143"/>
                </a:xfrm>
                <a:custGeom>
                  <a:avLst/>
                  <a:gdLst/>
                  <a:ahLst/>
                  <a:cxnLst/>
                  <a:rect l="l" t="t" r="r" b="b"/>
                  <a:pathLst>
                    <a:path w="6080" h="9466" extrusionOk="0">
                      <a:moveTo>
                        <a:pt x="1" y="0"/>
                      </a:moveTo>
                      <a:cubicBezTo>
                        <a:pt x="1" y="0"/>
                        <a:pt x="1460" y="9271"/>
                        <a:pt x="1460" y="9453"/>
                      </a:cubicBezTo>
                      <a:cubicBezTo>
                        <a:pt x="1648" y="9461"/>
                        <a:pt x="1827" y="9465"/>
                        <a:pt x="1997" y="9465"/>
                      </a:cubicBezTo>
                      <a:cubicBezTo>
                        <a:pt x="4431" y="9465"/>
                        <a:pt x="5029" y="8661"/>
                        <a:pt x="5654" y="7326"/>
                      </a:cubicBezTo>
                      <a:cubicBezTo>
                        <a:pt x="6080" y="6383"/>
                        <a:pt x="5685" y="3496"/>
                        <a:pt x="5320" y="1642"/>
                      </a:cubicBezTo>
                      <a:cubicBezTo>
                        <a:pt x="5198" y="1064"/>
                        <a:pt x="5077" y="517"/>
                        <a:pt x="489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47"/>
                <p:cNvSpPr/>
                <p:nvPr/>
              </p:nvSpPr>
              <p:spPr>
                <a:xfrm>
                  <a:off x="7114297" y="3792626"/>
                  <a:ext cx="114981" cy="8375"/>
                </a:xfrm>
                <a:custGeom>
                  <a:avLst/>
                  <a:gdLst/>
                  <a:ahLst/>
                  <a:cxnLst/>
                  <a:rect l="l" t="t" r="r" b="b"/>
                  <a:pathLst>
                    <a:path w="4105" h="299" extrusionOk="0">
                      <a:moveTo>
                        <a:pt x="4104" y="1"/>
                      </a:moveTo>
                      <a:cubicBezTo>
                        <a:pt x="3405" y="1"/>
                        <a:pt x="2736" y="1"/>
                        <a:pt x="2037" y="61"/>
                      </a:cubicBezTo>
                      <a:cubicBezTo>
                        <a:pt x="1368" y="61"/>
                        <a:pt x="669" y="92"/>
                        <a:pt x="1" y="153"/>
                      </a:cubicBezTo>
                      <a:cubicBezTo>
                        <a:pt x="490" y="242"/>
                        <a:pt x="996" y="298"/>
                        <a:pt x="1506" y="298"/>
                      </a:cubicBezTo>
                      <a:cubicBezTo>
                        <a:pt x="1693" y="298"/>
                        <a:pt x="1880" y="290"/>
                        <a:pt x="2068" y="274"/>
                      </a:cubicBezTo>
                      <a:cubicBezTo>
                        <a:pt x="2736" y="274"/>
                        <a:pt x="3435" y="183"/>
                        <a:pt x="41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47"/>
                <p:cNvSpPr/>
                <p:nvPr/>
              </p:nvSpPr>
              <p:spPr>
                <a:xfrm>
                  <a:off x="6084098" y="3738146"/>
                  <a:ext cx="839516" cy="46861"/>
                </a:xfrm>
                <a:custGeom>
                  <a:avLst/>
                  <a:gdLst/>
                  <a:ahLst/>
                  <a:cxnLst/>
                  <a:rect l="l" t="t" r="r" b="b"/>
                  <a:pathLst>
                    <a:path w="29972" h="1673" extrusionOk="0">
                      <a:moveTo>
                        <a:pt x="1" y="0"/>
                      </a:moveTo>
                      <a:lnTo>
                        <a:pt x="1" y="1672"/>
                      </a:lnTo>
                      <a:lnTo>
                        <a:pt x="29971" y="1672"/>
                      </a:lnTo>
                      <a:lnTo>
                        <a:pt x="29971" y="0"/>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7"/>
                <p:cNvSpPr/>
                <p:nvPr/>
              </p:nvSpPr>
              <p:spPr>
                <a:xfrm>
                  <a:off x="6041550" y="2135802"/>
                  <a:ext cx="56216" cy="2148927"/>
                </a:xfrm>
                <a:custGeom>
                  <a:avLst/>
                  <a:gdLst/>
                  <a:ahLst/>
                  <a:cxnLst/>
                  <a:rect l="l" t="t" r="r" b="b"/>
                  <a:pathLst>
                    <a:path w="2007" h="76720" extrusionOk="0">
                      <a:moveTo>
                        <a:pt x="1003" y="1"/>
                      </a:moveTo>
                      <a:cubicBezTo>
                        <a:pt x="456" y="1"/>
                        <a:pt x="0" y="457"/>
                        <a:pt x="0" y="1004"/>
                      </a:cubicBezTo>
                      <a:lnTo>
                        <a:pt x="0" y="75716"/>
                      </a:lnTo>
                      <a:cubicBezTo>
                        <a:pt x="0" y="76263"/>
                        <a:pt x="456" y="76719"/>
                        <a:pt x="1003" y="76719"/>
                      </a:cubicBezTo>
                      <a:cubicBezTo>
                        <a:pt x="1550" y="76719"/>
                        <a:pt x="2006" y="76263"/>
                        <a:pt x="2006" y="75716"/>
                      </a:cubicBezTo>
                      <a:lnTo>
                        <a:pt x="2006" y="1004"/>
                      </a:lnTo>
                      <a:cubicBezTo>
                        <a:pt x="2006" y="457"/>
                        <a:pt x="1550" y="1"/>
                        <a:pt x="1003"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7"/>
                <p:cNvSpPr/>
                <p:nvPr/>
              </p:nvSpPr>
              <p:spPr>
                <a:xfrm>
                  <a:off x="6903994" y="2111965"/>
                  <a:ext cx="57084" cy="2173604"/>
                </a:xfrm>
                <a:custGeom>
                  <a:avLst/>
                  <a:gdLst/>
                  <a:ahLst/>
                  <a:cxnLst/>
                  <a:rect l="l" t="t" r="r" b="b"/>
                  <a:pathLst>
                    <a:path w="2038" h="77601" extrusionOk="0">
                      <a:moveTo>
                        <a:pt x="1034" y="1"/>
                      </a:moveTo>
                      <a:cubicBezTo>
                        <a:pt x="457" y="1"/>
                        <a:pt x="1" y="457"/>
                        <a:pt x="1" y="1004"/>
                      </a:cubicBezTo>
                      <a:lnTo>
                        <a:pt x="1" y="76598"/>
                      </a:lnTo>
                      <a:cubicBezTo>
                        <a:pt x="1" y="77145"/>
                        <a:pt x="457" y="77601"/>
                        <a:pt x="1034" y="77601"/>
                      </a:cubicBezTo>
                      <a:cubicBezTo>
                        <a:pt x="1582" y="77601"/>
                        <a:pt x="2037" y="77145"/>
                        <a:pt x="2037" y="76598"/>
                      </a:cubicBezTo>
                      <a:lnTo>
                        <a:pt x="2037" y="1004"/>
                      </a:lnTo>
                      <a:cubicBezTo>
                        <a:pt x="2037" y="457"/>
                        <a:pt x="1582" y="1"/>
                        <a:pt x="1034"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7"/>
                <p:cNvSpPr/>
                <p:nvPr/>
              </p:nvSpPr>
              <p:spPr>
                <a:xfrm>
                  <a:off x="5951300" y="2211598"/>
                  <a:ext cx="1145133" cy="439337"/>
                </a:xfrm>
                <a:custGeom>
                  <a:avLst/>
                  <a:gdLst/>
                  <a:ahLst/>
                  <a:cxnLst/>
                  <a:rect l="l" t="t" r="r" b="b"/>
                  <a:pathLst>
                    <a:path w="40883" h="15685" extrusionOk="0">
                      <a:moveTo>
                        <a:pt x="3040" y="0"/>
                      </a:moveTo>
                      <a:cubicBezTo>
                        <a:pt x="1338" y="0"/>
                        <a:pt x="0" y="1337"/>
                        <a:pt x="0" y="3040"/>
                      </a:cubicBezTo>
                      <a:lnTo>
                        <a:pt x="0" y="12645"/>
                      </a:lnTo>
                      <a:cubicBezTo>
                        <a:pt x="0" y="14316"/>
                        <a:pt x="1338" y="15684"/>
                        <a:pt x="3040" y="15684"/>
                      </a:cubicBezTo>
                      <a:lnTo>
                        <a:pt x="37843" y="15684"/>
                      </a:lnTo>
                      <a:cubicBezTo>
                        <a:pt x="39545" y="15684"/>
                        <a:pt x="40882" y="14316"/>
                        <a:pt x="40882" y="12645"/>
                      </a:cubicBezTo>
                      <a:lnTo>
                        <a:pt x="40882" y="3040"/>
                      </a:lnTo>
                      <a:cubicBezTo>
                        <a:pt x="40882" y="1337"/>
                        <a:pt x="39545" y="0"/>
                        <a:pt x="378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7"/>
                <p:cNvSpPr/>
                <p:nvPr/>
              </p:nvSpPr>
              <p:spPr>
                <a:xfrm>
                  <a:off x="5960656" y="2209890"/>
                  <a:ext cx="493844" cy="331078"/>
                </a:xfrm>
                <a:custGeom>
                  <a:avLst/>
                  <a:gdLst/>
                  <a:ahLst/>
                  <a:cxnLst/>
                  <a:rect l="l" t="t" r="r" b="b"/>
                  <a:pathLst>
                    <a:path w="17631" h="11820" extrusionOk="0">
                      <a:moveTo>
                        <a:pt x="17448" y="0"/>
                      </a:moveTo>
                      <a:cubicBezTo>
                        <a:pt x="17448" y="0"/>
                        <a:pt x="17462" y="44"/>
                        <a:pt x="17492" y="122"/>
                      </a:cubicBezTo>
                      <a:lnTo>
                        <a:pt x="17492" y="122"/>
                      </a:lnTo>
                      <a:cubicBezTo>
                        <a:pt x="17478" y="81"/>
                        <a:pt x="17464" y="41"/>
                        <a:pt x="17448" y="0"/>
                      </a:cubicBezTo>
                      <a:close/>
                      <a:moveTo>
                        <a:pt x="17492" y="122"/>
                      </a:moveTo>
                      <a:cubicBezTo>
                        <a:pt x="17577" y="385"/>
                        <a:pt x="17600" y="649"/>
                        <a:pt x="17600" y="912"/>
                      </a:cubicBezTo>
                      <a:cubicBezTo>
                        <a:pt x="17539" y="1763"/>
                        <a:pt x="17174" y="2523"/>
                        <a:pt x="16566" y="3101"/>
                      </a:cubicBezTo>
                      <a:cubicBezTo>
                        <a:pt x="15837" y="3860"/>
                        <a:pt x="14621" y="4286"/>
                        <a:pt x="13253" y="4529"/>
                      </a:cubicBezTo>
                      <a:cubicBezTo>
                        <a:pt x="11885" y="4772"/>
                        <a:pt x="10335" y="4833"/>
                        <a:pt x="8846" y="5532"/>
                      </a:cubicBezTo>
                      <a:cubicBezTo>
                        <a:pt x="8116" y="5836"/>
                        <a:pt x="7508" y="6353"/>
                        <a:pt x="7052" y="7022"/>
                      </a:cubicBezTo>
                      <a:cubicBezTo>
                        <a:pt x="6627" y="7630"/>
                        <a:pt x="6262" y="8237"/>
                        <a:pt x="5897" y="8876"/>
                      </a:cubicBezTo>
                      <a:cubicBezTo>
                        <a:pt x="5593" y="9453"/>
                        <a:pt x="5198" y="10000"/>
                        <a:pt x="4742" y="10456"/>
                      </a:cubicBezTo>
                      <a:cubicBezTo>
                        <a:pt x="4317" y="10851"/>
                        <a:pt x="3830" y="11155"/>
                        <a:pt x="3314" y="11399"/>
                      </a:cubicBezTo>
                      <a:cubicBezTo>
                        <a:pt x="2680" y="11652"/>
                        <a:pt x="1984" y="11779"/>
                        <a:pt x="1294" y="11779"/>
                      </a:cubicBezTo>
                      <a:cubicBezTo>
                        <a:pt x="1156" y="11779"/>
                        <a:pt x="1019" y="11773"/>
                        <a:pt x="882" y="11763"/>
                      </a:cubicBezTo>
                      <a:cubicBezTo>
                        <a:pt x="669" y="11763"/>
                        <a:pt x="426" y="11703"/>
                        <a:pt x="213" y="11672"/>
                      </a:cubicBezTo>
                      <a:cubicBezTo>
                        <a:pt x="61" y="11611"/>
                        <a:pt x="1" y="11611"/>
                        <a:pt x="1" y="11611"/>
                      </a:cubicBezTo>
                      <a:lnTo>
                        <a:pt x="1" y="11611"/>
                      </a:lnTo>
                      <a:cubicBezTo>
                        <a:pt x="274" y="11703"/>
                        <a:pt x="578" y="11763"/>
                        <a:pt x="882" y="11794"/>
                      </a:cubicBezTo>
                      <a:cubicBezTo>
                        <a:pt x="1042" y="11811"/>
                        <a:pt x="1203" y="11820"/>
                        <a:pt x="1364" y="11820"/>
                      </a:cubicBezTo>
                      <a:cubicBezTo>
                        <a:pt x="2032" y="11820"/>
                        <a:pt x="2708" y="11674"/>
                        <a:pt x="3344" y="11429"/>
                      </a:cubicBezTo>
                      <a:cubicBezTo>
                        <a:pt x="3861" y="11186"/>
                        <a:pt x="4347" y="10882"/>
                        <a:pt x="4773" y="10487"/>
                      </a:cubicBezTo>
                      <a:cubicBezTo>
                        <a:pt x="5259" y="10031"/>
                        <a:pt x="5654" y="9484"/>
                        <a:pt x="5958" y="8906"/>
                      </a:cubicBezTo>
                      <a:cubicBezTo>
                        <a:pt x="6323" y="8268"/>
                        <a:pt x="6688" y="7630"/>
                        <a:pt x="7113" y="7052"/>
                      </a:cubicBezTo>
                      <a:cubicBezTo>
                        <a:pt x="7569" y="6414"/>
                        <a:pt x="8177" y="5897"/>
                        <a:pt x="8876" y="5563"/>
                      </a:cubicBezTo>
                      <a:cubicBezTo>
                        <a:pt x="10335" y="4894"/>
                        <a:pt x="11885" y="4833"/>
                        <a:pt x="13253" y="4590"/>
                      </a:cubicBezTo>
                      <a:cubicBezTo>
                        <a:pt x="14621" y="4377"/>
                        <a:pt x="15837" y="3921"/>
                        <a:pt x="16597" y="3131"/>
                      </a:cubicBezTo>
                      <a:cubicBezTo>
                        <a:pt x="17235" y="2553"/>
                        <a:pt x="17600" y="1733"/>
                        <a:pt x="17630" y="912"/>
                      </a:cubicBezTo>
                      <a:cubicBezTo>
                        <a:pt x="17630" y="669"/>
                        <a:pt x="17600" y="456"/>
                        <a:pt x="17539" y="243"/>
                      </a:cubicBezTo>
                      <a:cubicBezTo>
                        <a:pt x="17520" y="197"/>
                        <a:pt x="17504" y="156"/>
                        <a:pt x="17492" y="122"/>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7"/>
                <p:cNvSpPr/>
                <p:nvPr/>
              </p:nvSpPr>
              <p:spPr>
                <a:xfrm>
                  <a:off x="5956398" y="2206472"/>
                  <a:ext cx="193297" cy="185622"/>
                </a:xfrm>
                <a:custGeom>
                  <a:avLst/>
                  <a:gdLst/>
                  <a:ahLst/>
                  <a:cxnLst/>
                  <a:rect l="l" t="t" r="r" b="b"/>
                  <a:pathLst>
                    <a:path w="6901" h="6627" extrusionOk="0">
                      <a:moveTo>
                        <a:pt x="6505" y="1"/>
                      </a:moveTo>
                      <a:cubicBezTo>
                        <a:pt x="6505" y="31"/>
                        <a:pt x="6505" y="61"/>
                        <a:pt x="6536" y="92"/>
                      </a:cubicBezTo>
                      <a:cubicBezTo>
                        <a:pt x="6566" y="153"/>
                        <a:pt x="6627" y="244"/>
                        <a:pt x="6657" y="365"/>
                      </a:cubicBezTo>
                      <a:cubicBezTo>
                        <a:pt x="6779" y="761"/>
                        <a:pt x="6870" y="1125"/>
                        <a:pt x="6840" y="1520"/>
                      </a:cubicBezTo>
                      <a:cubicBezTo>
                        <a:pt x="6840" y="2098"/>
                        <a:pt x="6688" y="2675"/>
                        <a:pt x="6414" y="3162"/>
                      </a:cubicBezTo>
                      <a:cubicBezTo>
                        <a:pt x="6080" y="3800"/>
                        <a:pt x="5624" y="4347"/>
                        <a:pt x="5077" y="4773"/>
                      </a:cubicBezTo>
                      <a:cubicBezTo>
                        <a:pt x="4499" y="5198"/>
                        <a:pt x="3891" y="5563"/>
                        <a:pt x="3222" y="5776"/>
                      </a:cubicBezTo>
                      <a:cubicBezTo>
                        <a:pt x="2675" y="5989"/>
                        <a:pt x="2128" y="6141"/>
                        <a:pt x="1551" y="6293"/>
                      </a:cubicBezTo>
                      <a:cubicBezTo>
                        <a:pt x="1095" y="6384"/>
                        <a:pt x="700" y="6475"/>
                        <a:pt x="426" y="6536"/>
                      </a:cubicBezTo>
                      <a:lnTo>
                        <a:pt x="92" y="6596"/>
                      </a:lnTo>
                      <a:lnTo>
                        <a:pt x="1" y="6627"/>
                      </a:lnTo>
                      <a:lnTo>
                        <a:pt x="122" y="6627"/>
                      </a:lnTo>
                      <a:lnTo>
                        <a:pt x="426" y="6566"/>
                      </a:lnTo>
                      <a:cubicBezTo>
                        <a:pt x="669" y="6536"/>
                        <a:pt x="1064" y="6445"/>
                        <a:pt x="1551" y="6353"/>
                      </a:cubicBezTo>
                      <a:cubicBezTo>
                        <a:pt x="2128" y="6232"/>
                        <a:pt x="2675" y="6080"/>
                        <a:pt x="3222" y="5867"/>
                      </a:cubicBezTo>
                      <a:cubicBezTo>
                        <a:pt x="3922" y="5624"/>
                        <a:pt x="4529" y="5289"/>
                        <a:pt x="5107" y="4864"/>
                      </a:cubicBezTo>
                      <a:cubicBezTo>
                        <a:pt x="5685" y="4408"/>
                        <a:pt x="6140" y="3861"/>
                        <a:pt x="6475" y="3223"/>
                      </a:cubicBezTo>
                      <a:cubicBezTo>
                        <a:pt x="6748" y="2706"/>
                        <a:pt x="6900" y="2128"/>
                        <a:pt x="6900" y="1520"/>
                      </a:cubicBezTo>
                      <a:cubicBezTo>
                        <a:pt x="6900" y="1156"/>
                        <a:pt x="6809" y="761"/>
                        <a:pt x="6688" y="396"/>
                      </a:cubicBezTo>
                      <a:cubicBezTo>
                        <a:pt x="6627" y="274"/>
                        <a:pt x="6566" y="122"/>
                        <a:pt x="650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7"/>
                <p:cNvSpPr/>
                <p:nvPr/>
              </p:nvSpPr>
              <p:spPr>
                <a:xfrm>
                  <a:off x="6104546" y="2411762"/>
                  <a:ext cx="326092" cy="225537"/>
                </a:xfrm>
                <a:custGeom>
                  <a:avLst/>
                  <a:gdLst/>
                  <a:ahLst/>
                  <a:cxnLst/>
                  <a:rect l="l" t="t" r="r" b="b"/>
                  <a:pathLst>
                    <a:path w="11642" h="8052" extrusionOk="0">
                      <a:moveTo>
                        <a:pt x="8304" y="0"/>
                      </a:moveTo>
                      <a:cubicBezTo>
                        <a:pt x="8003" y="0"/>
                        <a:pt x="7706" y="38"/>
                        <a:pt x="7417" y="119"/>
                      </a:cubicBezTo>
                      <a:cubicBezTo>
                        <a:pt x="6414" y="392"/>
                        <a:pt x="5472" y="878"/>
                        <a:pt x="4651" y="1517"/>
                      </a:cubicBezTo>
                      <a:cubicBezTo>
                        <a:pt x="3891" y="2064"/>
                        <a:pt x="3222" y="2672"/>
                        <a:pt x="2645" y="3371"/>
                      </a:cubicBezTo>
                      <a:cubicBezTo>
                        <a:pt x="1763" y="4344"/>
                        <a:pt x="1034" y="5468"/>
                        <a:pt x="517" y="6684"/>
                      </a:cubicBezTo>
                      <a:cubicBezTo>
                        <a:pt x="304" y="7110"/>
                        <a:pt x="152" y="7565"/>
                        <a:pt x="0" y="8052"/>
                      </a:cubicBezTo>
                      <a:cubicBezTo>
                        <a:pt x="0" y="8052"/>
                        <a:pt x="61" y="7930"/>
                        <a:pt x="152" y="7687"/>
                      </a:cubicBezTo>
                      <a:cubicBezTo>
                        <a:pt x="213" y="7444"/>
                        <a:pt x="335" y="7110"/>
                        <a:pt x="548" y="6684"/>
                      </a:cubicBezTo>
                      <a:cubicBezTo>
                        <a:pt x="1064" y="5499"/>
                        <a:pt x="1794" y="4374"/>
                        <a:pt x="2675" y="3401"/>
                      </a:cubicBezTo>
                      <a:cubicBezTo>
                        <a:pt x="3283" y="2733"/>
                        <a:pt x="3952" y="2094"/>
                        <a:pt x="4681" y="1578"/>
                      </a:cubicBezTo>
                      <a:cubicBezTo>
                        <a:pt x="5502" y="939"/>
                        <a:pt x="6444" y="453"/>
                        <a:pt x="7447" y="179"/>
                      </a:cubicBezTo>
                      <a:cubicBezTo>
                        <a:pt x="7755" y="111"/>
                        <a:pt x="8062" y="72"/>
                        <a:pt x="8369" y="72"/>
                      </a:cubicBezTo>
                      <a:cubicBezTo>
                        <a:pt x="8609" y="72"/>
                        <a:pt x="8849" y="96"/>
                        <a:pt x="9089" y="149"/>
                      </a:cubicBezTo>
                      <a:cubicBezTo>
                        <a:pt x="9666" y="271"/>
                        <a:pt x="10183" y="575"/>
                        <a:pt x="10578" y="1030"/>
                      </a:cubicBezTo>
                      <a:cubicBezTo>
                        <a:pt x="11368" y="2003"/>
                        <a:pt x="11551" y="3341"/>
                        <a:pt x="11034" y="4465"/>
                      </a:cubicBezTo>
                      <a:cubicBezTo>
                        <a:pt x="10487" y="5590"/>
                        <a:pt x="9484" y="6410"/>
                        <a:pt x="8298" y="6745"/>
                      </a:cubicBezTo>
                      <a:cubicBezTo>
                        <a:pt x="7917" y="6872"/>
                        <a:pt x="7506" y="6925"/>
                        <a:pt x="7096" y="6925"/>
                      </a:cubicBezTo>
                      <a:cubicBezTo>
                        <a:pt x="6918" y="6925"/>
                        <a:pt x="6741" y="6915"/>
                        <a:pt x="6566" y="6897"/>
                      </a:cubicBezTo>
                      <a:cubicBezTo>
                        <a:pt x="6019" y="6806"/>
                        <a:pt x="5502" y="6532"/>
                        <a:pt x="5107" y="6137"/>
                      </a:cubicBezTo>
                      <a:cubicBezTo>
                        <a:pt x="4712" y="5772"/>
                        <a:pt x="4499" y="5286"/>
                        <a:pt x="4438" y="4739"/>
                      </a:cubicBezTo>
                      <a:cubicBezTo>
                        <a:pt x="4438" y="4252"/>
                        <a:pt x="4560" y="3766"/>
                        <a:pt x="4833" y="3341"/>
                      </a:cubicBezTo>
                      <a:cubicBezTo>
                        <a:pt x="5289" y="2550"/>
                        <a:pt x="6049" y="1973"/>
                        <a:pt x="6931" y="1730"/>
                      </a:cubicBezTo>
                      <a:cubicBezTo>
                        <a:pt x="7105" y="1679"/>
                        <a:pt x="7281" y="1654"/>
                        <a:pt x="7455" y="1654"/>
                      </a:cubicBezTo>
                      <a:cubicBezTo>
                        <a:pt x="8008" y="1654"/>
                        <a:pt x="8536" y="1905"/>
                        <a:pt x="8906" y="2368"/>
                      </a:cubicBezTo>
                      <a:cubicBezTo>
                        <a:pt x="9089" y="2611"/>
                        <a:pt x="9210" y="2915"/>
                        <a:pt x="9210" y="3219"/>
                      </a:cubicBezTo>
                      <a:cubicBezTo>
                        <a:pt x="9180" y="3462"/>
                        <a:pt x="9089" y="3705"/>
                        <a:pt x="8937" y="3918"/>
                      </a:cubicBezTo>
                      <a:cubicBezTo>
                        <a:pt x="8754" y="4222"/>
                        <a:pt x="8420" y="4404"/>
                        <a:pt x="8055" y="4435"/>
                      </a:cubicBezTo>
                      <a:cubicBezTo>
                        <a:pt x="7934" y="4435"/>
                        <a:pt x="7812" y="4404"/>
                        <a:pt x="7690" y="4374"/>
                      </a:cubicBezTo>
                      <a:lnTo>
                        <a:pt x="7690" y="4374"/>
                      </a:lnTo>
                      <a:lnTo>
                        <a:pt x="7782" y="4435"/>
                      </a:lnTo>
                      <a:cubicBezTo>
                        <a:pt x="7873" y="4465"/>
                        <a:pt x="7964" y="4465"/>
                        <a:pt x="8055" y="4465"/>
                      </a:cubicBezTo>
                      <a:cubicBezTo>
                        <a:pt x="8420" y="4435"/>
                        <a:pt x="8754" y="4252"/>
                        <a:pt x="8998" y="3948"/>
                      </a:cubicBezTo>
                      <a:cubicBezTo>
                        <a:pt x="9149" y="3736"/>
                        <a:pt x="9241" y="3492"/>
                        <a:pt x="9241" y="3219"/>
                      </a:cubicBezTo>
                      <a:cubicBezTo>
                        <a:pt x="9241" y="2915"/>
                        <a:pt x="9149" y="2611"/>
                        <a:pt x="8967" y="2368"/>
                      </a:cubicBezTo>
                      <a:cubicBezTo>
                        <a:pt x="8573" y="1881"/>
                        <a:pt x="8019" y="1624"/>
                        <a:pt x="7442" y="1624"/>
                      </a:cubicBezTo>
                      <a:cubicBezTo>
                        <a:pt x="7262" y="1624"/>
                        <a:pt x="7080" y="1649"/>
                        <a:pt x="6900" y="1699"/>
                      </a:cubicBezTo>
                      <a:cubicBezTo>
                        <a:pt x="6019" y="1942"/>
                        <a:pt x="5259" y="2520"/>
                        <a:pt x="4773" y="3310"/>
                      </a:cubicBezTo>
                      <a:cubicBezTo>
                        <a:pt x="4499" y="3736"/>
                        <a:pt x="4347" y="4252"/>
                        <a:pt x="4377" y="4769"/>
                      </a:cubicBezTo>
                      <a:cubicBezTo>
                        <a:pt x="4408" y="5316"/>
                        <a:pt x="4651" y="5833"/>
                        <a:pt x="5046" y="6228"/>
                      </a:cubicBezTo>
                      <a:cubicBezTo>
                        <a:pt x="5472" y="6623"/>
                        <a:pt x="5988" y="6897"/>
                        <a:pt x="6566" y="6988"/>
                      </a:cubicBezTo>
                      <a:cubicBezTo>
                        <a:pt x="6750" y="7006"/>
                        <a:pt x="6931" y="7016"/>
                        <a:pt x="7111" y="7016"/>
                      </a:cubicBezTo>
                      <a:cubicBezTo>
                        <a:pt x="7523" y="7016"/>
                        <a:pt x="7926" y="6963"/>
                        <a:pt x="8329" y="6836"/>
                      </a:cubicBezTo>
                      <a:cubicBezTo>
                        <a:pt x="9545" y="6502"/>
                        <a:pt x="10578" y="5651"/>
                        <a:pt x="11125" y="4526"/>
                      </a:cubicBezTo>
                      <a:cubicBezTo>
                        <a:pt x="11642" y="3341"/>
                        <a:pt x="11460" y="1973"/>
                        <a:pt x="10639" y="970"/>
                      </a:cubicBezTo>
                      <a:cubicBezTo>
                        <a:pt x="10244" y="514"/>
                        <a:pt x="9697" y="210"/>
                        <a:pt x="9119" y="88"/>
                      </a:cubicBezTo>
                      <a:cubicBezTo>
                        <a:pt x="8846" y="31"/>
                        <a:pt x="8574" y="0"/>
                        <a:pt x="83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7"/>
                <p:cNvSpPr/>
                <p:nvPr/>
              </p:nvSpPr>
              <p:spPr>
                <a:xfrm>
                  <a:off x="6391458" y="2213279"/>
                  <a:ext cx="308222" cy="431690"/>
                </a:xfrm>
                <a:custGeom>
                  <a:avLst/>
                  <a:gdLst/>
                  <a:ahLst/>
                  <a:cxnLst/>
                  <a:rect l="l" t="t" r="r" b="b"/>
                  <a:pathLst>
                    <a:path w="11004" h="15412" extrusionOk="0">
                      <a:moveTo>
                        <a:pt x="10822" y="1"/>
                      </a:moveTo>
                      <a:cubicBezTo>
                        <a:pt x="10609" y="1"/>
                        <a:pt x="10396" y="31"/>
                        <a:pt x="10214" y="62"/>
                      </a:cubicBezTo>
                      <a:cubicBezTo>
                        <a:pt x="9484" y="153"/>
                        <a:pt x="8755" y="366"/>
                        <a:pt x="8086" y="700"/>
                      </a:cubicBezTo>
                      <a:cubicBezTo>
                        <a:pt x="7083" y="1125"/>
                        <a:pt x="6171" y="1794"/>
                        <a:pt x="5442" y="2615"/>
                      </a:cubicBezTo>
                      <a:cubicBezTo>
                        <a:pt x="4530" y="3618"/>
                        <a:pt x="3891" y="4834"/>
                        <a:pt x="3587" y="6171"/>
                      </a:cubicBezTo>
                      <a:cubicBezTo>
                        <a:pt x="3283" y="7569"/>
                        <a:pt x="3192" y="8937"/>
                        <a:pt x="2980" y="10153"/>
                      </a:cubicBezTo>
                      <a:cubicBezTo>
                        <a:pt x="2828" y="11217"/>
                        <a:pt x="2524" y="12281"/>
                        <a:pt x="2037" y="13253"/>
                      </a:cubicBezTo>
                      <a:cubicBezTo>
                        <a:pt x="1703" y="13922"/>
                        <a:pt x="1247" y="14500"/>
                        <a:pt x="669" y="14986"/>
                      </a:cubicBezTo>
                      <a:cubicBezTo>
                        <a:pt x="517" y="15107"/>
                        <a:pt x="335" y="15229"/>
                        <a:pt x="183" y="15320"/>
                      </a:cubicBezTo>
                      <a:cubicBezTo>
                        <a:pt x="365" y="15229"/>
                        <a:pt x="517" y="15138"/>
                        <a:pt x="700" y="14986"/>
                      </a:cubicBezTo>
                      <a:cubicBezTo>
                        <a:pt x="1277" y="14530"/>
                        <a:pt x="1733" y="13952"/>
                        <a:pt x="2068" y="13284"/>
                      </a:cubicBezTo>
                      <a:cubicBezTo>
                        <a:pt x="2584" y="12311"/>
                        <a:pt x="2919" y="11247"/>
                        <a:pt x="3071" y="10153"/>
                      </a:cubicBezTo>
                      <a:cubicBezTo>
                        <a:pt x="3253" y="8937"/>
                        <a:pt x="3344" y="7569"/>
                        <a:pt x="3679" y="6171"/>
                      </a:cubicBezTo>
                      <a:cubicBezTo>
                        <a:pt x="3952" y="4864"/>
                        <a:pt x="4590" y="3648"/>
                        <a:pt x="5472" y="2676"/>
                      </a:cubicBezTo>
                      <a:cubicBezTo>
                        <a:pt x="6201" y="1855"/>
                        <a:pt x="7113" y="1186"/>
                        <a:pt x="8086" y="730"/>
                      </a:cubicBezTo>
                      <a:cubicBezTo>
                        <a:pt x="8755" y="426"/>
                        <a:pt x="9484" y="214"/>
                        <a:pt x="10214" y="92"/>
                      </a:cubicBezTo>
                      <a:cubicBezTo>
                        <a:pt x="10396" y="62"/>
                        <a:pt x="10609" y="31"/>
                        <a:pt x="10791" y="31"/>
                      </a:cubicBezTo>
                      <a:lnTo>
                        <a:pt x="11004" y="1"/>
                      </a:lnTo>
                      <a:close/>
                      <a:moveTo>
                        <a:pt x="183" y="15320"/>
                      </a:moveTo>
                      <a:lnTo>
                        <a:pt x="183" y="15320"/>
                      </a:lnTo>
                      <a:cubicBezTo>
                        <a:pt x="62" y="15381"/>
                        <a:pt x="1" y="15411"/>
                        <a:pt x="1" y="15411"/>
                      </a:cubicBezTo>
                      <a:cubicBezTo>
                        <a:pt x="1" y="15411"/>
                        <a:pt x="62" y="15411"/>
                        <a:pt x="183" y="1532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7"/>
                <p:cNvSpPr/>
                <p:nvPr/>
              </p:nvSpPr>
              <p:spPr>
                <a:xfrm>
                  <a:off x="6479159" y="2205632"/>
                  <a:ext cx="551713" cy="437628"/>
                </a:xfrm>
                <a:custGeom>
                  <a:avLst/>
                  <a:gdLst/>
                  <a:ahLst/>
                  <a:cxnLst/>
                  <a:rect l="l" t="t" r="r" b="b"/>
                  <a:pathLst>
                    <a:path w="19697" h="15624" extrusionOk="0">
                      <a:moveTo>
                        <a:pt x="19697" y="0"/>
                      </a:moveTo>
                      <a:lnTo>
                        <a:pt x="19515" y="213"/>
                      </a:lnTo>
                      <a:cubicBezTo>
                        <a:pt x="19399" y="348"/>
                        <a:pt x="19284" y="470"/>
                        <a:pt x="19160" y="588"/>
                      </a:cubicBezTo>
                      <a:lnTo>
                        <a:pt x="19160" y="588"/>
                      </a:lnTo>
                      <a:cubicBezTo>
                        <a:pt x="19296" y="476"/>
                        <a:pt x="19427" y="351"/>
                        <a:pt x="19545" y="213"/>
                      </a:cubicBezTo>
                      <a:cubicBezTo>
                        <a:pt x="19666" y="91"/>
                        <a:pt x="19697" y="0"/>
                        <a:pt x="19697" y="0"/>
                      </a:cubicBezTo>
                      <a:close/>
                      <a:moveTo>
                        <a:pt x="19160" y="588"/>
                      </a:moveTo>
                      <a:lnTo>
                        <a:pt x="19160" y="588"/>
                      </a:lnTo>
                      <a:cubicBezTo>
                        <a:pt x="19087" y="649"/>
                        <a:pt x="19012" y="707"/>
                        <a:pt x="18937" y="760"/>
                      </a:cubicBezTo>
                      <a:cubicBezTo>
                        <a:pt x="18147" y="1368"/>
                        <a:pt x="17235" y="1824"/>
                        <a:pt x="16293" y="2067"/>
                      </a:cubicBezTo>
                      <a:cubicBezTo>
                        <a:pt x="15624" y="2250"/>
                        <a:pt x="14955" y="2371"/>
                        <a:pt x="14286" y="2462"/>
                      </a:cubicBezTo>
                      <a:cubicBezTo>
                        <a:pt x="13527" y="2553"/>
                        <a:pt x="12767" y="2614"/>
                        <a:pt x="11916" y="2675"/>
                      </a:cubicBezTo>
                      <a:cubicBezTo>
                        <a:pt x="11065" y="2736"/>
                        <a:pt x="10183" y="2827"/>
                        <a:pt x="9332" y="2979"/>
                      </a:cubicBezTo>
                      <a:cubicBezTo>
                        <a:pt x="8390" y="3161"/>
                        <a:pt x="7508" y="3465"/>
                        <a:pt x="6657" y="3891"/>
                      </a:cubicBezTo>
                      <a:cubicBezTo>
                        <a:pt x="5077" y="4803"/>
                        <a:pt x="3770" y="6110"/>
                        <a:pt x="2858" y="7660"/>
                      </a:cubicBezTo>
                      <a:cubicBezTo>
                        <a:pt x="2067" y="8937"/>
                        <a:pt x="1490" y="10274"/>
                        <a:pt x="1034" y="11703"/>
                      </a:cubicBezTo>
                      <a:cubicBezTo>
                        <a:pt x="669" y="12888"/>
                        <a:pt x="426" y="13891"/>
                        <a:pt x="244" y="14560"/>
                      </a:cubicBezTo>
                      <a:cubicBezTo>
                        <a:pt x="152" y="14894"/>
                        <a:pt x="92" y="15168"/>
                        <a:pt x="61" y="15350"/>
                      </a:cubicBezTo>
                      <a:cubicBezTo>
                        <a:pt x="122" y="15168"/>
                        <a:pt x="183" y="14894"/>
                        <a:pt x="274" y="14560"/>
                      </a:cubicBezTo>
                      <a:cubicBezTo>
                        <a:pt x="456" y="13891"/>
                        <a:pt x="730" y="12888"/>
                        <a:pt x="1095" y="11703"/>
                      </a:cubicBezTo>
                      <a:cubicBezTo>
                        <a:pt x="1551" y="10304"/>
                        <a:pt x="2128" y="8967"/>
                        <a:pt x="2888" y="7690"/>
                      </a:cubicBezTo>
                      <a:cubicBezTo>
                        <a:pt x="3830" y="6140"/>
                        <a:pt x="5137" y="4864"/>
                        <a:pt x="6718" y="3982"/>
                      </a:cubicBezTo>
                      <a:cubicBezTo>
                        <a:pt x="8390" y="3040"/>
                        <a:pt x="10274" y="2888"/>
                        <a:pt x="11916" y="2766"/>
                      </a:cubicBezTo>
                      <a:cubicBezTo>
                        <a:pt x="12736" y="2675"/>
                        <a:pt x="13527" y="2614"/>
                        <a:pt x="14256" y="2523"/>
                      </a:cubicBezTo>
                      <a:cubicBezTo>
                        <a:pt x="14955" y="2432"/>
                        <a:pt x="15624" y="2310"/>
                        <a:pt x="16293" y="2128"/>
                      </a:cubicBezTo>
                      <a:cubicBezTo>
                        <a:pt x="17265" y="1885"/>
                        <a:pt x="18147" y="1429"/>
                        <a:pt x="18937" y="791"/>
                      </a:cubicBezTo>
                      <a:cubicBezTo>
                        <a:pt x="19015" y="724"/>
                        <a:pt x="19089" y="657"/>
                        <a:pt x="19160" y="588"/>
                      </a:cubicBezTo>
                      <a:close/>
                      <a:moveTo>
                        <a:pt x="61" y="15350"/>
                      </a:moveTo>
                      <a:lnTo>
                        <a:pt x="61" y="15350"/>
                      </a:lnTo>
                      <a:cubicBezTo>
                        <a:pt x="0" y="15532"/>
                        <a:pt x="0" y="15624"/>
                        <a:pt x="0" y="15624"/>
                      </a:cubicBezTo>
                      <a:lnTo>
                        <a:pt x="61" y="1535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7"/>
                <p:cNvSpPr/>
                <p:nvPr/>
              </p:nvSpPr>
              <p:spPr>
                <a:xfrm>
                  <a:off x="6617923" y="2236275"/>
                  <a:ext cx="455527" cy="399479"/>
                </a:xfrm>
                <a:custGeom>
                  <a:avLst/>
                  <a:gdLst/>
                  <a:ahLst/>
                  <a:cxnLst/>
                  <a:rect l="l" t="t" r="r" b="b"/>
                  <a:pathLst>
                    <a:path w="16263" h="14262" extrusionOk="0">
                      <a:moveTo>
                        <a:pt x="16263" y="1"/>
                      </a:moveTo>
                      <a:lnTo>
                        <a:pt x="16263" y="1"/>
                      </a:lnTo>
                      <a:cubicBezTo>
                        <a:pt x="16263" y="1"/>
                        <a:pt x="16232" y="31"/>
                        <a:pt x="16232" y="122"/>
                      </a:cubicBezTo>
                      <a:cubicBezTo>
                        <a:pt x="16263" y="31"/>
                        <a:pt x="16263" y="1"/>
                        <a:pt x="16263" y="1"/>
                      </a:cubicBezTo>
                      <a:close/>
                      <a:moveTo>
                        <a:pt x="16232" y="122"/>
                      </a:moveTo>
                      <a:lnTo>
                        <a:pt x="16232" y="122"/>
                      </a:lnTo>
                      <a:cubicBezTo>
                        <a:pt x="16202" y="244"/>
                        <a:pt x="16172" y="365"/>
                        <a:pt x="16141" y="487"/>
                      </a:cubicBezTo>
                      <a:cubicBezTo>
                        <a:pt x="16020" y="943"/>
                        <a:pt x="15837" y="1368"/>
                        <a:pt x="15564" y="1763"/>
                      </a:cubicBezTo>
                      <a:cubicBezTo>
                        <a:pt x="15138" y="2371"/>
                        <a:pt x="14591" y="2888"/>
                        <a:pt x="13953" y="3314"/>
                      </a:cubicBezTo>
                      <a:cubicBezTo>
                        <a:pt x="13132" y="3830"/>
                        <a:pt x="12220" y="4225"/>
                        <a:pt x="11247" y="4499"/>
                      </a:cubicBezTo>
                      <a:cubicBezTo>
                        <a:pt x="10214" y="4833"/>
                        <a:pt x="9029" y="5077"/>
                        <a:pt x="7782" y="5502"/>
                      </a:cubicBezTo>
                      <a:cubicBezTo>
                        <a:pt x="5047" y="6475"/>
                        <a:pt x="2645" y="8298"/>
                        <a:pt x="943" y="10700"/>
                      </a:cubicBezTo>
                      <a:cubicBezTo>
                        <a:pt x="730" y="11004"/>
                        <a:pt x="518" y="11368"/>
                        <a:pt x="305" y="11703"/>
                      </a:cubicBezTo>
                      <a:cubicBezTo>
                        <a:pt x="123" y="12068"/>
                        <a:pt x="1" y="12463"/>
                        <a:pt x="1" y="12888"/>
                      </a:cubicBezTo>
                      <a:cubicBezTo>
                        <a:pt x="1" y="13314"/>
                        <a:pt x="244" y="13709"/>
                        <a:pt x="609" y="13952"/>
                      </a:cubicBezTo>
                      <a:cubicBezTo>
                        <a:pt x="929" y="14165"/>
                        <a:pt x="1295" y="14262"/>
                        <a:pt x="1668" y="14262"/>
                      </a:cubicBezTo>
                      <a:cubicBezTo>
                        <a:pt x="1720" y="14262"/>
                        <a:pt x="1772" y="14260"/>
                        <a:pt x="1825" y="14256"/>
                      </a:cubicBezTo>
                      <a:cubicBezTo>
                        <a:pt x="2433" y="14165"/>
                        <a:pt x="3010" y="13982"/>
                        <a:pt x="3557" y="13709"/>
                      </a:cubicBezTo>
                      <a:cubicBezTo>
                        <a:pt x="4104" y="13496"/>
                        <a:pt x="4621" y="13223"/>
                        <a:pt x="5138" y="12949"/>
                      </a:cubicBezTo>
                      <a:cubicBezTo>
                        <a:pt x="7904" y="11368"/>
                        <a:pt x="10244" y="9119"/>
                        <a:pt x="11916" y="6414"/>
                      </a:cubicBezTo>
                      <a:lnTo>
                        <a:pt x="11947" y="6353"/>
                      </a:lnTo>
                      <a:lnTo>
                        <a:pt x="11886" y="6353"/>
                      </a:lnTo>
                      <a:cubicBezTo>
                        <a:pt x="11876" y="6353"/>
                        <a:pt x="11865" y="6353"/>
                        <a:pt x="11855" y="6353"/>
                      </a:cubicBezTo>
                      <a:lnTo>
                        <a:pt x="11855" y="6353"/>
                      </a:lnTo>
                      <a:lnTo>
                        <a:pt x="11855" y="6353"/>
                      </a:lnTo>
                      <a:cubicBezTo>
                        <a:pt x="11855" y="6353"/>
                        <a:pt x="11855" y="6353"/>
                        <a:pt x="11855" y="6353"/>
                      </a:cubicBezTo>
                      <a:lnTo>
                        <a:pt x="11855" y="6353"/>
                      </a:lnTo>
                      <a:cubicBezTo>
                        <a:pt x="10316" y="6358"/>
                        <a:pt x="8807" y="6723"/>
                        <a:pt x="7418" y="7417"/>
                      </a:cubicBezTo>
                      <a:cubicBezTo>
                        <a:pt x="6354" y="7964"/>
                        <a:pt x="5381" y="8663"/>
                        <a:pt x="4560" y="9514"/>
                      </a:cubicBezTo>
                      <a:cubicBezTo>
                        <a:pt x="4013" y="10061"/>
                        <a:pt x="3557" y="10669"/>
                        <a:pt x="3162" y="11338"/>
                      </a:cubicBezTo>
                      <a:cubicBezTo>
                        <a:pt x="2919" y="11794"/>
                        <a:pt x="2797" y="12068"/>
                        <a:pt x="2797" y="12068"/>
                      </a:cubicBezTo>
                      <a:lnTo>
                        <a:pt x="2889" y="11916"/>
                      </a:lnTo>
                      <a:cubicBezTo>
                        <a:pt x="2949" y="11794"/>
                        <a:pt x="3041" y="11612"/>
                        <a:pt x="3193" y="11368"/>
                      </a:cubicBezTo>
                      <a:cubicBezTo>
                        <a:pt x="4196" y="9697"/>
                        <a:pt x="5685" y="8359"/>
                        <a:pt x="7448" y="7508"/>
                      </a:cubicBezTo>
                      <a:cubicBezTo>
                        <a:pt x="8796" y="6789"/>
                        <a:pt x="10291" y="6425"/>
                        <a:pt x="11818" y="6414"/>
                      </a:cubicBezTo>
                      <a:lnTo>
                        <a:pt x="11818" y="6414"/>
                      </a:lnTo>
                      <a:cubicBezTo>
                        <a:pt x="10760" y="8123"/>
                        <a:pt x="9435" y="9682"/>
                        <a:pt x="7873" y="10973"/>
                      </a:cubicBezTo>
                      <a:cubicBezTo>
                        <a:pt x="6992" y="11672"/>
                        <a:pt x="6050" y="12311"/>
                        <a:pt x="5077" y="12858"/>
                      </a:cubicBezTo>
                      <a:cubicBezTo>
                        <a:pt x="4591" y="13131"/>
                        <a:pt x="4044" y="13405"/>
                        <a:pt x="3527" y="13648"/>
                      </a:cubicBezTo>
                      <a:cubicBezTo>
                        <a:pt x="2980" y="13891"/>
                        <a:pt x="2402" y="14074"/>
                        <a:pt x="1825" y="14165"/>
                      </a:cubicBezTo>
                      <a:cubicBezTo>
                        <a:pt x="1772" y="14169"/>
                        <a:pt x="1719" y="14171"/>
                        <a:pt x="1667" y="14171"/>
                      </a:cubicBezTo>
                      <a:cubicBezTo>
                        <a:pt x="1301" y="14171"/>
                        <a:pt x="958" y="14077"/>
                        <a:pt x="639" y="13891"/>
                      </a:cubicBezTo>
                      <a:cubicBezTo>
                        <a:pt x="305" y="13648"/>
                        <a:pt x="92" y="13283"/>
                        <a:pt x="62" y="12888"/>
                      </a:cubicBezTo>
                      <a:cubicBezTo>
                        <a:pt x="92" y="12493"/>
                        <a:pt x="183" y="12098"/>
                        <a:pt x="396" y="11733"/>
                      </a:cubicBezTo>
                      <a:cubicBezTo>
                        <a:pt x="579" y="11399"/>
                        <a:pt x="791" y="11064"/>
                        <a:pt x="1034" y="10730"/>
                      </a:cubicBezTo>
                      <a:cubicBezTo>
                        <a:pt x="2706" y="8359"/>
                        <a:pt x="5077" y="6536"/>
                        <a:pt x="7813" y="5563"/>
                      </a:cubicBezTo>
                      <a:cubicBezTo>
                        <a:pt x="9029" y="5137"/>
                        <a:pt x="10214" y="4894"/>
                        <a:pt x="11278" y="4560"/>
                      </a:cubicBezTo>
                      <a:cubicBezTo>
                        <a:pt x="12250" y="4317"/>
                        <a:pt x="13162" y="3891"/>
                        <a:pt x="13983" y="3344"/>
                      </a:cubicBezTo>
                      <a:cubicBezTo>
                        <a:pt x="14621" y="2949"/>
                        <a:pt x="15168" y="2402"/>
                        <a:pt x="15594" y="1794"/>
                      </a:cubicBezTo>
                      <a:cubicBezTo>
                        <a:pt x="15868" y="1399"/>
                        <a:pt x="16050" y="973"/>
                        <a:pt x="16172" y="487"/>
                      </a:cubicBezTo>
                      <a:cubicBezTo>
                        <a:pt x="16202" y="365"/>
                        <a:pt x="16232" y="244"/>
                        <a:pt x="16232" y="122"/>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7"/>
                <p:cNvSpPr/>
                <p:nvPr/>
              </p:nvSpPr>
              <p:spPr>
                <a:xfrm>
                  <a:off x="6810355" y="2361427"/>
                  <a:ext cx="291192" cy="286934"/>
                </a:xfrm>
                <a:custGeom>
                  <a:avLst/>
                  <a:gdLst/>
                  <a:ahLst/>
                  <a:cxnLst/>
                  <a:rect l="l" t="t" r="r" b="b"/>
                  <a:pathLst>
                    <a:path w="10396" h="10244" extrusionOk="0">
                      <a:moveTo>
                        <a:pt x="10396" y="1"/>
                      </a:moveTo>
                      <a:lnTo>
                        <a:pt x="10335" y="122"/>
                      </a:lnTo>
                      <a:lnTo>
                        <a:pt x="10183" y="548"/>
                      </a:lnTo>
                      <a:cubicBezTo>
                        <a:pt x="10092" y="761"/>
                        <a:pt x="10001" y="973"/>
                        <a:pt x="9909" y="1186"/>
                      </a:cubicBezTo>
                      <a:cubicBezTo>
                        <a:pt x="9788" y="1429"/>
                        <a:pt x="9666" y="1703"/>
                        <a:pt x="9484" y="2007"/>
                      </a:cubicBezTo>
                      <a:cubicBezTo>
                        <a:pt x="9332" y="2311"/>
                        <a:pt x="9150" y="2615"/>
                        <a:pt x="8937" y="2979"/>
                      </a:cubicBezTo>
                      <a:cubicBezTo>
                        <a:pt x="8724" y="3314"/>
                        <a:pt x="8481" y="3648"/>
                        <a:pt x="8238" y="4043"/>
                      </a:cubicBezTo>
                      <a:cubicBezTo>
                        <a:pt x="7660" y="4834"/>
                        <a:pt x="7022" y="5563"/>
                        <a:pt x="6323" y="6262"/>
                      </a:cubicBezTo>
                      <a:cubicBezTo>
                        <a:pt x="5624" y="6961"/>
                        <a:pt x="4864" y="7569"/>
                        <a:pt x="4073" y="8147"/>
                      </a:cubicBezTo>
                      <a:cubicBezTo>
                        <a:pt x="3709" y="8390"/>
                        <a:pt x="3344" y="8633"/>
                        <a:pt x="2979" y="8846"/>
                      </a:cubicBezTo>
                      <a:cubicBezTo>
                        <a:pt x="2645" y="9028"/>
                        <a:pt x="2310" y="9211"/>
                        <a:pt x="2007" y="9362"/>
                      </a:cubicBezTo>
                      <a:cubicBezTo>
                        <a:pt x="1733" y="9514"/>
                        <a:pt x="1429" y="9636"/>
                        <a:pt x="1186" y="9758"/>
                      </a:cubicBezTo>
                      <a:cubicBezTo>
                        <a:pt x="973" y="9849"/>
                        <a:pt x="760" y="9940"/>
                        <a:pt x="548" y="10031"/>
                      </a:cubicBezTo>
                      <a:lnTo>
                        <a:pt x="122" y="10183"/>
                      </a:lnTo>
                      <a:cubicBezTo>
                        <a:pt x="92" y="10214"/>
                        <a:pt x="31" y="10214"/>
                        <a:pt x="0" y="10244"/>
                      </a:cubicBezTo>
                      <a:lnTo>
                        <a:pt x="152" y="10183"/>
                      </a:lnTo>
                      <a:lnTo>
                        <a:pt x="548" y="10062"/>
                      </a:lnTo>
                      <a:cubicBezTo>
                        <a:pt x="730" y="9970"/>
                        <a:pt x="943" y="9910"/>
                        <a:pt x="1216" y="9788"/>
                      </a:cubicBezTo>
                      <a:cubicBezTo>
                        <a:pt x="1459" y="9697"/>
                        <a:pt x="1733" y="9575"/>
                        <a:pt x="2037" y="9423"/>
                      </a:cubicBezTo>
                      <a:cubicBezTo>
                        <a:pt x="2341" y="9271"/>
                        <a:pt x="2675" y="9089"/>
                        <a:pt x="3040" y="8876"/>
                      </a:cubicBezTo>
                      <a:cubicBezTo>
                        <a:pt x="3374" y="8694"/>
                        <a:pt x="3739" y="8451"/>
                        <a:pt x="4104" y="8177"/>
                      </a:cubicBezTo>
                      <a:cubicBezTo>
                        <a:pt x="4925" y="7630"/>
                        <a:pt x="5684" y="6992"/>
                        <a:pt x="6384" y="6323"/>
                      </a:cubicBezTo>
                      <a:cubicBezTo>
                        <a:pt x="7083" y="5624"/>
                        <a:pt x="7721" y="4864"/>
                        <a:pt x="8298" y="4074"/>
                      </a:cubicBezTo>
                      <a:cubicBezTo>
                        <a:pt x="8542" y="3709"/>
                        <a:pt x="8785" y="3344"/>
                        <a:pt x="8998" y="3010"/>
                      </a:cubicBezTo>
                      <a:cubicBezTo>
                        <a:pt x="9210" y="2645"/>
                        <a:pt x="9393" y="2311"/>
                        <a:pt x="9545" y="2007"/>
                      </a:cubicBezTo>
                      <a:cubicBezTo>
                        <a:pt x="9697" y="1733"/>
                        <a:pt x="9818" y="1429"/>
                        <a:pt x="9940" y="1186"/>
                      </a:cubicBezTo>
                      <a:cubicBezTo>
                        <a:pt x="10031" y="973"/>
                        <a:pt x="10122" y="761"/>
                        <a:pt x="10213" y="548"/>
                      </a:cubicBezTo>
                      <a:cubicBezTo>
                        <a:pt x="10274" y="396"/>
                        <a:pt x="10305" y="244"/>
                        <a:pt x="10365" y="122"/>
                      </a:cubicBezTo>
                      <a:cubicBezTo>
                        <a:pt x="10396" y="31"/>
                        <a:pt x="10396" y="1"/>
                        <a:pt x="1039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7"/>
                <p:cNvSpPr/>
                <p:nvPr/>
              </p:nvSpPr>
              <p:spPr>
                <a:xfrm>
                  <a:off x="6060261" y="2790549"/>
                  <a:ext cx="866741" cy="408666"/>
                </a:xfrm>
                <a:custGeom>
                  <a:avLst/>
                  <a:gdLst/>
                  <a:ahLst/>
                  <a:cxnLst/>
                  <a:rect l="l" t="t" r="r" b="b"/>
                  <a:pathLst>
                    <a:path w="30944" h="14590" extrusionOk="0">
                      <a:moveTo>
                        <a:pt x="5594" y="0"/>
                      </a:moveTo>
                      <a:cubicBezTo>
                        <a:pt x="5594" y="0"/>
                        <a:pt x="3983" y="122"/>
                        <a:pt x="2402" y="3739"/>
                      </a:cubicBezTo>
                      <a:cubicBezTo>
                        <a:pt x="1733" y="5289"/>
                        <a:pt x="1186" y="6839"/>
                        <a:pt x="700" y="8450"/>
                      </a:cubicBezTo>
                      <a:cubicBezTo>
                        <a:pt x="1" y="10730"/>
                        <a:pt x="1642" y="13070"/>
                        <a:pt x="4013" y="13192"/>
                      </a:cubicBezTo>
                      <a:lnTo>
                        <a:pt x="30153" y="14590"/>
                      </a:lnTo>
                      <a:cubicBezTo>
                        <a:pt x="30153" y="14590"/>
                        <a:pt x="30944" y="11094"/>
                        <a:pt x="30640" y="7933"/>
                      </a:cubicBezTo>
                      <a:cubicBezTo>
                        <a:pt x="30336" y="4772"/>
                        <a:pt x="27813" y="91"/>
                        <a:pt x="27813" y="91"/>
                      </a:cubicBezTo>
                      <a:lnTo>
                        <a:pt x="5594"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7"/>
                <p:cNvSpPr/>
                <p:nvPr/>
              </p:nvSpPr>
              <p:spPr>
                <a:xfrm>
                  <a:off x="6422101" y="2973598"/>
                  <a:ext cx="519389" cy="1076172"/>
                </a:xfrm>
                <a:custGeom>
                  <a:avLst/>
                  <a:gdLst/>
                  <a:ahLst/>
                  <a:cxnLst/>
                  <a:rect l="l" t="t" r="r" b="b"/>
                  <a:pathLst>
                    <a:path w="18543" h="38421" extrusionOk="0">
                      <a:moveTo>
                        <a:pt x="9240" y="0"/>
                      </a:moveTo>
                      <a:cubicBezTo>
                        <a:pt x="6280" y="0"/>
                        <a:pt x="3007" y="1355"/>
                        <a:pt x="487" y="4894"/>
                      </a:cubicBezTo>
                      <a:cubicBezTo>
                        <a:pt x="1" y="5562"/>
                        <a:pt x="6384" y="16383"/>
                        <a:pt x="5898" y="18025"/>
                      </a:cubicBezTo>
                      <a:cubicBezTo>
                        <a:pt x="5411" y="19666"/>
                        <a:pt x="2281" y="36110"/>
                        <a:pt x="2281" y="36110"/>
                      </a:cubicBezTo>
                      <a:lnTo>
                        <a:pt x="7174" y="38420"/>
                      </a:lnTo>
                      <a:cubicBezTo>
                        <a:pt x="7174" y="38420"/>
                        <a:pt x="14135" y="25502"/>
                        <a:pt x="15442" y="18481"/>
                      </a:cubicBezTo>
                      <a:cubicBezTo>
                        <a:pt x="16779" y="11277"/>
                        <a:pt x="18542" y="7842"/>
                        <a:pt x="16415" y="3739"/>
                      </a:cubicBezTo>
                      <a:cubicBezTo>
                        <a:pt x="15306" y="1601"/>
                        <a:pt x="12458" y="0"/>
                        <a:pt x="9240"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47"/>
                <p:cNvSpPr/>
                <p:nvPr/>
              </p:nvSpPr>
              <p:spPr>
                <a:xfrm>
                  <a:off x="6440000" y="3945032"/>
                  <a:ext cx="360153" cy="301416"/>
                </a:xfrm>
                <a:custGeom>
                  <a:avLst/>
                  <a:gdLst/>
                  <a:ahLst/>
                  <a:cxnLst/>
                  <a:rect l="l" t="t" r="r" b="b"/>
                  <a:pathLst>
                    <a:path w="12858" h="10761" extrusionOk="0">
                      <a:moveTo>
                        <a:pt x="2219" y="0"/>
                      </a:moveTo>
                      <a:lnTo>
                        <a:pt x="0" y="4165"/>
                      </a:lnTo>
                      <a:lnTo>
                        <a:pt x="12311" y="10760"/>
                      </a:lnTo>
                      <a:cubicBezTo>
                        <a:pt x="12858" y="9545"/>
                        <a:pt x="6900" y="2766"/>
                        <a:pt x="6900" y="2766"/>
                      </a:cubicBezTo>
                      <a:cubicBezTo>
                        <a:pt x="6900" y="2766"/>
                        <a:pt x="5228" y="2766"/>
                        <a:pt x="4225" y="1946"/>
                      </a:cubicBezTo>
                      <a:cubicBezTo>
                        <a:pt x="3617" y="1459"/>
                        <a:pt x="3070" y="882"/>
                        <a:pt x="2645" y="244"/>
                      </a:cubicBezTo>
                      <a:lnTo>
                        <a:pt x="221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47"/>
                <p:cNvSpPr/>
                <p:nvPr/>
              </p:nvSpPr>
              <p:spPr>
                <a:xfrm>
                  <a:off x="6497029" y="4004526"/>
                  <a:ext cx="33248" cy="29411"/>
                </a:xfrm>
                <a:custGeom>
                  <a:avLst/>
                  <a:gdLst/>
                  <a:ahLst/>
                  <a:cxnLst/>
                  <a:rect l="l" t="t" r="r" b="b"/>
                  <a:pathLst>
                    <a:path w="1187" h="1050" extrusionOk="0">
                      <a:moveTo>
                        <a:pt x="661" y="0"/>
                      </a:moveTo>
                      <a:cubicBezTo>
                        <a:pt x="412" y="0"/>
                        <a:pt x="175" y="149"/>
                        <a:pt x="92" y="399"/>
                      </a:cubicBezTo>
                      <a:cubicBezTo>
                        <a:pt x="1" y="673"/>
                        <a:pt x="183" y="977"/>
                        <a:pt x="457" y="1038"/>
                      </a:cubicBezTo>
                      <a:cubicBezTo>
                        <a:pt x="496" y="1045"/>
                        <a:pt x="536" y="1049"/>
                        <a:pt x="575" y="1049"/>
                      </a:cubicBezTo>
                      <a:cubicBezTo>
                        <a:pt x="836" y="1049"/>
                        <a:pt x="1077" y="880"/>
                        <a:pt x="1156" y="642"/>
                      </a:cubicBezTo>
                      <a:cubicBezTo>
                        <a:pt x="1186" y="338"/>
                        <a:pt x="973" y="35"/>
                        <a:pt x="670" y="4"/>
                      </a:cubicBezTo>
                      <a:lnTo>
                        <a:pt x="730" y="4"/>
                      </a:lnTo>
                      <a:cubicBezTo>
                        <a:pt x="707" y="2"/>
                        <a:pt x="684" y="0"/>
                        <a:pt x="661"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47"/>
                <p:cNvSpPr/>
                <p:nvPr/>
              </p:nvSpPr>
              <p:spPr>
                <a:xfrm>
                  <a:off x="6440000" y="4034414"/>
                  <a:ext cx="352506" cy="212036"/>
                </a:xfrm>
                <a:custGeom>
                  <a:avLst/>
                  <a:gdLst/>
                  <a:ahLst/>
                  <a:cxnLst/>
                  <a:rect l="l" t="t" r="r" b="b"/>
                  <a:pathLst>
                    <a:path w="12585" h="7570" extrusionOk="0">
                      <a:moveTo>
                        <a:pt x="547" y="1"/>
                      </a:moveTo>
                      <a:lnTo>
                        <a:pt x="0" y="974"/>
                      </a:lnTo>
                      <a:lnTo>
                        <a:pt x="12311" y="7569"/>
                      </a:lnTo>
                      <a:cubicBezTo>
                        <a:pt x="12584" y="7205"/>
                        <a:pt x="12159" y="6688"/>
                        <a:pt x="12159" y="6688"/>
                      </a:cubicBezTo>
                      <a:lnTo>
                        <a:pt x="5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47"/>
                <p:cNvSpPr/>
                <p:nvPr/>
              </p:nvSpPr>
              <p:spPr>
                <a:xfrm>
                  <a:off x="6620500" y="4044582"/>
                  <a:ext cx="44228" cy="10644"/>
                </a:xfrm>
                <a:custGeom>
                  <a:avLst/>
                  <a:gdLst/>
                  <a:ahLst/>
                  <a:cxnLst/>
                  <a:rect l="l" t="t" r="r" b="b"/>
                  <a:pathLst>
                    <a:path w="1579" h="380" extrusionOk="0">
                      <a:moveTo>
                        <a:pt x="844" y="0"/>
                      </a:moveTo>
                      <a:cubicBezTo>
                        <a:pt x="816" y="0"/>
                        <a:pt x="788" y="1"/>
                        <a:pt x="760" y="3"/>
                      </a:cubicBezTo>
                      <a:cubicBezTo>
                        <a:pt x="274" y="3"/>
                        <a:pt x="0" y="307"/>
                        <a:pt x="61" y="367"/>
                      </a:cubicBezTo>
                      <a:cubicBezTo>
                        <a:pt x="65" y="376"/>
                        <a:pt x="74" y="380"/>
                        <a:pt x="88" y="380"/>
                      </a:cubicBezTo>
                      <a:cubicBezTo>
                        <a:pt x="172" y="380"/>
                        <a:pt x="425" y="242"/>
                        <a:pt x="790" y="215"/>
                      </a:cubicBezTo>
                      <a:cubicBezTo>
                        <a:pt x="835" y="212"/>
                        <a:pt x="879" y="211"/>
                        <a:pt x="921" y="211"/>
                      </a:cubicBezTo>
                      <a:cubicBezTo>
                        <a:pt x="1214" y="211"/>
                        <a:pt x="1455" y="281"/>
                        <a:pt x="1529" y="281"/>
                      </a:cubicBezTo>
                      <a:cubicBezTo>
                        <a:pt x="1540" y="281"/>
                        <a:pt x="1547" y="280"/>
                        <a:pt x="1550" y="276"/>
                      </a:cubicBezTo>
                      <a:cubicBezTo>
                        <a:pt x="1579" y="219"/>
                        <a:pt x="1284" y="0"/>
                        <a:pt x="84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6" name="Google Shape;1276;p47"/>
                <p:cNvSpPr/>
                <p:nvPr/>
              </p:nvSpPr>
              <p:spPr>
                <a:xfrm>
                  <a:off x="6654561" y="4082620"/>
                  <a:ext cx="38066" cy="18319"/>
                </a:xfrm>
                <a:custGeom>
                  <a:avLst/>
                  <a:gdLst/>
                  <a:ahLst/>
                  <a:cxnLst/>
                  <a:rect l="l" t="t" r="r" b="b"/>
                  <a:pathLst>
                    <a:path w="1359" h="654" extrusionOk="0">
                      <a:moveTo>
                        <a:pt x="928" y="0"/>
                      </a:moveTo>
                      <a:cubicBezTo>
                        <a:pt x="822" y="0"/>
                        <a:pt x="703" y="20"/>
                        <a:pt x="578" y="73"/>
                      </a:cubicBezTo>
                      <a:cubicBezTo>
                        <a:pt x="152" y="286"/>
                        <a:pt x="0" y="620"/>
                        <a:pt x="61" y="651"/>
                      </a:cubicBezTo>
                      <a:cubicBezTo>
                        <a:pt x="64" y="653"/>
                        <a:pt x="68" y="653"/>
                        <a:pt x="73" y="653"/>
                      </a:cubicBezTo>
                      <a:cubicBezTo>
                        <a:pt x="147" y="653"/>
                        <a:pt x="354" y="431"/>
                        <a:pt x="669" y="316"/>
                      </a:cubicBezTo>
                      <a:cubicBezTo>
                        <a:pt x="1003" y="164"/>
                        <a:pt x="1337" y="195"/>
                        <a:pt x="1337" y="134"/>
                      </a:cubicBezTo>
                      <a:cubicBezTo>
                        <a:pt x="1359" y="113"/>
                        <a:pt x="1183" y="0"/>
                        <a:pt x="92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7" name="Google Shape;1277;p47"/>
                <p:cNvSpPr/>
                <p:nvPr/>
              </p:nvSpPr>
              <p:spPr>
                <a:xfrm>
                  <a:off x="6687753" y="4117549"/>
                  <a:ext cx="29831" cy="23332"/>
                </a:xfrm>
                <a:custGeom>
                  <a:avLst/>
                  <a:gdLst/>
                  <a:ahLst/>
                  <a:cxnLst/>
                  <a:rect l="l" t="t" r="r" b="b"/>
                  <a:pathLst>
                    <a:path w="1065" h="833" extrusionOk="0">
                      <a:moveTo>
                        <a:pt x="942" y="1"/>
                      </a:moveTo>
                      <a:cubicBezTo>
                        <a:pt x="815" y="1"/>
                        <a:pt x="605" y="53"/>
                        <a:pt x="396" y="224"/>
                      </a:cubicBezTo>
                      <a:cubicBezTo>
                        <a:pt x="61" y="468"/>
                        <a:pt x="0" y="832"/>
                        <a:pt x="61" y="832"/>
                      </a:cubicBezTo>
                      <a:cubicBezTo>
                        <a:pt x="122" y="832"/>
                        <a:pt x="274" y="620"/>
                        <a:pt x="548" y="407"/>
                      </a:cubicBezTo>
                      <a:cubicBezTo>
                        <a:pt x="791" y="194"/>
                        <a:pt x="1064" y="103"/>
                        <a:pt x="1064" y="42"/>
                      </a:cubicBezTo>
                      <a:cubicBezTo>
                        <a:pt x="1064" y="19"/>
                        <a:pt x="1018" y="1"/>
                        <a:pt x="94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47"/>
                <p:cNvSpPr/>
                <p:nvPr/>
              </p:nvSpPr>
              <p:spPr>
                <a:xfrm>
                  <a:off x="6018554" y="2989676"/>
                  <a:ext cx="521910" cy="1043905"/>
                </a:xfrm>
                <a:custGeom>
                  <a:avLst/>
                  <a:gdLst/>
                  <a:ahLst/>
                  <a:cxnLst/>
                  <a:rect l="l" t="t" r="r" b="b"/>
                  <a:pathLst>
                    <a:path w="18633" h="37269" extrusionOk="0">
                      <a:moveTo>
                        <a:pt x="8064" y="0"/>
                      </a:moveTo>
                      <a:cubicBezTo>
                        <a:pt x="6058" y="0"/>
                        <a:pt x="4126" y="577"/>
                        <a:pt x="2888" y="1919"/>
                      </a:cubicBezTo>
                      <a:cubicBezTo>
                        <a:pt x="2888" y="1919"/>
                        <a:pt x="0" y="11524"/>
                        <a:pt x="1459" y="15141"/>
                      </a:cubicBezTo>
                      <a:cubicBezTo>
                        <a:pt x="2946" y="18752"/>
                        <a:pt x="13795" y="37269"/>
                        <a:pt x="13921" y="37269"/>
                      </a:cubicBezTo>
                      <a:cubicBezTo>
                        <a:pt x="13921" y="37269"/>
                        <a:pt x="13921" y="37269"/>
                        <a:pt x="13922" y="37269"/>
                      </a:cubicBezTo>
                      <a:lnTo>
                        <a:pt x="16688" y="37056"/>
                      </a:lnTo>
                      <a:lnTo>
                        <a:pt x="18633" y="34503"/>
                      </a:lnTo>
                      <a:cubicBezTo>
                        <a:pt x="18633" y="34503"/>
                        <a:pt x="13557" y="18302"/>
                        <a:pt x="12919" y="16144"/>
                      </a:cubicBezTo>
                      <a:cubicBezTo>
                        <a:pt x="12371" y="14259"/>
                        <a:pt x="16049" y="9487"/>
                        <a:pt x="16049" y="5049"/>
                      </a:cubicBezTo>
                      <a:cubicBezTo>
                        <a:pt x="16049" y="2130"/>
                        <a:pt x="11920" y="0"/>
                        <a:pt x="8064"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7"/>
                <p:cNvSpPr/>
                <p:nvPr/>
              </p:nvSpPr>
              <p:spPr>
                <a:xfrm>
                  <a:off x="6247568" y="3355017"/>
                  <a:ext cx="37505" cy="132823"/>
                </a:xfrm>
                <a:custGeom>
                  <a:avLst/>
                  <a:gdLst/>
                  <a:ahLst/>
                  <a:cxnLst/>
                  <a:rect l="l" t="t" r="r" b="b"/>
                  <a:pathLst>
                    <a:path w="1339" h="4742" extrusionOk="0">
                      <a:moveTo>
                        <a:pt x="700" y="0"/>
                      </a:moveTo>
                      <a:lnTo>
                        <a:pt x="700" y="0"/>
                      </a:lnTo>
                      <a:cubicBezTo>
                        <a:pt x="730" y="243"/>
                        <a:pt x="791" y="487"/>
                        <a:pt x="882" y="730"/>
                      </a:cubicBezTo>
                      <a:cubicBezTo>
                        <a:pt x="1004" y="1277"/>
                        <a:pt x="1004" y="1885"/>
                        <a:pt x="943" y="2462"/>
                      </a:cubicBezTo>
                      <a:cubicBezTo>
                        <a:pt x="852" y="3040"/>
                        <a:pt x="639" y="3587"/>
                        <a:pt x="366" y="4104"/>
                      </a:cubicBezTo>
                      <a:cubicBezTo>
                        <a:pt x="214" y="4316"/>
                        <a:pt x="92" y="4529"/>
                        <a:pt x="1" y="4742"/>
                      </a:cubicBezTo>
                      <a:cubicBezTo>
                        <a:pt x="183" y="4590"/>
                        <a:pt x="366" y="4408"/>
                        <a:pt x="487" y="4195"/>
                      </a:cubicBezTo>
                      <a:cubicBezTo>
                        <a:pt x="1156" y="3161"/>
                        <a:pt x="1338" y="1854"/>
                        <a:pt x="1004" y="669"/>
                      </a:cubicBezTo>
                      <a:cubicBezTo>
                        <a:pt x="943" y="426"/>
                        <a:pt x="852" y="213"/>
                        <a:pt x="700"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47"/>
                <p:cNvSpPr/>
                <p:nvPr/>
              </p:nvSpPr>
              <p:spPr>
                <a:xfrm>
                  <a:off x="6363363" y="3373729"/>
                  <a:ext cx="177107" cy="575577"/>
                </a:xfrm>
                <a:custGeom>
                  <a:avLst/>
                  <a:gdLst/>
                  <a:ahLst/>
                  <a:cxnLst/>
                  <a:rect l="l" t="t" r="r" b="b"/>
                  <a:pathLst>
                    <a:path w="6323" h="20549" extrusionOk="0">
                      <a:moveTo>
                        <a:pt x="1" y="1"/>
                      </a:moveTo>
                      <a:cubicBezTo>
                        <a:pt x="1" y="62"/>
                        <a:pt x="31" y="123"/>
                        <a:pt x="61" y="214"/>
                      </a:cubicBezTo>
                      <a:cubicBezTo>
                        <a:pt x="92" y="366"/>
                        <a:pt x="153" y="579"/>
                        <a:pt x="213" y="822"/>
                      </a:cubicBezTo>
                      <a:lnTo>
                        <a:pt x="852" y="3010"/>
                      </a:lnTo>
                      <a:cubicBezTo>
                        <a:pt x="1399" y="4925"/>
                        <a:pt x="2159" y="7478"/>
                        <a:pt x="2979" y="10305"/>
                      </a:cubicBezTo>
                      <a:cubicBezTo>
                        <a:pt x="3831" y="13162"/>
                        <a:pt x="4651" y="15716"/>
                        <a:pt x="5259" y="17570"/>
                      </a:cubicBezTo>
                      <a:cubicBezTo>
                        <a:pt x="5563" y="18482"/>
                        <a:pt x="5806" y="19211"/>
                        <a:pt x="6019" y="19758"/>
                      </a:cubicBezTo>
                      <a:cubicBezTo>
                        <a:pt x="6080" y="20001"/>
                        <a:pt x="6171" y="20184"/>
                        <a:pt x="6232" y="20336"/>
                      </a:cubicBezTo>
                      <a:cubicBezTo>
                        <a:pt x="6232" y="20396"/>
                        <a:pt x="6262" y="20488"/>
                        <a:pt x="6323" y="20548"/>
                      </a:cubicBezTo>
                      <a:cubicBezTo>
                        <a:pt x="6293" y="20457"/>
                        <a:pt x="6262" y="20396"/>
                        <a:pt x="6262" y="20305"/>
                      </a:cubicBezTo>
                      <a:cubicBezTo>
                        <a:pt x="6201" y="20153"/>
                        <a:pt x="6141" y="19971"/>
                        <a:pt x="6080" y="19728"/>
                      </a:cubicBezTo>
                      <a:lnTo>
                        <a:pt x="5381" y="17509"/>
                      </a:lnTo>
                      <a:cubicBezTo>
                        <a:pt x="4803" y="15655"/>
                        <a:pt x="4043" y="13071"/>
                        <a:pt x="3192" y="10244"/>
                      </a:cubicBezTo>
                      <a:cubicBezTo>
                        <a:pt x="2311" y="7418"/>
                        <a:pt x="1551" y="4895"/>
                        <a:pt x="973" y="2980"/>
                      </a:cubicBezTo>
                      <a:lnTo>
                        <a:pt x="274" y="791"/>
                      </a:lnTo>
                      <a:lnTo>
                        <a:pt x="92" y="183"/>
                      </a:lnTo>
                      <a:cubicBezTo>
                        <a:pt x="61" y="123"/>
                        <a:pt x="31" y="62"/>
                        <a:pt x="1"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47"/>
                <p:cNvSpPr/>
                <p:nvPr/>
              </p:nvSpPr>
              <p:spPr>
                <a:xfrm>
                  <a:off x="6699658" y="3430786"/>
                  <a:ext cx="66440" cy="120079"/>
                </a:xfrm>
                <a:custGeom>
                  <a:avLst/>
                  <a:gdLst/>
                  <a:ahLst/>
                  <a:cxnLst/>
                  <a:rect l="l" t="t" r="r" b="b"/>
                  <a:pathLst>
                    <a:path w="2372" h="4287" extrusionOk="0">
                      <a:moveTo>
                        <a:pt x="92" y="0"/>
                      </a:moveTo>
                      <a:cubicBezTo>
                        <a:pt x="31" y="244"/>
                        <a:pt x="1" y="517"/>
                        <a:pt x="62" y="760"/>
                      </a:cubicBezTo>
                      <a:cubicBezTo>
                        <a:pt x="153" y="2007"/>
                        <a:pt x="761" y="3131"/>
                        <a:pt x="1734" y="3922"/>
                      </a:cubicBezTo>
                      <a:cubicBezTo>
                        <a:pt x="1916" y="4074"/>
                        <a:pt x="2129" y="4225"/>
                        <a:pt x="2372" y="4286"/>
                      </a:cubicBezTo>
                      <a:cubicBezTo>
                        <a:pt x="2189" y="4134"/>
                        <a:pt x="2007" y="3952"/>
                        <a:pt x="1825" y="3800"/>
                      </a:cubicBezTo>
                      <a:cubicBezTo>
                        <a:pt x="943" y="2979"/>
                        <a:pt x="366" y="1915"/>
                        <a:pt x="183" y="730"/>
                      </a:cubicBezTo>
                      <a:cubicBezTo>
                        <a:pt x="183" y="487"/>
                        <a:pt x="153" y="244"/>
                        <a:pt x="92"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47"/>
                <p:cNvSpPr/>
                <p:nvPr/>
              </p:nvSpPr>
              <p:spPr>
                <a:xfrm>
                  <a:off x="6549829" y="3386501"/>
                  <a:ext cx="61314" cy="260549"/>
                </a:xfrm>
                <a:custGeom>
                  <a:avLst/>
                  <a:gdLst/>
                  <a:ahLst/>
                  <a:cxnLst/>
                  <a:rect l="l" t="t" r="r" b="b"/>
                  <a:pathLst>
                    <a:path w="2189" h="9302" extrusionOk="0">
                      <a:moveTo>
                        <a:pt x="2127" y="1"/>
                      </a:moveTo>
                      <a:cubicBezTo>
                        <a:pt x="2090" y="1"/>
                        <a:pt x="1577" y="2086"/>
                        <a:pt x="1003" y="4621"/>
                      </a:cubicBezTo>
                      <a:cubicBezTo>
                        <a:pt x="426" y="7205"/>
                        <a:pt x="0" y="9272"/>
                        <a:pt x="61" y="9302"/>
                      </a:cubicBezTo>
                      <a:cubicBezTo>
                        <a:pt x="122" y="9302"/>
                        <a:pt x="639" y="7235"/>
                        <a:pt x="1186" y="4651"/>
                      </a:cubicBezTo>
                      <a:cubicBezTo>
                        <a:pt x="1763" y="2098"/>
                        <a:pt x="2189" y="1"/>
                        <a:pt x="2128" y="1"/>
                      </a:cubicBezTo>
                      <a:cubicBezTo>
                        <a:pt x="2128" y="1"/>
                        <a:pt x="2128" y="1"/>
                        <a:pt x="2127"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7"/>
                <p:cNvSpPr/>
                <p:nvPr/>
              </p:nvSpPr>
              <p:spPr>
                <a:xfrm>
                  <a:off x="6241629" y="3945032"/>
                  <a:ext cx="360993" cy="301416"/>
                </a:xfrm>
                <a:custGeom>
                  <a:avLst/>
                  <a:gdLst/>
                  <a:ahLst/>
                  <a:cxnLst/>
                  <a:rect l="l" t="t" r="r" b="b"/>
                  <a:pathLst>
                    <a:path w="12888" h="10761" extrusionOk="0">
                      <a:moveTo>
                        <a:pt x="10669" y="0"/>
                      </a:moveTo>
                      <a:lnTo>
                        <a:pt x="10243" y="244"/>
                      </a:lnTo>
                      <a:cubicBezTo>
                        <a:pt x="9788" y="882"/>
                        <a:pt x="9271" y="1459"/>
                        <a:pt x="8663" y="1946"/>
                      </a:cubicBezTo>
                      <a:cubicBezTo>
                        <a:pt x="7629" y="2766"/>
                        <a:pt x="5958" y="2766"/>
                        <a:pt x="5958" y="2766"/>
                      </a:cubicBezTo>
                      <a:cubicBezTo>
                        <a:pt x="5958" y="2766"/>
                        <a:pt x="0" y="9545"/>
                        <a:pt x="578" y="10760"/>
                      </a:cubicBezTo>
                      <a:lnTo>
                        <a:pt x="12888" y="4165"/>
                      </a:lnTo>
                      <a:lnTo>
                        <a:pt x="106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
                    <a:t>    </a:t>
                  </a:r>
                  <a:endParaRPr/>
                </a:p>
              </p:txBody>
            </p:sp>
            <p:sp>
              <p:nvSpPr>
                <p:cNvPr id="1284" name="Google Shape;1284;p47"/>
                <p:cNvSpPr/>
                <p:nvPr/>
              </p:nvSpPr>
              <p:spPr>
                <a:xfrm>
                  <a:off x="6511511" y="4004526"/>
                  <a:ext cx="33220" cy="29411"/>
                </a:xfrm>
                <a:custGeom>
                  <a:avLst/>
                  <a:gdLst/>
                  <a:ahLst/>
                  <a:cxnLst/>
                  <a:rect l="l" t="t" r="r" b="b"/>
                  <a:pathLst>
                    <a:path w="1186" h="1050" extrusionOk="0">
                      <a:moveTo>
                        <a:pt x="526" y="0"/>
                      </a:moveTo>
                      <a:cubicBezTo>
                        <a:pt x="503" y="0"/>
                        <a:pt x="480" y="2"/>
                        <a:pt x="456" y="4"/>
                      </a:cubicBezTo>
                      <a:lnTo>
                        <a:pt x="517" y="4"/>
                      </a:lnTo>
                      <a:cubicBezTo>
                        <a:pt x="213" y="35"/>
                        <a:pt x="1" y="338"/>
                        <a:pt x="31" y="642"/>
                      </a:cubicBezTo>
                      <a:cubicBezTo>
                        <a:pt x="110" y="880"/>
                        <a:pt x="350" y="1049"/>
                        <a:pt x="612" y="1049"/>
                      </a:cubicBezTo>
                      <a:cubicBezTo>
                        <a:pt x="651" y="1049"/>
                        <a:pt x="690" y="1045"/>
                        <a:pt x="730" y="1038"/>
                      </a:cubicBezTo>
                      <a:cubicBezTo>
                        <a:pt x="1004" y="977"/>
                        <a:pt x="1186" y="673"/>
                        <a:pt x="1095" y="399"/>
                      </a:cubicBezTo>
                      <a:cubicBezTo>
                        <a:pt x="1011" y="149"/>
                        <a:pt x="775" y="0"/>
                        <a:pt x="526" y="0"/>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5" name="Google Shape;1285;p47"/>
                <p:cNvSpPr/>
                <p:nvPr/>
              </p:nvSpPr>
              <p:spPr>
                <a:xfrm>
                  <a:off x="6249276" y="4034414"/>
                  <a:ext cx="352506" cy="212036"/>
                </a:xfrm>
                <a:custGeom>
                  <a:avLst/>
                  <a:gdLst/>
                  <a:ahLst/>
                  <a:cxnLst/>
                  <a:rect l="l" t="t" r="r" b="b"/>
                  <a:pathLst>
                    <a:path w="12585" h="7570" extrusionOk="0">
                      <a:moveTo>
                        <a:pt x="12037" y="1"/>
                      </a:moveTo>
                      <a:lnTo>
                        <a:pt x="426" y="6688"/>
                      </a:lnTo>
                      <a:cubicBezTo>
                        <a:pt x="426" y="6688"/>
                        <a:pt x="1" y="7205"/>
                        <a:pt x="274" y="7569"/>
                      </a:cubicBezTo>
                      <a:lnTo>
                        <a:pt x="12584" y="974"/>
                      </a:lnTo>
                      <a:lnTo>
                        <a:pt x="1203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47"/>
                <p:cNvSpPr/>
                <p:nvPr/>
              </p:nvSpPr>
              <p:spPr>
                <a:xfrm>
                  <a:off x="6377032" y="4044582"/>
                  <a:ext cx="44256" cy="10644"/>
                </a:xfrm>
                <a:custGeom>
                  <a:avLst/>
                  <a:gdLst/>
                  <a:ahLst/>
                  <a:cxnLst/>
                  <a:rect l="l" t="t" r="r" b="b"/>
                  <a:pathLst>
                    <a:path w="1580" h="380" extrusionOk="0">
                      <a:moveTo>
                        <a:pt x="736" y="0"/>
                      </a:moveTo>
                      <a:cubicBezTo>
                        <a:pt x="296" y="0"/>
                        <a:pt x="1" y="219"/>
                        <a:pt x="29" y="276"/>
                      </a:cubicBezTo>
                      <a:cubicBezTo>
                        <a:pt x="33" y="280"/>
                        <a:pt x="40" y="281"/>
                        <a:pt x="51" y="281"/>
                      </a:cubicBezTo>
                      <a:cubicBezTo>
                        <a:pt x="125" y="281"/>
                        <a:pt x="365" y="211"/>
                        <a:pt x="658" y="211"/>
                      </a:cubicBezTo>
                      <a:cubicBezTo>
                        <a:pt x="701" y="211"/>
                        <a:pt x="745" y="212"/>
                        <a:pt x="789" y="215"/>
                      </a:cubicBezTo>
                      <a:cubicBezTo>
                        <a:pt x="1155" y="242"/>
                        <a:pt x="1408" y="380"/>
                        <a:pt x="1492" y="380"/>
                      </a:cubicBezTo>
                      <a:cubicBezTo>
                        <a:pt x="1505" y="380"/>
                        <a:pt x="1514" y="376"/>
                        <a:pt x="1519" y="367"/>
                      </a:cubicBezTo>
                      <a:cubicBezTo>
                        <a:pt x="1580" y="307"/>
                        <a:pt x="1306" y="3"/>
                        <a:pt x="820" y="3"/>
                      </a:cubicBezTo>
                      <a:cubicBezTo>
                        <a:pt x="791" y="1"/>
                        <a:pt x="763" y="0"/>
                        <a:pt x="7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47"/>
                <p:cNvSpPr/>
                <p:nvPr/>
              </p:nvSpPr>
              <p:spPr>
                <a:xfrm>
                  <a:off x="6349134" y="4082620"/>
                  <a:ext cx="38094" cy="18319"/>
                </a:xfrm>
                <a:custGeom>
                  <a:avLst/>
                  <a:gdLst/>
                  <a:ahLst/>
                  <a:cxnLst/>
                  <a:rect l="l" t="t" r="r" b="b"/>
                  <a:pathLst>
                    <a:path w="1360" h="654" extrusionOk="0">
                      <a:moveTo>
                        <a:pt x="431" y="0"/>
                      </a:moveTo>
                      <a:cubicBezTo>
                        <a:pt x="176" y="0"/>
                        <a:pt x="1" y="113"/>
                        <a:pt x="22" y="134"/>
                      </a:cubicBezTo>
                      <a:cubicBezTo>
                        <a:pt x="22" y="195"/>
                        <a:pt x="357" y="164"/>
                        <a:pt x="691" y="316"/>
                      </a:cubicBezTo>
                      <a:cubicBezTo>
                        <a:pt x="1006" y="431"/>
                        <a:pt x="1213" y="653"/>
                        <a:pt x="1287" y="653"/>
                      </a:cubicBezTo>
                      <a:cubicBezTo>
                        <a:pt x="1291" y="653"/>
                        <a:pt x="1295" y="653"/>
                        <a:pt x="1299" y="651"/>
                      </a:cubicBezTo>
                      <a:cubicBezTo>
                        <a:pt x="1360" y="620"/>
                        <a:pt x="1208" y="286"/>
                        <a:pt x="782" y="73"/>
                      </a:cubicBezTo>
                      <a:cubicBezTo>
                        <a:pt x="657" y="20"/>
                        <a:pt x="537" y="0"/>
                        <a:pt x="431"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47"/>
                <p:cNvSpPr/>
                <p:nvPr/>
              </p:nvSpPr>
              <p:spPr>
                <a:xfrm>
                  <a:off x="6323364" y="4117549"/>
                  <a:ext cx="30671" cy="23332"/>
                </a:xfrm>
                <a:custGeom>
                  <a:avLst/>
                  <a:gdLst/>
                  <a:ahLst/>
                  <a:cxnLst/>
                  <a:rect l="l" t="t" r="r" b="b"/>
                  <a:pathLst>
                    <a:path w="1095" h="833" extrusionOk="0">
                      <a:moveTo>
                        <a:pt x="124" y="1"/>
                      </a:moveTo>
                      <a:cubicBezTo>
                        <a:pt x="47" y="1"/>
                        <a:pt x="0" y="19"/>
                        <a:pt x="0" y="42"/>
                      </a:cubicBezTo>
                      <a:cubicBezTo>
                        <a:pt x="0" y="103"/>
                        <a:pt x="274" y="194"/>
                        <a:pt x="547" y="407"/>
                      </a:cubicBezTo>
                      <a:cubicBezTo>
                        <a:pt x="821" y="620"/>
                        <a:pt x="973" y="832"/>
                        <a:pt x="1034" y="832"/>
                      </a:cubicBezTo>
                      <a:cubicBezTo>
                        <a:pt x="1094" y="832"/>
                        <a:pt x="1034" y="468"/>
                        <a:pt x="699" y="224"/>
                      </a:cubicBezTo>
                      <a:cubicBezTo>
                        <a:pt x="471" y="53"/>
                        <a:pt x="254" y="1"/>
                        <a:pt x="12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47"/>
                <p:cNvSpPr/>
                <p:nvPr/>
              </p:nvSpPr>
              <p:spPr>
                <a:xfrm>
                  <a:off x="6218633" y="1397639"/>
                  <a:ext cx="202652" cy="743245"/>
                </a:xfrm>
                <a:custGeom>
                  <a:avLst/>
                  <a:gdLst/>
                  <a:ahLst/>
                  <a:cxnLst/>
                  <a:rect l="l" t="t" r="r" b="b"/>
                  <a:pathLst>
                    <a:path w="7235" h="26535" extrusionOk="0">
                      <a:moveTo>
                        <a:pt x="7235" y="1"/>
                      </a:moveTo>
                      <a:lnTo>
                        <a:pt x="4438" y="700"/>
                      </a:lnTo>
                      <a:cubicBezTo>
                        <a:pt x="2493" y="2919"/>
                        <a:pt x="1642" y="5928"/>
                        <a:pt x="1277" y="8846"/>
                      </a:cubicBezTo>
                      <a:cubicBezTo>
                        <a:pt x="882" y="11794"/>
                        <a:pt x="943" y="14773"/>
                        <a:pt x="548" y="17691"/>
                      </a:cubicBezTo>
                      <a:cubicBezTo>
                        <a:pt x="335" y="19211"/>
                        <a:pt x="0" y="20761"/>
                        <a:pt x="122" y="22311"/>
                      </a:cubicBezTo>
                      <a:cubicBezTo>
                        <a:pt x="244" y="23861"/>
                        <a:pt x="912" y="25442"/>
                        <a:pt x="2280" y="26202"/>
                      </a:cubicBezTo>
                      <a:cubicBezTo>
                        <a:pt x="2648" y="26414"/>
                        <a:pt x="3083" y="26534"/>
                        <a:pt x="3506" y="26534"/>
                      </a:cubicBezTo>
                      <a:cubicBezTo>
                        <a:pt x="3991" y="26534"/>
                        <a:pt x="4462" y="26377"/>
                        <a:pt x="4803" y="26019"/>
                      </a:cubicBezTo>
                      <a:cubicBezTo>
                        <a:pt x="5228" y="25564"/>
                        <a:pt x="5289" y="24864"/>
                        <a:pt x="5350" y="24226"/>
                      </a:cubicBezTo>
                      <a:lnTo>
                        <a:pt x="7235" y="1"/>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7"/>
                <p:cNvSpPr/>
                <p:nvPr/>
              </p:nvSpPr>
              <p:spPr>
                <a:xfrm>
                  <a:off x="6282497" y="1341450"/>
                  <a:ext cx="526168" cy="400179"/>
                </a:xfrm>
                <a:custGeom>
                  <a:avLst/>
                  <a:gdLst/>
                  <a:ahLst/>
                  <a:cxnLst/>
                  <a:rect l="l" t="t" r="r" b="b"/>
                  <a:pathLst>
                    <a:path w="18785" h="14287" extrusionOk="0">
                      <a:moveTo>
                        <a:pt x="9632" y="0"/>
                      </a:moveTo>
                      <a:cubicBezTo>
                        <a:pt x="8847" y="0"/>
                        <a:pt x="8061" y="67"/>
                        <a:pt x="7295" y="183"/>
                      </a:cubicBezTo>
                      <a:cubicBezTo>
                        <a:pt x="5411" y="487"/>
                        <a:pt x="3435" y="1125"/>
                        <a:pt x="2128" y="2524"/>
                      </a:cubicBezTo>
                      <a:cubicBezTo>
                        <a:pt x="1307" y="3466"/>
                        <a:pt x="730" y="4621"/>
                        <a:pt x="486" y="5837"/>
                      </a:cubicBezTo>
                      <a:cubicBezTo>
                        <a:pt x="243" y="7053"/>
                        <a:pt x="91" y="8268"/>
                        <a:pt x="61" y="9515"/>
                      </a:cubicBezTo>
                      <a:cubicBezTo>
                        <a:pt x="0" y="10274"/>
                        <a:pt x="213" y="11825"/>
                        <a:pt x="608" y="12554"/>
                      </a:cubicBezTo>
                      <a:lnTo>
                        <a:pt x="17174" y="14287"/>
                      </a:lnTo>
                      <a:cubicBezTo>
                        <a:pt x="17812" y="12341"/>
                        <a:pt x="18785" y="8967"/>
                        <a:pt x="18450" y="6931"/>
                      </a:cubicBezTo>
                      <a:cubicBezTo>
                        <a:pt x="18116" y="4864"/>
                        <a:pt x="17022" y="3010"/>
                        <a:pt x="15411" y="1703"/>
                      </a:cubicBezTo>
                      <a:cubicBezTo>
                        <a:pt x="13777" y="467"/>
                        <a:pt x="11711" y="0"/>
                        <a:pt x="963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7"/>
                <p:cNvSpPr/>
                <p:nvPr/>
              </p:nvSpPr>
              <p:spPr>
                <a:xfrm>
                  <a:off x="6282497" y="1365847"/>
                  <a:ext cx="513395" cy="354495"/>
                </a:xfrm>
                <a:custGeom>
                  <a:avLst/>
                  <a:gdLst/>
                  <a:ahLst/>
                  <a:cxnLst/>
                  <a:rect l="l" t="t" r="r" b="b"/>
                  <a:pathLst>
                    <a:path w="18329" h="12656" extrusionOk="0">
                      <a:moveTo>
                        <a:pt x="10031" y="1"/>
                      </a:moveTo>
                      <a:cubicBezTo>
                        <a:pt x="8323" y="1"/>
                        <a:pt x="6407" y="465"/>
                        <a:pt x="4529" y="1592"/>
                      </a:cubicBezTo>
                      <a:cubicBezTo>
                        <a:pt x="0" y="4267"/>
                        <a:pt x="821" y="11227"/>
                        <a:pt x="821" y="11227"/>
                      </a:cubicBezTo>
                      <a:lnTo>
                        <a:pt x="1763" y="12656"/>
                      </a:lnTo>
                      <a:lnTo>
                        <a:pt x="17569" y="8978"/>
                      </a:lnTo>
                      <a:cubicBezTo>
                        <a:pt x="17569" y="8978"/>
                        <a:pt x="18329" y="6121"/>
                        <a:pt x="15198" y="2048"/>
                      </a:cubicBezTo>
                      <a:cubicBezTo>
                        <a:pt x="14256" y="844"/>
                        <a:pt x="12332" y="1"/>
                        <a:pt x="1003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7"/>
                <p:cNvSpPr/>
                <p:nvPr/>
              </p:nvSpPr>
              <p:spPr>
                <a:xfrm>
                  <a:off x="6354008" y="1405314"/>
                  <a:ext cx="420598" cy="754477"/>
                </a:xfrm>
                <a:custGeom>
                  <a:avLst/>
                  <a:gdLst/>
                  <a:ahLst/>
                  <a:cxnLst/>
                  <a:rect l="l" t="t" r="r" b="b"/>
                  <a:pathLst>
                    <a:path w="15016" h="26936" extrusionOk="0">
                      <a:moveTo>
                        <a:pt x="7690" y="0"/>
                      </a:moveTo>
                      <a:cubicBezTo>
                        <a:pt x="7478" y="0"/>
                        <a:pt x="7295" y="0"/>
                        <a:pt x="7083" y="31"/>
                      </a:cubicBezTo>
                      <a:cubicBezTo>
                        <a:pt x="6748" y="31"/>
                        <a:pt x="6444" y="61"/>
                        <a:pt x="6140" y="122"/>
                      </a:cubicBezTo>
                      <a:cubicBezTo>
                        <a:pt x="2645" y="700"/>
                        <a:pt x="92" y="3709"/>
                        <a:pt x="61" y="7265"/>
                      </a:cubicBezTo>
                      <a:cubicBezTo>
                        <a:pt x="31" y="10153"/>
                        <a:pt x="0" y="13952"/>
                        <a:pt x="122" y="15107"/>
                      </a:cubicBezTo>
                      <a:cubicBezTo>
                        <a:pt x="243" y="15958"/>
                        <a:pt x="304" y="16809"/>
                        <a:pt x="304" y="17660"/>
                      </a:cubicBezTo>
                      <a:lnTo>
                        <a:pt x="304" y="22068"/>
                      </a:lnTo>
                      <a:cubicBezTo>
                        <a:pt x="274" y="24682"/>
                        <a:pt x="2310" y="26809"/>
                        <a:pt x="4894" y="26931"/>
                      </a:cubicBezTo>
                      <a:cubicBezTo>
                        <a:pt x="4968" y="26934"/>
                        <a:pt x="5041" y="26936"/>
                        <a:pt x="5115" y="26936"/>
                      </a:cubicBezTo>
                      <a:cubicBezTo>
                        <a:pt x="7724" y="26936"/>
                        <a:pt x="9912" y="24851"/>
                        <a:pt x="10001" y="22220"/>
                      </a:cubicBezTo>
                      <a:lnTo>
                        <a:pt x="10061" y="19940"/>
                      </a:lnTo>
                      <a:cubicBezTo>
                        <a:pt x="13040" y="19636"/>
                        <a:pt x="14499" y="16779"/>
                        <a:pt x="14773" y="13344"/>
                      </a:cubicBezTo>
                      <a:cubicBezTo>
                        <a:pt x="14925" y="11520"/>
                        <a:pt x="15016" y="11368"/>
                        <a:pt x="15016" y="7417"/>
                      </a:cubicBezTo>
                      <a:lnTo>
                        <a:pt x="15016" y="7295"/>
                      </a:lnTo>
                      <a:cubicBezTo>
                        <a:pt x="14985" y="3253"/>
                        <a:pt x="11703" y="0"/>
                        <a:pt x="7690" y="0"/>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7"/>
                <p:cNvSpPr/>
                <p:nvPr/>
              </p:nvSpPr>
              <p:spPr>
                <a:xfrm>
                  <a:off x="6269724" y="1673095"/>
                  <a:ext cx="90276" cy="137417"/>
                </a:xfrm>
                <a:custGeom>
                  <a:avLst/>
                  <a:gdLst/>
                  <a:ahLst/>
                  <a:cxnLst/>
                  <a:rect l="l" t="t" r="r" b="b"/>
                  <a:pathLst>
                    <a:path w="3223" h="4906" extrusionOk="0">
                      <a:moveTo>
                        <a:pt x="2044" y="1"/>
                      </a:moveTo>
                      <a:cubicBezTo>
                        <a:pt x="1129" y="1"/>
                        <a:pt x="0" y="400"/>
                        <a:pt x="0" y="2325"/>
                      </a:cubicBezTo>
                      <a:cubicBezTo>
                        <a:pt x="0" y="4510"/>
                        <a:pt x="1482" y="4906"/>
                        <a:pt x="2435" y="4906"/>
                      </a:cubicBezTo>
                      <a:cubicBezTo>
                        <a:pt x="2888" y="4906"/>
                        <a:pt x="3222" y="4816"/>
                        <a:pt x="3222" y="4787"/>
                      </a:cubicBezTo>
                      <a:cubicBezTo>
                        <a:pt x="3222" y="4696"/>
                        <a:pt x="3192" y="197"/>
                        <a:pt x="3192" y="197"/>
                      </a:cubicBezTo>
                      <a:cubicBezTo>
                        <a:pt x="3156" y="173"/>
                        <a:pt x="2646" y="1"/>
                        <a:pt x="2044" y="1"/>
                      </a:cubicBez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7"/>
                <p:cNvSpPr/>
                <p:nvPr/>
              </p:nvSpPr>
              <p:spPr>
                <a:xfrm>
                  <a:off x="6292693" y="1701610"/>
                  <a:ext cx="40054" cy="78652"/>
                </a:xfrm>
                <a:custGeom>
                  <a:avLst/>
                  <a:gdLst/>
                  <a:ahLst/>
                  <a:cxnLst/>
                  <a:rect l="l" t="t" r="r" b="b"/>
                  <a:pathLst>
                    <a:path w="1430" h="2808" extrusionOk="0">
                      <a:moveTo>
                        <a:pt x="791" y="0"/>
                      </a:moveTo>
                      <a:cubicBezTo>
                        <a:pt x="518" y="61"/>
                        <a:pt x="274" y="243"/>
                        <a:pt x="183" y="517"/>
                      </a:cubicBezTo>
                      <a:cubicBezTo>
                        <a:pt x="62" y="790"/>
                        <a:pt x="1" y="1094"/>
                        <a:pt x="1" y="1398"/>
                      </a:cubicBezTo>
                      <a:cubicBezTo>
                        <a:pt x="31" y="2037"/>
                        <a:pt x="366" y="2644"/>
                        <a:pt x="822" y="2796"/>
                      </a:cubicBezTo>
                      <a:cubicBezTo>
                        <a:pt x="860" y="2804"/>
                        <a:pt x="901" y="2808"/>
                        <a:pt x="945" y="2808"/>
                      </a:cubicBezTo>
                      <a:cubicBezTo>
                        <a:pt x="1076" y="2808"/>
                        <a:pt x="1224" y="2774"/>
                        <a:pt x="1338" y="2705"/>
                      </a:cubicBezTo>
                      <a:cubicBezTo>
                        <a:pt x="1429" y="2645"/>
                        <a:pt x="1429" y="2553"/>
                        <a:pt x="1429" y="2553"/>
                      </a:cubicBezTo>
                      <a:lnTo>
                        <a:pt x="1429" y="2553"/>
                      </a:lnTo>
                      <a:cubicBezTo>
                        <a:pt x="1429" y="2553"/>
                        <a:pt x="1369" y="2584"/>
                        <a:pt x="1277" y="2644"/>
                      </a:cubicBezTo>
                      <a:cubicBezTo>
                        <a:pt x="1217" y="2660"/>
                        <a:pt x="1148" y="2667"/>
                        <a:pt x="1076" y="2667"/>
                      </a:cubicBezTo>
                      <a:cubicBezTo>
                        <a:pt x="1004" y="2667"/>
                        <a:pt x="928" y="2660"/>
                        <a:pt x="852" y="2644"/>
                      </a:cubicBezTo>
                      <a:cubicBezTo>
                        <a:pt x="518" y="2523"/>
                        <a:pt x="244" y="1976"/>
                        <a:pt x="214" y="1398"/>
                      </a:cubicBezTo>
                      <a:cubicBezTo>
                        <a:pt x="214" y="1125"/>
                        <a:pt x="274" y="851"/>
                        <a:pt x="396" y="608"/>
                      </a:cubicBezTo>
                      <a:cubicBezTo>
                        <a:pt x="457" y="395"/>
                        <a:pt x="609" y="243"/>
                        <a:pt x="791" y="182"/>
                      </a:cubicBezTo>
                      <a:cubicBezTo>
                        <a:pt x="824" y="169"/>
                        <a:pt x="856" y="163"/>
                        <a:pt x="886" y="163"/>
                      </a:cubicBezTo>
                      <a:cubicBezTo>
                        <a:pt x="993" y="163"/>
                        <a:pt x="1078" y="240"/>
                        <a:pt x="1125" y="334"/>
                      </a:cubicBezTo>
                      <a:cubicBezTo>
                        <a:pt x="1186" y="395"/>
                        <a:pt x="1125" y="486"/>
                        <a:pt x="1186" y="486"/>
                      </a:cubicBezTo>
                      <a:cubicBezTo>
                        <a:pt x="1217" y="486"/>
                        <a:pt x="1247" y="426"/>
                        <a:pt x="1217" y="304"/>
                      </a:cubicBezTo>
                      <a:cubicBezTo>
                        <a:pt x="1186" y="213"/>
                        <a:pt x="1156" y="152"/>
                        <a:pt x="1095" y="91"/>
                      </a:cubicBezTo>
                      <a:cubicBezTo>
                        <a:pt x="1004" y="30"/>
                        <a:pt x="882" y="0"/>
                        <a:pt x="791"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7"/>
                <p:cNvSpPr/>
                <p:nvPr/>
              </p:nvSpPr>
              <p:spPr>
                <a:xfrm>
                  <a:off x="6655401" y="1619875"/>
                  <a:ext cx="80053" cy="22548"/>
                </a:xfrm>
                <a:custGeom>
                  <a:avLst/>
                  <a:gdLst/>
                  <a:ahLst/>
                  <a:cxnLst/>
                  <a:rect l="l" t="t" r="r" b="b"/>
                  <a:pathLst>
                    <a:path w="2858" h="805" extrusionOk="0">
                      <a:moveTo>
                        <a:pt x="1520" y="0"/>
                      </a:moveTo>
                      <a:cubicBezTo>
                        <a:pt x="1125" y="0"/>
                        <a:pt x="700" y="91"/>
                        <a:pt x="365" y="334"/>
                      </a:cubicBezTo>
                      <a:cubicBezTo>
                        <a:pt x="122" y="486"/>
                        <a:pt x="0" y="608"/>
                        <a:pt x="61" y="699"/>
                      </a:cubicBezTo>
                      <a:cubicBezTo>
                        <a:pt x="71" y="709"/>
                        <a:pt x="87" y="714"/>
                        <a:pt x="108" y="714"/>
                      </a:cubicBezTo>
                      <a:cubicBezTo>
                        <a:pt x="270" y="714"/>
                        <a:pt x="739" y="454"/>
                        <a:pt x="1369" y="454"/>
                      </a:cubicBezTo>
                      <a:cubicBezTo>
                        <a:pt x="1399" y="454"/>
                        <a:pt x="1429" y="455"/>
                        <a:pt x="1459" y="456"/>
                      </a:cubicBezTo>
                      <a:cubicBezTo>
                        <a:pt x="2141" y="483"/>
                        <a:pt x="2627" y="804"/>
                        <a:pt x="2786" y="804"/>
                      </a:cubicBezTo>
                      <a:cubicBezTo>
                        <a:pt x="2804" y="804"/>
                        <a:pt x="2818" y="800"/>
                        <a:pt x="2827" y="790"/>
                      </a:cubicBezTo>
                      <a:cubicBezTo>
                        <a:pt x="2858" y="760"/>
                        <a:pt x="2797" y="608"/>
                        <a:pt x="2584" y="395"/>
                      </a:cubicBezTo>
                      <a:cubicBezTo>
                        <a:pt x="2280" y="152"/>
                        <a:pt x="1915" y="31"/>
                        <a:pt x="152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7"/>
                <p:cNvSpPr/>
                <p:nvPr/>
              </p:nvSpPr>
              <p:spPr>
                <a:xfrm>
                  <a:off x="6458711" y="1623152"/>
                  <a:ext cx="80081" cy="22464"/>
                </a:xfrm>
                <a:custGeom>
                  <a:avLst/>
                  <a:gdLst/>
                  <a:ahLst/>
                  <a:cxnLst/>
                  <a:rect l="l" t="t" r="r" b="b"/>
                  <a:pathLst>
                    <a:path w="2859" h="802" extrusionOk="0">
                      <a:moveTo>
                        <a:pt x="1369" y="0"/>
                      </a:moveTo>
                      <a:cubicBezTo>
                        <a:pt x="1016" y="0"/>
                        <a:pt x="669" y="118"/>
                        <a:pt x="396" y="309"/>
                      </a:cubicBezTo>
                      <a:cubicBezTo>
                        <a:pt x="123" y="461"/>
                        <a:pt x="1" y="582"/>
                        <a:pt x="92" y="673"/>
                      </a:cubicBezTo>
                      <a:cubicBezTo>
                        <a:pt x="99" y="684"/>
                        <a:pt x="114" y="689"/>
                        <a:pt x="136" y="689"/>
                      </a:cubicBezTo>
                      <a:cubicBezTo>
                        <a:pt x="294" y="689"/>
                        <a:pt x="818" y="430"/>
                        <a:pt x="1460" y="430"/>
                      </a:cubicBezTo>
                      <a:cubicBezTo>
                        <a:pt x="2166" y="458"/>
                        <a:pt x="2662" y="801"/>
                        <a:pt x="2802" y="801"/>
                      </a:cubicBezTo>
                      <a:cubicBezTo>
                        <a:pt x="2813" y="801"/>
                        <a:pt x="2821" y="799"/>
                        <a:pt x="2828" y="795"/>
                      </a:cubicBezTo>
                      <a:cubicBezTo>
                        <a:pt x="2858" y="734"/>
                        <a:pt x="2797" y="582"/>
                        <a:pt x="2585" y="369"/>
                      </a:cubicBezTo>
                      <a:cubicBezTo>
                        <a:pt x="2250" y="126"/>
                        <a:pt x="1886" y="5"/>
                        <a:pt x="1490" y="5"/>
                      </a:cubicBezTo>
                      <a:cubicBezTo>
                        <a:pt x="1450" y="2"/>
                        <a:pt x="1410" y="0"/>
                        <a:pt x="136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7"/>
                <p:cNvSpPr/>
                <p:nvPr/>
              </p:nvSpPr>
              <p:spPr>
                <a:xfrm>
                  <a:off x="6454481" y="1568083"/>
                  <a:ext cx="81733" cy="29326"/>
                </a:xfrm>
                <a:custGeom>
                  <a:avLst/>
                  <a:gdLst/>
                  <a:ahLst/>
                  <a:cxnLst/>
                  <a:rect l="l" t="t" r="r" b="b"/>
                  <a:pathLst>
                    <a:path w="2918" h="1047" extrusionOk="0">
                      <a:moveTo>
                        <a:pt x="1804" y="1"/>
                      </a:moveTo>
                      <a:cubicBezTo>
                        <a:pt x="1638" y="1"/>
                        <a:pt x="1473" y="18"/>
                        <a:pt x="1307" y="56"/>
                      </a:cubicBezTo>
                      <a:cubicBezTo>
                        <a:pt x="912" y="117"/>
                        <a:pt x="578" y="299"/>
                        <a:pt x="274" y="572"/>
                      </a:cubicBezTo>
                      <a:cubicBezTo>
                        <a:pt x="61" y="755"/>
                        <a:pt x="0" y="937"/>
                        <a:pt x="91" y="998"/>
                      </a:cubicBezTo>
                      <a:cubicBezTo>
                        <a:pt x="125" y="1032"/>
                        <a:pt x="179" y="1046"/>
                        <a:pt x="249" y="1046"/>
                      </a:cubicBezTo>
                      <a:cubicBezTo>
                        <a:pt x="495" y="1046"/>
                        <a:pt x="946" y="873"/>
                        <a:pt x="1489" y="755"/>
                      </a:cubicBezTo>
                      <a:cubicBezTo>
                        <a:pt x="2189" y="572"/>
                        <a:pt x="2827" y="603"/>
                        <a:pt x="2888" y="421"/>
                      </a:cubicBezTo>
                      <a:cubicBezTo>
                        <a:pt x="2918" y="329"/>
                        <a:pt x="2766" y="208"/>
                        <a:pt x="2492" y="86"/>
                      </a:cubicBezTo>
                      <a:cubicBezTo>
                        <a:pt x="2263" y="33"/>
                        <a:pt x="2033" y="1"/>
                        <a:pt x="1804"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7"/>
                <p:cNvSpPr/>
                <p:nvPr/>
              </p:nvSpPr>
              <p:spPr>
                <a:xfrm>
                  <a:off x="6653692" y="1564498"/>
                  <a:ext cx="82601" cy="25629"/>
                </a:xfrm>
                <a:custGeom>
                  <a:avLst/>
                  <a:gdLst/>
                  <a:ahLst/>
                  <a:cxnLst/>
                  <a:rect l="l" t="t" r="r" b="b"/>
                  <a:pathLst>
                    <a:path w="2949" h="915" extrusionOk="0">
                      <a:moveTo>
                        <a:pt x="896" y="0"/>
                      </a:moveTo>
                      <a:cubicBezTo>
                        <a:pt x="565" y="0"/>
                        <a:pt x="298" y="55"/>
                        <a:pt x="183" y="153"/>
                      </a:cubicBezTo>
                      <a:cubicBezTo>
                        <a:pt x="1" y="366"/>
                        <a:pt x="396" y="640"/>
                        <a:pt x="1125" y="792"/>
                      </a:cubicBezTo>
                      <a:cubicBezTo>
                        <a:pt x="1446" y="875"/>
                        <a:pt x="1773" y="914"/>
                        <a:pt x="2054" y="914"/>
                      </a:cubicBezTo>
                      <a:cubicBezTo>
                        <a:pt x="2385" y="914"/>
                        <a:pt x="2651" y="860"/>
                        <a:pt x="2767" y="761"/>
                      </a:cubicBezTo>
                      <a:cubicBezTo>
                        <a:pt x="2949" y="549"/>
                        <a:pt x="2554" y="275"/>
                        <a:pt x="1824" y="123"/>
                      </a:cubicBezTo>
                      <a:cubicBezTo>
                        <a:pt x="1504" y="39"/>
                        <a:pt x="1177" y="0"/>
                        <a:pt x="89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7"/>
                <p:cNvSpPr/>
                <p:nvPr/>
              </p:nvSpPr>
              <p:spPr>
                <a:xfrm>
                  <a:off x="6502996" y="1944237"/>
                  <a:ext cx="131983" cy="49522"/>
                </a:xfrm>
                <a:custGeom>
                  <a:avLst/>
                  <a:gdLst/>
                  <a:ahLst/>
                  <a:cxnLst/>
                  <a:rect l="l" t="t" r="r" b="b"/>
                  <a:pathLst>
                    <a:path w="4712" h="1768" extrusionOk="0">
                      <a:moveTo>
                        <a:pt x="1" y="1"/>
                      </a:moveTo>
                      <a:cubicBezTo>
                        <a:pt x="1" y="1"/>
                        <a:pt x="580" y="1767"/>
                        <a:pt x="4394" y="1767"/>
                      </a:cubicBezTo>
                      <a:cubicBezTo>
                        <a:pt x="4488" y="1767"/>
                        <a:pt x="4584" y="1766"/>
                        <a:pt x="4682" y="1764"/>
                      </a:cubicBezTo>
                      <a:lnTo>
                        <a:pt x="4712" y="700"/>
                      </a:lnTo>
                      <a:cubicBezTo>
                        <a:pt x="4712" y="700"/>
                        <a:pt x="882" y="670"/>
                        <a:pt x="1"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47"/>
                <p:cNvSpPr/>
                <p:nvPr/>
              </p:nvSpPr>
              <p:spPr>
                <a:xfrm>
                  <a:off x="6685204" y="1671526"/>
                  <a:ext cx="37477" cy="34648"/>
                </a:xfrm>
                <a:custGeom>
                  <a:avLst/>
                  <a:gdLst/>
                  <a:ahLst/>
                  <a:cxnLst/>
                  <a:rect l="l" t="t" r="r" b="b"/>
                  <a:pathLst>
                    <a:path w="1338" h="1237" extrusionOk="0">
                      <a:moveTo>
                        <a:pt x="649" y="1"/>
                      </a:moveTo>
                      <a:cubicBezTo>
                        <a:pt x="335" y="1"/>
                        <a:pt x="85" y="227"/>
                        <a:pt x="31" y="527"/>
                      </a:cubicBezTo>
                      <a:cubicBezTo>
                        <a:pt x="0" y="861"/>
                        <a:pt x="243" y="1196"/>
                        <a:pt x="578" y="1226"/>
                      </a:cubicBezTo>
                      <a:cubicBezTo>
                        <a:pt x="616" y="1233"/>
                        <a:pt x="655" y="1236"/>
                        <a:pt x="692" y="1236"/>
                      </a:cubicBezTo>
                      <a:cubicBezTo>
                        <a:pt x="985" y="1236"/>
                        <a:pt x="1253" y="1036"/>
                        <a:pt x="1307" y="740"/>
                      </a:cubicBezTo>
                      <a:cubicBezTo>
                        <a:pt x="1338" y="375"/>
                        <a:pt x="1094" y="71"/>
                        <a:pt x="760" y="10"/>
                      </a:cubicBezTo>
                      <a:cubicBezTo>
                        <a:pt x="722" y="4"/>
                        <a:pt x="685" y="1"/>
                        <a:pt x="64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47"/>
                <p:cNvSpPr/>
                <p:nvPr/>
              </p:nvSpPr>
              <p:spPr>
                <a:xfrm>
                  <a:off x="6494480" y="1671526"/>
                  <a:ext cx="38346" cy="34648"/>
                </a:xfrm>
                <a:custGeom>
                  <a:avLst/>
                  <a:gdLst/>
                  <a:ahLst/>
                  <a:cxnLst/>
                  <a:rect l="l" t="t" r="r" b="b"/>
                  <a:pathLst>
                    <a:path w="1369" h="1237" extrusionOk="0">
                      <a:moveTo>
                        <a:pt x="680" y="1"/>
                      </a:moveTo>
                      <a:cubicBezTo>
                        <a:pt x="366" y="1"/>
                        <a:pt x="116" y="227"/>
                        <a:pt x="61" y="527"/>
                      </a:cubicBezTo>
                      <a:cubicBezTo>
                        <a:pt x="1" y="861"/>
                        <a:pt x="244" y="1196"/>
                        <a:pt x="609" y="1226"/>
                      </a:cubicBezTo>
                      <a:cubicBezTo>
                        <a:pt x="647" y="1233"/>
                        <a:pt x="685" y="1236"/>
                        <a:pt x="723" y="1236"/>
                      </a:cubicBezTo>
                      <a:cubicBezTo>
                        <a:pt x="1016" y="1236"/>
                        <a:pt x="1284" y="1036"/>
                        <a:pt x="1338" y="740"/>
                      </a:cubicBezTo>
                      <a:cubicBezTo>
                        <a:pt x="1368" y="375"/>
                        <a:pt x="1125" y="71"/>
                        <a:pt x="791" y="10"/>
                      </a:cubicBezTo>
                      <a:cubicBezTo>
                        <a:pt x="753" y="4"/>
                        <a:pt x="716" y="1"/>
                        <a:pt x="68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47"/>
                <p:cNvSpPr/>
                <p:nvPr/>
              </p:nvSpPr>
              <p:spPr>
                <a:xfrm>
                  <a:off x="6594170" y="1688809"/>
                  <a:ext cx="39130" cy="75935"/>
                </a:xfrm>
                <a:custGeom>
                  <a:avLst/>
                  <a:gdLst/>
                  <a:ahLst/>
                  <a:cxnLst/>
                  <a:rect l="l" t="t" r="r" b="b"/>
                  <a:pathLst>
                    <a:path w="1397" h="2711" extrusionOk="0">
                      <a:moveTo>
                        <a:pt x="308" y="0"/>
                      </a:moveTo>
                      <a:cubicBezTo>
                        <a:pt x="306" y="0"/>
                        <a:pt x="304" y="1"/>
                        <a:pt x="302" y="1"/>
                      </a:cubicBezTo>
                      <a:cubicBezTo>
                        <a:pt x="241" y="32"/>
                        <a:pt x="484" y="852"/>
                        <a:pt x="910" y="1825"/>
                      </a:cubicBezTo>
                      <a:cubicBezTo>
                        <a:pt x="940" y="1946"/>
                        <a:pt x="1001" y="2068"/>
                        <a:pt x="1062" y="2190"/>
                      </a:cubicBezTo>
                      <a:cubicBezTo>
                        <a:pt x="1062" y="2220"/>
                        <a:pt x="1092" y="2250"/>
                        <a:pt x="1092" y="2281"/>
                      </a:cubicBezTo>
                      <a:cubicBezTo>
                        <a:pt x="1092" y="2281"/>
                        <a:pt x="1092" y="2311"/>
                        <a:pt x="1062" y="2311"/>
                      </a:cubicBezTo>
                      <a:cubicBezTo>
                        <a:pt x="1001" y="2372"/>
                        <a:pt x="910" y="2402"/>
                        <a:pt x="819" y="2433"/>
                      </a:cubicBezTo>
                      <a:cubicBezTo>
                        <a:pt x="727" y="2463"/>
                        <a:pt x="636" y="2494"/>
                        <a:pt x="575" y="2494"/>
                      </a:cubicBezTo>
                      <a:cubicBezTo>
                        <a:pt x="408" y="2509"/>
                        <a:pt x="271" y="2509"/>
                        <a:pt x="176" y="2509"/>
                      </a:cubicBezTo>
                      <a:cubicBezTo>
                        <a:pt x="82" y="2509"/>
                        <a:pt x="28" y="2509"/>
                        <a:pt x="28" y="2524"/>
                      </a:cubicBezTo>
                      <a:cubicBezTo>
                        <a:pt x="1" y="2579"/>
                        <a:pt x="175" y="2710"/>
                        <a:pt x="481" y="2710"/>
                      </a:cubicBezTo>
                      <a:cubicBezTo>
                        <a:pt x="511" y="2710"/>
                        <a:pt x="543" y="2709"/>
                        <a:pt x="575" y="2706"/>
                      </a:cubicBezTo>
                      <a:cubicBezTo>
                        <a:pt x="667" y="2706"/>
                        <a:pt x="788" y="2706"/>
                        <a:pt x="879" y="2676"/>
                      </a:cubicBezTo>
                      <a:cubicBezTo>
                        <a:pt x="940" y="2676"/>
                        <a:pt x="1001" y="2676"/>
                        <a:pt x="1031" y="2646"/>
                      </a:cubicBezTo>
                      <a:cubicBezTo>
                        <a:pt x="1092" y="2615"/>
                        <a:pt x="1183" y="2585"/>
                        <a:pt x="1214" y="2554"/>
                      </a:cubicBezTo>
                      <a:cubicBezTo>
                        <a:pt x="1305" y="2524"/>
                        <a:pt x="1366" y="2433"/>
                        <a:pt x="1396" y="2311"/>
                      </a:cubicBezTo>
                      <a:cubicBezTo>
                        <a:pt x="1396" y="2220"/>
                        <a:pt x="1366" y="2159"/>
                        <a:pt x="1335" y="2068"/>
                      </a:cubicBezTo>
                      <a:lnTo>
                        <a:pt x="1183" y="1703"/>
                      </a:lnTo>
                      <a:cubicBezTo>
                        <a:pt x="796" y="749"/>
                        <a:pt x="408" y="0"/>
                        <a:pt x="308"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7"/>
                <p:cNvSpPr/>
                <p:nvPr/>
              </p:nvSpPr>
              <p:spPr>
                <a:xfrm>
                  <a:off x="6342944" y="1365007"/>
                  <a:ext cx="458916" cy="361749"/>
                </a:xfrm>
                <a:custGeom>
                  <a:avLst/>
                  <a:gdLst/>
                  <a:ahLst/>
                  <a:cxnLst/>
                  <a:rect l="l" t="t" r="r" b="b"/>
                  <a:pathLst>
                    <a:path w="16384" h="12915" extrusionOk="0">
                      <a:moveTo>
                        <a:pt x="7766" y="1"/>
                      </a:moveTo>
                      <a:cubicBezTo>
                        <a:pt x="7204" y="1"/>
                        <a:pt x="6663" y="53"/>
                        <a:pt x="6171" y="163"/>
                      </a:cubicBezTo>
                      <a:cubicBezTo>
                        <a:pt x="3982" y="680"/>
                        <a:pt x="1915" y="2898"/>
                        <a:pt x="1003" y="4935"/>
                      </a:cubicBezTo>
                      <a:cubicBezTo>
                        <a:pt x="0" y="7093"/>
                        <a:pt x="122" y="9616"/>
                        <a:pt x="578" y="11926"/>
                      </a:cubicBezTo>
                      <a:cubicBezTo>
                        <a:pt x="638" y="12321"/>
                        <a:pt x="790" y="12777"/>
                        <a:pt x="1155" y="12899"/>
                      </a:cubicBezTo>
                      <a:cubicBezTo>
                        <a:pt x="1207" y="12909"/>
                        <a:pt x="1259" y="12914"/>
                        <a:pt x="1309" y="12914"/>
                      </a:cubicBezTo>
                      <a:cubicBezTo>
                        <a:pt x="1550" y="12914"/>
                        <a:pt x="1764" y="12796"/>
                        <a:pt x="1915" y="12595"/>
                      </a:cubicBezTo>
                      <a:cubicBezTo>
                        <a:pt x="2097" y="12382"/>
                        <a:pt x="2219" y="12108"/>
                        <a:pt x="2280" y="11835"/>
                      </a:cubicBezTo>
                      <a:cubicBezTo>
                        <a:pt x="2614" y="10740"/>
                        <a:pt x="2979" y="9646"/>
                        <a:pt x="3313" y="8552"/>
                      </a:cubicBezTo>
                      <a:cubicBezTo>
                        <a:pt x="3435" y="8005"/>
                        <a:pt x="3708" y="7488"/>
                        <a:pt x="4104" y="7063"/>
                      </a:cubicBezTo>
                      <a:cubicBezTo>
                        <a:pt x="4377" y="6850"/>
                        <a:pt x="4651" y="6698"/>
                        <a:pt x="4955" y="6576"/>
                      </a:cubicBezTo>
                      <a:cubicBezTo>
                        <a:pt x="6809" y="5573"/>
                        <a:pt x="8055" y="3719"/>
                        <a:pt x="8298" y="1622"/>
                      </a:cubicBezTo>
                      <a:cubicBezTo>
                        <a:pt x="8511" y="2959"/>
                        <a:pt x="9332" y="4114"/>
                        <a:pt x="10578" y="4722"/>
                      </a:cubicBezTo>
                      <a:cubicBezTo>
                        <a:pt x="11277" y="5087"/>
                        <a:pt x="12128" y="5239"/>
                        <a:pt x="12706" y="5756"/>
                      </a:cubicBezTo>
                      <a:cubicBezTo>
                        <a:pt x="13435" y="6485"/>
                        <a:pt x="14013" y="7367"/>
                        <a:pt x="14377" y="8339"/>
                      </a:cubicBezTo>
                      <a:cubicBezTo>
                        <a:pt x="14803" y="9525"/>
                        <a:pt x="15168" y="10771"/>
                        <a:pt x="15411" y="12017"/>
                      </a:cubicBezTo>
                      <a:cubicBezTo>
                        <a:pt x="15472" y="11166"/>
                        <a:pt x="15776" y="9190"/>
                        <a:pt x="15867" y="8339"/>
                      </a:cubicBezTo>
                      <a:cubicBezTo>
                        <a:pt x="15867" y="8339"/>
                        <a:pt x="16383" y="4084"/>
                        <a:pt x="13283" y="1683"/>
                      </a:cubicBezTo>
                      <a:cubicBezTo>
                        <a:pt x="11893" y="623"/>
                        <a:pt x="9701" y="1"/>
                        <a:pt x="776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7"/>
                <p:cNvSpPr/>
                <p:nvPr/>
              </p:nvSpPr>
              <p:spPr>
                <a:xfrm>
                  <a:off x="6399973" y="1749284"/>
                  <a:ext cx="373793" cy="217190"/>
                </a:xfrm>
                <a:custGeom>
                  <a:avLst/>
                  <a:gdLst/>
                  <a:ahLst/>
                  <a:cxnLst/>
                  <a:rect l="l" t="t" r="r" b="b"/>
                  <a:pathLst>
                    <a:path w="13345" h="7754" extrusionOk="0">
                      <a:moveTo>
                        <a:pt x="13223" y="0"/>
                      </a:moveTo>
                      <a:lnTo>
                        <a:pt x="791" y="152"/>
                      </a:lnTo>
                      <a:lnTo>
                        <a:pt x="1" y="4347"/>
                      </a:lnTo>
                      <a:cubicBezTo>
                        <a:pt x="1" y="4347"/>
                        <a:pt x="2281" y="7754"/>
                        <a:pt x="7036" y="7754"/>
                      </a:cubicBezTo>
                      <a:cubicBezTo>
                        <a:pt x="7402" y="7754"/>
                        <a:pt x="7782" y="7734"/>
                        <a:pt x="8177" y="7690"/>
                      </a:cubicBezTo>
                      <a:cubicBezTo>
                        <a:pt x="13344" y="7113"/>
                        <a:pt x="13223" y="0"/>
                        <a:pt x="13223"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7"/>
                <p:cNvSpPr/>
                <p:nvPr/>
              </p:nvSpPr>
              <p:spPr>
                <a:xfrm>
                  <a:off x="6354848" y="1676905"/>
                  <a:ext cx="67280" cy="76663"/>
                </a:xfrm>
                <a:custGeom>
                  <a:avLst/>
                  <a:gdLst/>
                  <a:ahLst/>
                  <a:cxnLst/>
                  <a:rect l="l" t="t" r="r" b="b"/>
                  <a:pathLst>
                    <a:path w="2402" h="2737" extrusionOk="0">
                      <a:moveTo>
                        <a:pt x="1" y="1"/>
                      </a:moveTo>
                      <a:cubicBezTo>
                        <a:pt x="305" y="517"/>
                        <a:pt x="700" y="1004"/>
                        <a:pt x="1125" y="1429"/>
                      </a:cubicBezTo>
                      <a:cubicBezTo>
                        <a:pt x="1490" y="1916"/>
                        <a:pt x="1916" y="2341"/>
                        <a:pt x="2402" y="2736"/>
                      </a:cubicBezTo>
                      <a:cubicBezTo>
                        <a:pt x="2068" y="2189"/>
                        <a:pt x="1703" y="1733"/>
                        <a:pt x="1247" y="1308"/>
                      </a:cubicBezTo>
                      <a:cubicBezTo>
                        <a:pt x="882" y="821"/>
                        <a:pt x="457" y="396"/>
                        <a:pt x="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47"/>
                <p:cNvSpPr/>
                <p:nvPr/>
              </p:nvSpPr>
              <p:spPr>
                <a:xfrm>
                  <a:off x="6353139" y="1810571"/>
                  <a:ext cx="68148" cy="75795"/>
                </a:xfrm>
                <a:custGeom>
                  <a:avLst/>
                  <a:gdLst/>
                  <a:ahLst/>
                  <a:cxnLst/>
                  <a:rect l="l" t="t" r="r" b="b"/>
                  <a:pathLst>
                    <a:path w="2433" h="2706" extrusionOk="0">
                      <a:moveTo>
                        <a:pt x="1" y="1"/>
                      </a:moveTo>
                      <a:cubicBezTo>
                        <a:pt x="335" y="487"/>
                        <a:pt x="730" y="973"/>
                        <a:pt x="1156" y="1399"/>
                      </a:cubicBezTo>
                      <a:cubicBezTo>
                        <a:pt x="1521" y="1885"/>
                        <a:pt x="1946" y="2311"/>
                        <a:pt x="2433" y="2706"/>
                      </a:cubicBezTo>
                      <a:cubicBezTo>
                        <a:pt x="2098" y="2189"/>
                        <a:pt x="1703" y="1703"/>
                        <a:pt x="1278" y="1277"/>
                      </a:cubicBezTo>
                      <a:cubicBezTo>
                        <a:pt x="913" y="791"/>
                        <a:pt x="487" y="365"/>
                        <a:pt x="1" y="1"/>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47"/>
                <p:cNvSpPr/>
                <p:nvPr/>
              </p:nvSpPr>
              <p:spPr>
                <a:xfrm>
                  <a:off x="6606018" y="1813120"/>
                  <a:ext cx="109855" cy="87727"/>
                </a:xfrm>
                <a:custGeom>
                  <a:avLst/>
                  <a:gdLst/>
                  <a:ahLst/>
                  <a:cxnLst/>
                  <a:rect l="l" t="t" r="r" b="b"/>
                  <a:pathLst>
                    <a:path w="3922" h="3132" extrusionOk="0">
                      <a:moveTo>
                        <a:pt x="3921" y="1"/>
                      </a:moveTo>
                      <a:lnTo>
                        <a:pt x="3921" y="1"/>
                      </a:lnTo>
                      <a:cubicBezTo>
                        <a:pt x="3374" y="639"/>
                        <a:pt x="2797" y="1247"/>
                        <a:pt x="2159" y="1794"/>
                      </a:cubicBezTo>
                      <a:cubicBezTo>
                        <a:pt x="1490" y="2281"/>
                        <a:pt x="760" y="2737"/>
                        <a:pt x="0" y="3132"/>
                      </a:cubicBezTo>
                      <a:cubicBezTo>
                        <a:pt x="274" y="3071"/>
                        <a:pt x="517" y="3010"/>
                        <a:pt x="730" y="2888"/>
                      </a:cubicBezTo>
                      <a:cubicBezTo>
                        <a:pt x="1277" y="2645"/>
                        <a:pt x="1794" y="2311"/>
                        <a:pt x="2280" y="1946"/>
                      </a:cubicBezTo>
                      <a:cubicBezTo>
                        <a:pt x="2736" y="1551"/>
                        <a:pt x="3162" y="1126"/>
                        <a:pt x="3526" y="639"/>
                      </a:cubicBezTo>
                      <a:cubicBezTo>
                        <a:pt x="3709" y="457"/>
                        <a:pt x="3830" y="214"/>
                        <a:pt x="392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47"/>
                <p:cNvSpPr/>
                <p:nvPr/>
              </p:nvSpPr>
              <p:spPr>
                <a:xfrm>
                  <a:off x="6201602" y="1968943"/>
                  <a:ext cx="637704" cy="824166"/>
                </a:xfrm>
                <a:custGeom>
                  <a:avLst/>
                  <a:gdLst/>
                  <a:ahLst/>
                  <a:cxnLst/>
                  <a:rect l="l" t="t" r="r" b="b"/>
                  <a:pathLst>
                    <a:path w="22767" h="29424" extrusionOk="0">
                      <a:moveTo>
                        <a:pt x="15685" y="0"/>
                      </a:moveTo>
                      <a:cubicBezTo>
                        <a:pt x="15685" y="0"/>
                        <a:pt x="16384" y="6201"/>
                        <a:pt x="10761" y="6627"/>
                      </a:cubicBezTo>
                      <a:cubicBezTo>
                        <a:pt x="10619" y="6636"/>
                        <a:pt x="10482" y="6641"/>
                        <a:pt x="10349" y="6641"/>
                      </a:cubicBezTo>
                      <a:cubicBezTo>
                        <a:pt x="5573" y="6641"/>
                        <a:pt x="5745" y="456"/>
                        <a:pt x="5745" y="456"/>
                      </a:cubicBezTo>
                      <a:lnTo>
                        <a:pt x="5745" y="456"/>
                      </a:lnTo>
                      <a:lnTo>
                        <a:pt x="4499" y="791"/>
                      </a:lnTo>
                      <a:lnTo>
                        <a:pt x="0" y="3952"/>
                      </a:lnTo>
                      <a:lnTo>
                        <a:pt x="213" y="29423"/>
                      </a:lnTo>
                      <a:lnTo>
                        <a:pt x="22767" y="29423"/>
                      </a:lnTo>
                      <a:lnTo>
                        <a:pt x="21065" y="14955"/>
                      </a:lnTo>
                      <a:lnTo>
                        <a:pt x="16809"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47"/>
                <p:cNvSpPr/>
                <p:nvPr/>
              </p:nvSpPr>
              <p:spPr>
                <a:xfrm>
                  <a:off x="6432325" y="2305238"/>
                  <a:ext cx="224808" cy="224780"/>
                </a:xfrm>
                <a:custGeom>
                  <a:avLst/>
                  <a:gdLst/>
                  <a:ahLst/>
                  <a:cxnLst/>
                  <a:rect l="l" t="t" r="r" b="b"/>
                  <a:pathLst>
                    <a:path w="8026" h="8025" extrusionOk="0">
                      <a:moveTo>
                        <a:pt x="8025" y="1"/>
                      </a:moveTo>
                      <a:cubicBezTo>
                        <a:pt x="7995" y="1"/>
                        <a:pt x="7782" y="608"/>
                        <a:pt x="7296" y="1551"/>
                      </a:cubicBezTo>
                      <a:cubicBezTo>
                        <a:pt x="7022" y="2128"/>
                        <a:pt x="6688" y="2645"/>
                        <a:pt x="6353" y="3162"/>
                      </a:cubicBezTo>
                      <a:cubicBezTo>
                        <a:pt x="5472" y="4378"/>
                        <a:pt x="4378" y="5472"/>
                        <a:pt x="3131" y="6353"/>
                      </a:cubicBezTo>
                      <a:cubicBezTo>
                        <a:pt x="2615" y="6688"/>
                        <a:pt x="2098" y="7022"/>
                        <a:pt x="1551" y="7295"/>
                      </a:cubicBezTo>
                      <a:cubicBezTo>
                        <a:pt x="609" y="7782"/>
                        <a:pt x="1" y="7995"/>
                        <a:pt x="1" y="8025"/>
                      </a:cubicBezTo>
                      <a:cubicBezTo>
                        <a:pt x="153" y="7995"/>
                        <a:pt x="305" y="7964"/>
                        <a:pt x="426" y="7903"/>
                      </a:cubicBezTo>
                      <a:cubicBezTo>
                        <a:pt x="609" y="7843"/>
                        <a:pt x="791" y="7782"/>
                        <a:pt x="943" y="7721"/>
                      </a:cubicBezTo>
                      <a:cubicBezTo>
                        <a:pt x="1156" y="7630"/>
                        <a:pt x="1369" y="7539"/>
                        <a:pt x="1612" y="7417"/>
                      </a:cubicBezTo>
                      <a:cubicBezTo>
                        <a:pt x="2189" y="7144"/>
                        <a:pt x="2706" y="6840"/>
                        <a:pt x="3253" y="6475"/>
                      </a:cubicBezTo>
                      <a:cubicBezTo>
                        <a:pt x="4499" y="5624"/>
                        <a:pt x="5624" y="4529"/>
                        <a:pt x="6475" y="3253"/>
                      </a:cubicBezTo>
                      <a:cubicBezTo>
                        <a:pt x="6840" y="2736"/>
                        <a:pt x="7144" y="2189"/>
                        <a:pt x="7417" y="1642"/>
                      </a:cubicBezTo>
                      <a:cubicBezTo>
                        <a:pt x="7539" y="1399"/>
                        <a:pt x="7630" y="1156"/>
                        <a:pt x="7721" y="973"/>
                      </a:cubicBezTo>
                      <a:cubicBezTo>
                        <a:pt x="7812" y="760"/>
                        <a:pt x="7873" y="608"/>
                        <a:pt x="7904" y="456"/>
                      </a:cubicBezTo>
                      <a:cubicBezTo>
                        <a:pt x="7964" y="305"/>
                        <a:pt x="7995" y="153"/>
                        <a:pt x="80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47"/>
                <p:cNvSpPr/>
                <p:nvPr/>
              </p:nvSpPr>
              <p:spPr>
                <a:xfrm>
                  <a:off x="6450224" y="2324845"/>
                  <a:ext cx="193269" cy="198367"/>
                </a:xfrm>
                <a:custGeom>
                  <a:avLst/>
                  <a:gdLst/>
                  <a:ahLst/>
                  <a:cxnLst/>
                  <a:rect l="l" t="t" r="r" b="b"/>
                  <a:pathLst>
                    <a:path w="6900" h="7082" extrusionOk="0">
                      <a:moveTo>
                        <a:pt x="6396" y="0"/>
                      </a:moveTo>
                      <a:cubicBezTo>
                        <a:pt x="6121" y="0"/>
                        <a:pt x="5861" y="223"/>
                        <a:pt x="5684" y="425"/>
                      </a:cubicBezTo>
                      <a:cubicBezTo>
                        <a:pt x="4286" y="1915"/>
                        <a:pt x="3496" y="4042"/>
                        <a:pt x="1733" y="5136"/>
                      </a:cubicBezTo>
                      <a:cubicBezTo>
                        <a:pt x="1307" y="5319"/>
                        <a:pt x="912" y="5562"/>
                        <a:pt x="547" y="5866"/>
                      </a:cubicBezTo>
                      <a:cubicBezTo>
                        <a:pt x="152" y="6140"/>
                        <a:pt x="0" y="6626"/>
                        <a:pt x="91" y="7082"/>
                      </a:cubicBezTo>
                      <a:lnTo>
                        <a:pt x="91" y="6991"/>
                      </a:lnTo>
                      <a:cubicBezTo>
                        <a:pt x="2827" y="5866"/>
                        <a:pt x="5107" y="3860"/>
                        <a:pt x="6596" y="1307"/>
                      </a:cubicBezTo>
                      <a:cubicBezTo>
                        <a:pt x="6748" y="1094"/>
                        <a:pt x="6839" y="881"/>
                        <a:pt x="6869" y="638"/>
                      </a:cubicBezTo>
                      <a:cubicBezTo>
                        <a:pt x="6900" y="395"/>
                        <a:pt x="6778" y="152"/>
                        <a:pt x="6566" y="30"/>
                      </a:cubicBezTo>
                      <a:cubicBezTo>
                        <a:pt x="6509" y="9"/>
                        <a:pt x="6452" y="0"/>
                        <a:pt x="6396"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47"/>
                <p:cNvSpPr/>
                <p:nvPr/>
              </p:nvSpPr>
              <p:spPr>
                <a:xfrm>
                  <a:off x="5991299" y="1981715"/>
                  <a:ext cx="408694" cy="748371"/>
                </a:xfrm>
                <a:custGeom>
                  <a:avLst/>
                  <a:gdLst/>
                  <a:ahLst/>
                  <a:cxnLst/>
                  <a:rect l="l" t="t" r="r" b="b"/>
                  <a:pathLst>
                    <a:path w="14591" h="26718" extrusionOk="0">
                      <a:moveTo>
                        <a:pt x="13223" y="0"/>
                      </a:moveTo>
                      <a:lnTo>
                        <a:pt x="13223" y="0"/>
                      </a:lnTo>
                      <a:cubicBezTo>
                        <a:pt x="12980" y="61"/>
                        <a:pt x="8512" y="243"/>
                        <a:pt x="6201" y="2493"/>
                      </a:cubicBezTo>
                      <a:cubicBezTo>
                        <a:pt x="5016" y="3648"/>
                        <a:pt x="4135" y="6474"/>
                        <a:pt x="3648" y="8146"/>
                      </a:cubicBezTo>
                      <a:cubicBezTo>
                        <a:pt x="3132" y="9818"/>
                        <a:pt x="1" y="22067"/>
                        <a:pt x="2402" y="24104"/>
                      </a:cubicBezTo>
                      <a:cubicBezTo>
                        <a:pt x="3466" y="25016"/>
                        <a:pt x="11946" y="26718"/>
                        <a:pt x="11946" y="26718"/>
                      </a:cubicBezTo>
                      <a:lnTo>
                        <a:pt x="14591" y="20669"/>
                      </a:lnTo>
                      <a:lnTo>
                        <a:pt x="9454" y="17295"/>
                      </a:lnTo>
                      <a:lnTo>
                        <a:pt x="10366" y="12675"/>
                      </a:lnTo>
                      <a:lnTo>
                        <a:pt x="1322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7"/>
                <p:cNvSpPr/>
                <p:nvPr/>
              </p:nvSpPr>
              <p:spPr>
                <a:xfrm>
                  <a:off x="6182863" y="2070257"/>
                  <a:ext cx="47701" cy="47701"/>
                </a:xfrm>
                <a:custGeom>
                  <a:avLst/>
                  <a:gdLst/>
                  <a:ahLst/>
                  <a:cxnLst/>
                  <a:rect l="l" t="t" r="r" b="b"/>
                  <a:pathLst>
                    <a:path w="1703" h="1703" extrusionOk="0">
                      <a:moveTo>
                        <a:pt x="852" y="0"/>
                      </a:moveTo>
                      <a:cubicBezTo>
                        <a:pt x="366" y="0"/>
                        <a:pt x="1" y="365"/>
                        <a:pt x="1" y="851"/>
                      </a:cubicBezTo>
                      <a:cubicBezTo>
                        <a:pt x="1" y="1307"/>
                        <a:pt x="366" y="1703"/>
                        <a:pt x="852" y="1703"/>
                      </a:cubicBezTo>
                      <a:cubicBezTo>
                        <a:pt x="1308" y="1703"/>
                        <a:pt x="1703" y="1307"/>
                        <a:pt x="1703" y="851"/>
                      </a:cubicBezTo>
                      <a:cubicBezTo>
                        <a:pt x="1703" y="365"/>
                        <a:pt x="1308" y="0"/>
                        <a:pt x="8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47"/>
                <p:cNvSpPr/>
                <p:nvPr/>
              </p:nvSpPr>
              <p:spPr>
                <a:xfrm>
                  <a:off x="6168410" y="2309495"/>
                  <a:ext cx="47701" cy="47701"/>
                </a:xfrm>
                <a:custGeom>
                  <a:avLst/>
                  <a:gdLst/>
                  <a:ahLst/>
                  <a:cxnLst/>
                  <a:rect l="l" t="t" r="r" b="b"/>
                  <a:pathLst>
                    <a:path w="1703" h="1703" extrusionOk="0">
                      <a:moveTo>
                        <a:pt x="851" y="1"/>
                      </a:moveTo>
                      <a:cubicBezTo>
                        <a:pt x="365" y="1"/>
                        <a:pt x="0" y="396"/>
                        <a:pt x="0" y="852"/>
                      </a:cubicBezTo>
                      <a:cubicBezTo>
                        <a:pt x="0" y="1338"/>
                        <a:pt x="365" y="1703"/>
                        <a:pt x="851" y="1703"/>
                      </a:cubicBezTo>
                      <a:cubicBezTo>
                        <a:pt x="1307" y="1703"/>
                        <a:pt x="1702" y="1338"/>
                        <a:pt x="1702" y="852"/>
                      </a:cubicBezTo>
                      <a:cubicBezTo>
                        <a:pt x="1702" y="396"/>
                        <a:pt x="1307" y="1"/>
                        <a:pt x="8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47"/>
                <p:cNvSpPr/>
                <p:nvPr/>
              </p:nvSpPr>
              <p:spPr>
                <a:xfrm>
                  <a:off x="6061130" y="2472124"/>
                  <a:ext cx="56216" cy="48009"/>
                </a:xfrm>
                <a:custGeom>
                  <a:avLst/>
                  <a:gdLst/>
                  <a:ahLst/>
                  <a:cxnLst/>
                  <a:rect l="l" t="t" r="r" b="b"/>
                  <a:pathLst>
                    <a:path w="2007" h="1714" extrusionOk="0">
                      <a:moveTo>
                        <a:pt x="1155" y="0"/>
                      </a:moveTo>
                      <a:cubicBezTo>
                        <a:pt x="365" y="0"/>
                        <a:pt x="0" y="912"/>
                        <a:pt x="547" y="1459"/>
                      </a:cubicBezTo>
                      <a:cubicBezTo>
                        <a:pt x="714" y="1635"/>
                        <a:pt x="924" y="1714"/>
                        <a:pt x="1133" y="1714"/>
                      </a:cubicBezTo>
                      <a:cubicBezTo>
                        <a:pt x="1573" y="1714"/>
                        <a:pt x="2006" y="1366"/>
                        <a:pt x="2006" y="851"/>
                      </a:cubicBezTo>
                      <a:cubicBezTo>
                        <a:pt x="2006" y="395"/>
                        <a:pt x="1611"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7"/>
                <p:cNvSpPr/>
                <p:nvPr/>
              </p:nvSpPr>
              <p:spPr>
                <a:xfrm>
                  <a:off x="6232246" y="2570021"/>
                  <a:ext cx="56216" cy="47645"/>
                </a:xfrm>
                <a:custGeom>
                  <a:avLst/>
                  <a:gdLst/>
                  <a:ahLst/>
                  <a:cxnLst/>
                  <a:rect l="l" t="t" r="r" b="b"/>
                  <a:pathLst>
                    <a:path w="2007" h="1701" extrusionOk="0">
                      <a:moveTo>
                        <a:pt x="1156" y="1"/>
                      </a:moveTo>
                      <a:cubicBezTo>
                        <a:pt x="396" y="1"/>
                        <a:pt x="1" y="912"/>
                        <a:pt x="548" y="1460"/>
                      </a:cubicBezTo>
                      <a:cubicBezTo>
                        <a:pt x="714" y="1626"/>
                        <a:pt x="924" y="1701"/>
                        <a:pt x="1133" y="1701"/>
                      </a:cubicBezTo>
                      <a:cubicBezTo>
                        <a:pt x="1573" y="1701"/>
                        <a:pt x="2007" y="1367"/>
                        <a:pt x="2007" y="852"/>
                      </a:cubicBezTo>
                      <a:cubicBezTo>
                        <a:pt x="2007" y="365"/>
                        <a:pt x="1612" y="1"/>
                        <a:pt x="11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7"/>
                <p:cNvSpPr/>
                <p:nvPr/>
              </p:nvSpPr>
              <p:spPr>
                <a:xfrm>
                  <a:off x="6270564" y="2205212"/>
                  <a:ext cx="30671" cy="47281"/>
                </a:xfrm>
                <a:custGeom>
                  <a:avLst/>
                  <a:gdLst/>
                  <a:ahLst/>
                  <a:cxnLst/>
                  <a:rect l="l" t="t" r="r" b="b"/>
                  <a:pathLst>
                    <a:path w="1095" h="1688" extrusionOk="0">
                      <a:moveTo>
                        <a:pt x="935" y="0"/>
                      </a:moveTo>
                      <a:cubicBezTo>
                        <a:pt x="518" y="0"/>
                        <a:pt x="173" y="309"/>
                        <a:pt x="92" y="714"/>
                      </a:cubicBezTo>
                      <a:cubicBezTo>
                        <a:pt x="1" y="1170"/>
                        <a:pt x="305" y="1596"/>
                        <a:pt x="791" y="1687"/>
                      </a:cubicBezTo>
                      <a:lnTo>
                        <a:pt x="1095" y="15"/>
                      </a:lnTo>
                      <a:cubicBezTo>
                        <a:pt x="1041" y="5"/>
                        <a:pt x="987" y="0"/>
                        <a:pt x="93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7"/>
                <p:cNvSpPr/>
                <p:nvPr/>
              </p:nvSpPr>
              <p:spPr>
                <a:xfrm>
                  <a:off x="6229697" y="2423974"/>
                  <a:ext cx="30671" cy="47309"/>
                </a:xfrm>
                <a:custGeom>
                  <a:avLst/>
                  <a:gdLst/>
                  <a:ahLst/>
                  <a:cxnLst/>
                  <a:rect l="l" t="t" r="r" b="b"/>
                  <a:pathLst>
                    <a:path w="1095" h="1689" extrusionOk="0">
                      <a:moveTo>
                        <a:pt x="923" y="1"/>
                      </a:moveTo>
                      <a:cubicBezTo>
                        <a:pt x="511" y="1"/>
                        <a:pt x="172" y="284"/>
                        <a:pt x="92" y="686"/>
                      </a:cubicBezTo>
                      <a:cubicBezTo>
                        <a:pt x="1" y="1172"/>
                        <a:pt x="305" y="1597"/>
                        <a:pt x="791" y="1689"/>
                      </a:cubicBezTo>
                      <a:lnTo>
                        <a:pt x="1095" y="17"/>
                      </a:lnTo>
                      <a:cubicBezTo>
                        <a:pt x="1037" y="6"/>
                        <a:pt x="979" y="1"/>
                        <a:pt x="92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7"/>
                <p:cNvSpPr/>
                <p:nvPr/>
              </p:nvSpPr>
              <p:spPr>
                <a:xfrm>
                  <a:off x="6078160" y="2220085"/>
                  <a:ext cx="32380" cy="46833"/>
                </a:xfrm>
                <a:custGeom>
                  <a:avLst/>
                  <a:gdLst/>
                  <a:ahLst/>
                  <a:cxnLst/>
                  <a:rect l="l" t="t" r="r" b="b"/>
                  <a:pathLst>
                    <a:path w="1156" h="1672" extrusionOk="0">
                      <a:moveTo>
                        <a:pt x="456" y="1"/>
                      </a:moveTo>
                      <a:lnTo>
                        <a:pt x="0" y="1642"/>
                      </a:lnTo>
                      <a:cubicBezTo>
                        <a:pt x="73" y="1662"/>
                        <a:pt x="147" y="1671"/>
                        <a:pt x="219" y="1671"/>
                      </a:cubicBezTo>
                      <a:cubicBezTo>
                        <a:pt x="594" y="1671"/>
                        <a:pt x="932" y="1417"/>
                        <a:pt x="1034" y="1034"/>
                      </a:cubicBezTo>
                      <a:cubicBezTo>
                        <a:pt x="1155" y="579"/>
                        <a:pt x="882" y="123"/>
                        <a:pt x="4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7"/>
                <p:cNvSpPr/>
                <p:nvPr/>
              </p:nvSpPr>
              <p:spPr>
                <a:xfrm>
                  <a:off x="6098580" y="2657386"/>
                  <a:ext cx="50250" cy="31007"/>
                </a:xfrm>
                <a:custGeom>
                  <a:avLst/>
                  <a:gdLst/>
                  <a:ahLst/>
                  <a:cxnLst/>
                  <a:rect l="l" t="t" r="r" b="b"/>
                  <a:pathLst>
                    <a:path w="1794" h="1107" extrusionOk="0">
                      <a:moveTo>
                        <a:pt x="806" y="0"/>
                      </a:moveTo>
                      <a:cubicBezTo>
                        <a:pt x="438" y="0"/>
                        <a:pt x="99" y="250"/>
                        <a:pt x="1" y="620"/>
                      </a:cubicBezTo>
                      <a:cubicBezTo>
                        <a:pt x="548" y="803"/>
                        <a:pt x="1125" y="955"/>
                        <a:pt x="1703" y="1107"/>
                      </a:cubicBezTo>
                      <a:cubicBezTo>
                        <a:pt x="1794" y="651"/>
                        <a:pt x="1520" y="164"/>
                        <a:pt x="1064" y="43"/>
                      </a:cubicBezTo>
                      <a:cubicBezTo>
                        <a:pt x="978" y="14"/>
                        <a:pt x="891" y="0"/>
                        <a:pt x="80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7"/>
                <p:cNvSpPr/>
                <p:nvPr/>
              </p:nvSpPr>
              <p:spPr>
                <a:xfrm>
                  <a:off x="6250985" y="2172411"/>
                  <a:ext cx="152430" cy="557679"/>
                </a:xfrm>
                <a:custGeom>
                  <a:avLst/>
                  <a:gdLst/>
                  <a:ahLst/>
                  <a:cxnLst/>
                  <a:rect l="l" t="t" r="r" b="b"/>
                  <a:pathLst>
                    <a:path w="5442" h="19910" extrusionOk="0">
                      <a:moveTo>
                        <a:pt x="2007" y="1"/>
                      </a:moveTo>
                      <a:lnTo>
                        <a:pt x="2007" y="1"/>
                      </a:lnTo>
                      <a:cubicBezTo>
                        <a:pt x="1976" y="62"/>
                        <a:pt x="1976" y="153"/>
                        <a:pt x="1946" y="214"/>
                      </a:cubicBezTo>
                      <a:lnTo>
                        <a:pt x="1824" y="791"/>
                      </a:lnTo>
                      <a:cubicBezTo>
                        <a:pt x="1733" y="1338"/>
                        <a:pt x="1581" y="2098"/>
                        <a:pt x="1399" y="3010"/>
                      </a:cubicBezTo>
                      <a:cubicBezTo>
                        <a:pt x="1034" y="4895"/>
                        <a:pt x="548" y="7478"/>
                        <a:pt x="0" y="10366"/>
                      </a:cubicBezTo>
                      <a:lnTo>
                        <a:pt x="0" y="10427"/>
                      </a:lnTo>
                      <a:lnTo>
                        <a:pt x="61" y="10457"/>
                      </a:lnTo>
                      <a:lnTo>
                        <a:pt x="1034" y="11126"/>
                      </a:lnTo>
                      <a:lnTo>
                        <a:pt x="5225" y="13910"/>
                      </a:lnTo>
                      <a:lnTo>
                        <a:pt x="5225" y="13910"/>
                      </a:lnTo>
                      <a:lnTo>
                        <a:pt x="3374" y="18208"/>
                      </a:lnTo>
                      <a:lnTo>
                        <a:pt x="2858" y="19454"/>
                      </a:lnTo>
                      <a:cubicBezTo>
                        <a:pt x="2797" y="19606"/>
                        <a:pt x="2736" y="19758"/>
                        <a:pt x="2675" y="19910"/>
                      </a:cubicBezTo>
                      <a:cubicBezTo>
                        <a:pt x="2766" y="19788"/>
                        <a:pt x="2858" y="19636"/>
                        <a:pt x="2918" y="19484"/>
                      </a:cubicBezTo>
                      <a:cubicBezTo>
                        <a:pt x="3070" y="19180"/>
                        <a:pt x="3253" y="18755"/>
                        <a:pt x="3496" y="18269"/>
                      </a:cubicBezTo>
                      <a:lnTo>
                        <a:pt x="5411" y="13892"/>
                      </a:lnTo>
                      <a:lnTo>
                        <a:pt x="5441" y="13831"/>
                      </a:lnTo>
                      <a:lnTo>
                        <a:pt x="5380" y="13800"/>
                      </a:lnTo>
                      <a:lnTo>
                        <a:pt x="1095" y="10943"/>
                      </a:lnTo>
                      <a:lnTo>
                        <a:pt x="194" y="10333"/>
                      </a:lnTo>
                      <a:lnTo>
                        <a:pt x="194" y="10333"/>
                      </a:lnTo>
                      <a:lnTo>
                        <a:pt x="1520" y="3010"/>
                      </a:lnTo>
                      <a:cubicBezTo>
                        <a:pt x="1672" y="2098"/>
                        <a:pt x="1794" y="1369"/>
                        <a:pt x="1885" y="822"/>
                      </a:cubicBezTo>
                      <a:cubicBezTo>
                        <a:pt x="1946" y="578"/>
                        <a:pt x="1976" y="366"/>
                        <a:pt x="1976" y="214"/>
                      </a:cubicBezTo>
                      <a:cubicBezTo>
                        <a:pt x="2007" y="153"/>
                        <a:pt x="2007" y="92"/>
                        <a:pt x="20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47"/>
                <p:cNvSpPr/>
                <p:nvPr/>
              </p:nvSpPr>
              <p:spPr>
                <a:xfrm>
                  <a:off x="6363363" y="2252466"/>
                  <a:ext cx="47701" cy="47701"/>
                </a:xfrm>
                <a:custGeom>
                  <a:avLst/>
                  <a:gdLst/>
                  <a:ahLst/>
                  <a:cxnLst/>
                  <a:rect l="l" t="t" r="r" b="b"/>
                  <a:pathLst>
                    <a:path w="1703" h="1703" extrusionOk="0">
                      <a:moveTo>
                        <a:pt x="852" y="0"/>
                      </a:moveTo>
                      <a:cubicBezTo>
                        <a:pt x="396" y="0"/>
                        <a:pt x="1" y="395"/>
                        <a:pt x="1" y="851"/>
                      </a:cubicBezTo>
                      <a:cubicBezTo>
                        <a:pt x="1" y="1337"/>
                        <a:pt x="396" y="1702"/>
                        <a:pt x="852" y="1702"/>
                      </a:cubicBezTo>
                      <a:cubicBezTo>
                        <a:pt x="1308" y="1702"/>
                        <a:pt x="1703" y="1337"/>
                        <a:pt x="1703" y="851"/>
                      </a:cubicBezTo>
                      <a:cubicBezTo>
                        <a:pt x="1703" y="395"/>
                        <a:pt x="1308" y="0"/>
                        <a:pt x="85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47"/>
                <p:cNvSpPr/>
                <p:nvPr/>
              </p:nvSpPr>
              <p:spPr>
                <a:xfrm>
                  <a:off x="6549829" y="2174988"/>
                  <a:ext cx="56216" cy="47645"/>
                </a:xfrm>
                <a:custGeom>
                  <a:avLst/>
                  <a:gdLst/>
                  <a:ahLst/>
                  <a:cxnLst/>
                  <a:rect l="l" t="t" r="r" b="b"/>
                  <a:pathLst>
                    <a:path w="2007" h="1701" extrusionOk="0">
                      <a:moveTo>
                        <a:pt x="1155" y="0"/>
                      </a:moveTo>
                      <a:cubicBezTo>
                        <a:pt x="395" y="0"/>
                        <a:pt x="0" y="912"/>
                        <a:pt x="547" y="1459"/>
                      </a:cubicBezTo>
                      <a:cubicBezTo>
                        <a:pt x="714" y="1625"/>
                        <a:pt x="924" y="1700"/>
                        <a:pt x="1133" y="1700"/>
                      </a:cubicBezTo>
                      <a:cubicBezTo>
                        <a:pt x="1573" y="1700"/>
                        <a:pt x="2006" y="1367"/>
                        <a:pt x="2006" y="851"/>
                      </a:cubicBezTo>
                      <a:cubicBezTo>
                        <a:pt x="2006" y="365"/>
                        <a:pt x="1611" y="0"/>
                        <a:pt x="115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7"/>
                <p:cNvSpPr/>
                <p:nvPr/>
              </p:nvSpPr>
              <p:spPr>
                <a:xfrm>
                  <a:off x="6648594" y="2386972"/>
                  <a:ext cx="56216" cy="47645"/>
                </a:xfrm>
                <a:custGeom>
                  <a:avLst/>
                  <a:gdLst/>
                  <a:ahLst/>
                  <a:cxnLst/>
                  <a:rect l="l" t="t" r="r" b="b"/>
                  <a:pathLst>
                    <a:path w="2007" h="1701" extrusionOk="0">
                      <a:moveTo>
                        <a:pt x="1155" y="1"/>
                      </a:moveTo>
                      <a:cubicBezTo>
                        <a:pt x="395" y="1"/>
                        <a:pt x="0" y="912"/>
                        <a:pt x="547" y="1460"/>
                      </a:cubicBezTo>
                      <a:cubicBezTo>
                        <a:pt x="723" y="1626"/>
                        <a:pt x="937" y="1701"/>
                        <a:pt x="1146" y="1701"/>
                      </a:cubicBezTo>
                      <a:cubicBezTo>
                        <a:pt x="1587" y="1701"/>
                        <a:pt x="2006" y="1367"/>
                        <a:pt x="2006" y="852"/>
                      </a:cubicBezTo>
                      <a:cubicBezTo>
                        <a:pt x="2006" y="365"/>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7"/>
                <p:cNvSpPr/>
                <p:nvPr/>
              </p:nvSpPr>
              <p:spPr>
                <a:xfrm>
                  <a:off x="6321656" y="2088128"/>
                  <a:ext cx="56216" cy="48037"/>
                </a:xfrm>
                <a:custGeom>
                  <a:avLst/>
                  <a:gdLst/>
                  <a:ahLst/>
                  <a:cxnLst/>
                  <a:rect l="l" t="t" r="r" b="b"/>
                  <a:pathLst>
                    <a:path w="2007" h="1715" extrusionOk="0">
                      <a:moveTo>
                        <a:pt x="1155" y="1"/>
                      </a:moveTo>
                      <a:cubicBezTo>
                        <a:pt x="395" y="1"/>
                        <a:pt x="0" y="913"/>
                        <a:pt x="547" y="1460"/>
                      </a:cubicBezTo>
                      <a:cubicBezTo>
                        <a:pt x="724" y="1636"/>
                        <a:pt x="938" y="1714"/>
                        <a:pt x="1147" y="1714"/>
                      </a:cubicBezTo>
                      <a:cubicBezTo>
                        <a:pt x="1587" y="1714"/>
                        <a:pt x="2006" y="1367"/>
                        <a:pt x="2006" y="852"/>
                      </a:cubicBezTo>
                      <a:cubicBezTo>
                        <a:pt x="2006" y="396"/>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47"/>
                <p:cNvSpPr/>
                <p:nvPr/>
              </p:nvSpPr>
              <p:spPr>
                <a:xfrm>
                  <a:off x="6472352" y="2529154"/>
                  <a:ext cx="47701" cy="47701"/>
                </a:xfrm>
                <a:custGeom>
                  <a:avLst/>
                  <a:gdLst/>
                  <a:ahLst/>
                  <a:cxnLst/>
                  <a:rect l="l" t="t" r="r" b="b"/>
                  <a:pathLst>
                    <a:path w="1703" h="1703" extrusionOk="0">
                      <a:moveTo>
                        <a:pt x="851" y="1"/>
                      </a:moveTo>
                      <a:cubicBezTo>
                        <a:pt x="395" y="1"/>
                        <a:pt x="0" y="396"/>
                        <a:pt x="0" y="852"/>
                      </a:cubicBezTo>
                      <a:cubicBezTo>
                        <a:pt x="0" y="1338"/>
                        <a:pt x="395" y="1703"/>
                        <a:pt x="851" y="1703"/>
                      </a:cubicBezTo>
                      <a:cubicBezTo>
                        <a:pt x="1307" y="1703"/>
                        <a:pt x="1702" y="1338"/>
                        <a:pt x="1702" y="852"/>
                      </a:cubicBezTo>
                      <a:cubicBezTo>
                        <a:pt x="1702" y="396"/>
                        <a:pt x="1307" y="1"/>
                        <a:pt x="85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47"/>
                <p:cNvSpPr/>
                <p:nvPr/>
              </p:nvSpPr>
              <p:spPr>
                <a:xfrm>
                  <a:off x="6504704" y="2328234"/>
                  <a:ext cx="55376" cy="47645"/>
                </a:xfrm>
                <a:custGeom>
                  <a:avLst/>
                  <a:gdLst/>
                  <a:ahLst/>
                  <a:cxnLst/>
                  <a:rect l="l" t="t" r="r" b="b"/>
                  <a:pathLst>
                    <a:path w="1977" h="1701" extrusionOk="0">
                      <a:moveTo>
                        <a:pt x="1125" y="0"/>
                      </a:moveTo>
                      <a:cubicBezTo>
                        <a:pt x="365" y="0"/>
                        <a:pt x="0" y="912"/>
                        <a:pt x="517" y="1459"/>
                      </a:cubicBezTo>
                      <a:cubicBezTo>
                        <a:pt x="693" y="1625"/>
                        <a:pt x="907" y="1700"/>
                        <a:pt x="1116" y="1700"/>
                      </a:cubicBezTo>
                      <a:cubicBezTo>
                        <a:pt x="1556" y="1700"/>
                        <a:pt x="1976" y="1367"/>
                        <a:pt x="1976" y="851"/>
                      </a:cubicBezTo>
                      <a:cubicBezTo>
                        <a:pt x="1976" y="365"/>
                        <a:pt x="1611"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7"/>
                <p:cNvSpPr/>
                <p:nvPr/>
              </p:nvSpPr>
              <p:spPr>
                <a:xfrm>
                  <a:off x="6321656" y="2419325"/>
                  <a:ext cx="56216" cy="48037"/>
                </a:xfrm>
                <a:custGeom>
                  <a:avLst/>
                  <a:gdLst/>
                  <a:ahLst/>
                  <a:cxnLst/>
                  <a:rect l="l" t="t" r="r" b="b"/>
                  <a:pathLst>
                    <a:path w="2007" h="1715" extrusionOk="0">
                      <a:moveTo>
                        <a:pt x="1155" y="1"/>
                      </a:moveTo>
                      <a:cubicBezTo>
                        <a:pt x="395" y="1"/>
                        <a:pt x="0" y="912"/>
                        <a:pt x="547" y="1460"/>
                      </a:cubicBezTo>
                      <a:cubicBezTo>
                        <a:pt x="724" y="1636"/>
                        <a:pt x="938" y="1714"/>
                        <a:pt x="1147" y="1714"/>
                      </a:cubicBezTo>
                      <a:cubicBezTo>
                        <a:pt x="1587" y="1714"/>
                        <a:pt x="2006" y="1367"/>
                        <a:pt x="2006" y="852"/>
                      </a:cubicBezTo>
                      <a:cubicBezTo>
                        <a:pt x="2006" y="396"/>
                        <a:pt x="1611" y="1"/>
                        <a:pt x="115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7"/>
                <p:cNvSpPr/>
                <p:nvPr/>
              </p:nvSpPr>
              <p:spPr>
                <a:xfrm>
                  <a:off x="6737976" y="2410809"/>
                  <a:ext cx="32380" cy="46805"/>
                </a:xfrm>
                <a:custGeom>
                  <a:avLst/>
                  <a:gdLst/>
                  <a:ahLst/>
                  <a:cxnLst/>
                  <a:rect l="l" t="t" r="r" b="b"/>
                  <a:pathLst>
                    <a:path w="1156" h="1671" extrusionOk="0">
                      <a:moveTo>
                        <a:pt x="730" y="1"/>
                      </a:moveTo>
                      <a:cubicBezTo>
                        <a:pt x="274" y="122"/>
                        <a:pt x="1" y="578"/>
                        <a:pt x="122" y="1034"/>
                      </a:cubicBezTo>
                      <a:cubicBezTo>
                        <a:pt x="224" y="1417"/>
                        <a:pt x="562" y="1671"/>
                        <a:pt x="937" y="1671"/>
                      </a:cubicBezTo>
                      <a:cubicBezTo>
                        <a:pt x="1009" y="1671"/>
                        <a:pt x="1083" y="1662"/>
                        <a:pt x="1156" y="1642"/>
                      </a:cubicBez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47"/>
                <p:cNvSpPr/>
                <p:nvPr/>
              </p:nvSpPr>
              <p:spPr>
                <a:xfrm>
                  <a:off x="6617923" y="1968915"/>
                  <a:ext cx="389983" cy="737335"/>
                </a:xfrm>
                <a:custGeom>
                  <a:avLst/>
                  <a:gdLst/>
                  <a:ahLst/>
                  <a:cxnLst/>
                  <a:rect l="l" t="t" r="r" b="b"/>
                  <a:pathLst>
                    <a:path w="13923" h="26324" extrusionOk="0">
                      <a:moveTo>
                        <a:pt x="2200" y="0"/>
                      </a:moveTo>
                      <a:cubicBezTo>
                        <a:pt x="2134" y="0"/>
                        <a:pt x="2098" y="1"/>
                        <a:pt x="2098" y="1"/>
                      </a:cubicBezTo>
                      <a:lnTo>
                        <a:pt x="4348" y="11856"/>
                      </a:lnTo>
                      <a:lnTo>
                        <a:pt x="5594" y="18147"/>
                      </a:lnTo>
                      <a:lnTo>
                        <a:pt x="1" y="21734"/>
                      </a:lnTo>
                      <a:lnTo>
                        <a:pt x="518" y="26324"/>
                      </a:lnTo>
                      <a:lnTo>
                        <a:pt x="12190" y="26141"/>
                      </a:lnTo>
                      <a:cubicBezTo>
                        <a:pt x="13375" y="24531"/>
                        <a:pt x="13922" y="22524"/>
                        <a:pt x="13709" y="20549"/>
                      </a:cubicBezTo>
                      <a:cubicBezTo>
                        <a:pt x="13041" y="15077"/>
                        <a:pt x="10488" y="7904"/>
                        <a:pt x="9576" y="4317"/>
                      </a:cubicBezTo>
                      <a:cubicBezTo>
                        <a:pt x="8479" y="156"/>
                        <a:pt x="3013" y="0"/>
                        <a:pt x="22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47"/>
                <p:cNvSpPr/>
                <p:nvPr/>
              </p:nvSpPr>
              <p:spPr>
                <a:xfrm>
                  <a:off x="6586439" y="2024292"/>
                  <a:ext cx="234164" cy="281472"/>
                </a:xfrm>
                <a:custGeom>
                  <a:avLst/>
                  <a:gdLst/>
                  <a:ahLst/>
                  <a:cxnLst/>
                  <a:rect l="l" t="t" r="r" b="b"/>
                  <a:pathLst>
                    <a:path w="8360" h="10049" extrusionOk="0">
                      <a:moveTo>
                        <a:pt x="5806" y="0"/>
                      </a:moveTo>
                      <a:lnTo>
                        <a:pt x="1429" y="1702"/>
                      </a:lnTo>
                      <a:cubicBezTo>
                        <a:pt x="0" y="4863"/>
                        <a:pt x="1459" y="8602"/>
                        <a:pt x="4651" y="9970"/>
                      </a:cubicBezTo>
                      <a:cubicBezTo>
                        <a:pt x="4728" y="10028"/>
                        <a:pt x="4805" y="10049"/>
                        <a:pt x="4882" y="10049"/>
                      </a:cubicBezTo>
                      <a:cubicBezTo>
                        <a:pt x="4927" y="10049"/>
                        <a:pt x="4971" y="10042"/>
                        <a:pt x="5016" y="10031"/>
                      </a:cubicBezTo>
                      <a:cubicBezTo>
                        <a:pt x="5228" y="9939"/>
                        <a:pt x="5228" y="9635"/>
                        <a:pt x="5107" y="9453"/>
                      </a:cubicBezTo>
                      <a:cubicBezTo>
                        <a:pt x="4985" y="9301"/>
                        <a:pt x="4833" y="9149"/>
                        <a:pt x="4742" y="8967"/>
                      </a:cubicBezTo>
                      <a:cubicBezTo>
                        <a:pt x="4499" y="8511"/>
                        <a:pt x="4864" y="7994"/>
                        <a:pt x="5289" y="7751"/>
                      </a:cubicBezTo>
                      <a:cubicBezTo>
                        <a:pt x="5745" y="7538"/>
                        <a:pt x="6262" y="7508"/>
                        <a:pt x="6718" y="7325"/>
                      </a:cubicBezTo>
                      <a:cubicBezTo>
                        <a:pt x="7599" y="6900"/>
                        <a:pt x="8207" y="6018"/>
                        <a:pt x="8298" y="5046"/>
                      </a:cubicBezTo>
                      <a:cubicBezTo>
                        <a:pt x="8359" y="4073"/>
                        <a:pt x="8116" y="3100"/>
                        <a:pt x="7599" y="2280"/>
                      </a:cubicBezTo>
                      <a:cubicBezTo>
                        <a:pt x="7083" y="1429"/>
                        <a:pt x="6475" y="669"/>
                        <a:pt x="5806"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7"/>
                <p:cNvSpPr/>
                <p:nvPr/>
              </p:nvSpPr>
              <p:spPr>
                <a:xfrm>
                  <a:off x="6617083" y="1749284"/>
                  <a:ext cx="206910" cy="482052"/>
                </a:xfrm>
                <a:custGeom>
                  <a:avLst/>
                  <a:gdLst/>
                  <a:ahLst/>
                  <a:cxnLst/>
                  <a:rect l="l" t="t" r="r" b="b"/>
                  <a:pathLst>
                    <a:path w="7387" h="17210" extrusionOk="0">
                      <a:moveTo>
                        <a:pt x="5472" y="0"/>
                      </a:moveTo>
                      <a:cubicBezTo>
                        <a:pt x="5472" y="0"/>
                        <a:pt x="5472" y="183"/>
                        <a:pt x="5411" y="851"/>
                      </a:cubicBezTo>
                      <a:cubicBezTo>
                        <a:pt x="5320" y="1733"/>
                        <a:pt x="5168" y="2614"/>
                        <a:pt x="4955" y="3465"/>
                      </a:cubicBezTo>
                      <a:cubicBezTo>
                        <a:pt x="4013" y="7326"/>
                        <a:pt x="639" y="7690"/>
                        <a:pt x="639" y="7690"/>
                      </a:cubicBezTo>
                      <a:cubicBezTo>
                        <a:pt x="609" y="8754"/>
                        <a:pt x="426" y="10244"/>
                        <a:pt x="396" y="11429"/>
                      </a:cubicBezTo>
                      <a:cubicBezTo>
                        <a:pt x="335" y="12645"/>
                        <a:pt x="1" y="13891"/>
                        <a:pt x="457" y="15016"/>
                      </a:cubicBezTo>
                      <a:cubicBezTo>
                        <a:pt x="1056" y="16458"/>
                        <a:pt x="2399" y="17209"/>
                        <a:pt x="3747" y="17209"/>
                      </a:cubicBezTo>
                      <a:cubicBezTo>
                        <a:pt x="4928" y="17209"/>
                        <a:pt x="6114" y="16633"/>
                        <a:pt x="6809" y="15441"/>
                      </a:cubicBezTo>
                      <a:cubicBezTo>
                        <a:pt x="7356" y="14529"/>
                        <a:pt x="7387" y="13405"/>
                        <a:pt x="6870" y="12493"/>
                      </a:cubicBezTo>
                      <a:cubicBezTo>
                        <a:pt x="6596" y="12037"/>
                        <a:pt x="6141" y="11672"/>
                        <a:pt x="6080" y="11125"/>
                      </a:cubicBezTo>
                      <a:cubicBezTo>
                        <a:pt x="5989" y="10456"/>
                        <a:pt x="6566" y="9879"/>
                        <a:pt x="6566" y="9180"/>
                      </a:cubicBezTo>
                      <a:cubicBezTo>
                        <a:pt x="6566" y="8450"/>
                        <a:pt x="5989" y="7903"/>
                        <a:pt x="5654" y="7265"/>
                      </a:cubicBezTo>
                      <a:cubicBezTo>
                        <a:pt x="4560" y="5046"/>
                        <a:pt x="6688" y="2158"/>
                        <a:pt x="547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47"/>
                <p:cNvSpPr/>
                <p:nvPr/>
              </p:nvSpPr>
              <p:spPr>
                <a:xfrm>
                  <a:off x="6856573" y="2444002"/>
                  <a:ext cx="55964" cy="47673"/>
                </a:xfrm>
                <a:custGeom>
                  <a:avLst/>
                  <a:gdLst/>
                  <a:ahLst/>
                  <a:cxnLst/>
                  <a:rect l="l" t="t" r="r" b="b"/>
                  <a:pathLst>
                    <a:path w="1998" h="1702" extrusionOk="0">
                      <a:moveTo>
                        <a:pt x="1111" y="0"/>
                      </a:moveTo>
                      <a:cubicBezTo>
                        <a:pt x="375" y="0"/>
                        <a:pt x="0" y="922"/>
                        <a:pt x="539" y="1460"/>
                      </a:cubicBezTo>
                      <a:cubicBezTo>
                        <a:pt x="715" y="1626"/>
                        <a:pt x="929" y="1701"/>
                        <a:pt x="1138" y="1701"/>
                      </a:cubicBezTo>
                      <a:cubicBezTo>
                        <a:pt x="1578" y="1701"/>
                        <a:pt x="1998" y="1368"/>
                        <a:pt x="1998" y="852"/>
                      </a:cubicBezTo>
                      <a:cubicBezTo>
                        <a:pt x="1998" y="366"/>
                        <a:pt x="1603" y="1"/>
                        <a:pt x="1147" y="1"/>
                      </a:cubicBezTo>
                      <a:cubicBezTo>
                        <a:pt x="1135" y="1"/>
                        <a:pt x="1123" y="0"/>
                        <a:pt x="111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47"/>
                <p:cNvSpPr/>
                <p:nvPr/>
              </p:nvSpPr>
              <p:spPr>
                <a:xfrm>
                  <a:off x="6870802" y="2600665"/>
                  <a:ext cx="47701" cy="47701"/>
                </a:xfrm>
                <a:custGeom>
                  <a:avLst/>
                  <a:gdLst/>
                  <a:ahLst/>
                  <a:cxnLst/>
                  <a:rect l="l" t="t" r="r" b="b"/>
                  <a:pathLst>
                    <a:path w="1703" h="1703" extrusionOk="0">
                      <a:moveTo>
                        <a:pt x="852" y="1"/>
                      </a:moveTo>
                      <a:cubicBezTo>
                        <a:pt x="365" y="1"/>
                        <a:pt x="1" y="366"/>
                        <a:pt x="1" y="852"/>
                      </a:cubicBezTo>
                      <a:cubicBezTo>
                        <a:pt x="1" y="1308"/>
                        <a:pt x="365" y="1703"/>
                        <a:pt x="852" y="1703"/>
                      </a:cubicBezTo>
                      <a:cubicBezTo>
                        <a:pt x="1308" y="1703"/>
                        <a:pt x="1703" y="1308"/>
                        <a:pt x="1703" y="852"/>
                      </a:cubicBezTo>
                      <a:cubicBezTo>
                        <a:pt x="1703" y="366"/>
                        <a:pt x="1308" y="1"/>
                        <a:pt x="85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47"/>
                <p:cNvSpPr/>
                <p:nvPr/>
              </p:nvSpPr>
              <p:spPr>
                <a:xfrm>
                  <a:off x="6801840" y="2228601"/>
                  <a:ext cx="56216" cy="48037"/>
                </a:xfrm>
                <a:custGeom>
                  <a:avLst/>
                  <a:gdLst/>
                  <a:ahLst/>
                  <a:cxnLst/>
                  <a:rect l="l" t="t" r="r" b="b"/>
                  <a:pathLst>
                    <a:path w="2007" h="1715" extrusionOk="0">
                      <a:moveTo>
                        <a:pt x="1156" y="1"/>
                      </a:moveTo>
                      <a:cubicBezTo>
                        <a:pt x="396" y="1"/>
                        <a:pt x="0" y="913"/>
                        <a:pt x="548" y="1460"/>
                      </a:cubicBezTo>
                      <a:cubicBezTo>
                        <a:pt x="724" y="1636"/>
                        <a:pt x="938" y="1715"/>
                        <a:pt x="1147" y="1715"/>
                      </a:cubicBezTo>
                      <a:cubicBezTo>
                        <a:pt x="1588" y="1715"/>
                        <a:pt x="2007" y="1367"/>
                        <a:pt x="2007" y="852"/>
                      </a:cubicBezTo>
                      <a:cubicBezTo>
                        <a:pt x="2007" y="396"/>
                        <a:pt x="1611" y="1"/>
                        <a:pt x="11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47"/>
                <p:cNvSpPr/>
                <p:nvPr/>
              </p:nvSpPr>
              <p:spPr>
                <a:xfrm>
                  <a:off x="6709041" y="2556408"/>
                  <a:ext cx="55376" cy="47645"/>
                </a:xfrm>
                <a:custGeom>
                  <a:avLst/>
                  <a:gdLst/>
                  <a:ahLst/>
                  <a:cxnLst/>
                  <a:rect l="l" t="t" r="r" b="b"/>
                  <a:pathLst>
                    <a:path w="1977" h="1701" extrusionOk="0">
                      <a:moveTo>
                        <a:pt x="1125" y="0"/>
                      </a:moveTo>
                      <a:cubicBezTo>
                        <a:pt x="365" y="0"/>
                        <a:pt x="0" y="912"/>
                        <a:pt x="517" y="1459"/>
                      </a:cubicBezTo>
                      <a:cubicBezTo>
                        <a:pt x="693" y="1625"/>
                        <a:pt x="907" y="1700"/>
                        <a:pt x="1116" y="1700"/>
                      </a:cubicBezTo>
                      <a:cubicBezTo>
                        <a:pt x="1556" y="1700"/>
                        <a:pt x="1976" y="1367"/>
                        <a:pt x="1976" y="851"/>
                      </a:cubicBezTo>
                      <a:cubicBezTo>
                        <a:pt x="1976" y="365"/>
                        <a:pt x="1581"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47"/>
                <p:cNvSpPr/>
                <p:nvPr/>
              </p:nvSpPr>
              <p:spPr>
                <a:xfrm>
                  <a:off x="6932117" y="2317170"/>
                  <a:ext cx="32380" cy="46805"/>
                </a:xfrm>
                <a:custGeom>
                  <a:avLst/>
                  <a:gdLst/>
                  <a:ahLst/>
                  <a:cxnLst/>
                  <a:rect l="l" t="t" r="r" b="b"/>
                  <a:pathLst>
                    <a:path w="1156" h="1671" extrusionOk="0">
                      <a:moveTo>
                        <a:pt x="730" y="0"/>
                      </a:moveTo>
                      <a:cubicBezTo>
                        <a:pt x="274" y="91"/>
                        <a:pt x="0" y="578"/>
                        <a:pt x="122" y="1034"/>
                      </a:cubicBezTo>
                      <a:cubicBezTo>
                        <a:pt x="224" y="1416"/>
                        <a:pt x="561" y="1670"/>
                        <a:pt x="936" y="1670"/>
                      </a:cubicBezTo>
                      <a:cubicBezTo>
                        <a:pt x="1008" y="1670"/>
                        <a:pt x="1082" y="1661"/>
                        <a:pt x="1155" y="1641"/>
                      </a:cubicBezTo>
                      <a:lnTo>
                        <a:pt x="73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47"/>
                <p:cNvSpPr/>
                <p:nvPr/>
              </p:nvSpPr>
              <p:spPr>
                <a:xfrm>
                  <a:off x="6866544" y="2094934"/>
                  <a:ext cx="33220" cy="46357"/>
                </a:xfrm>
                <a:custGeom>
                  <a:avLst/>
                  <a:gdLst/>
                  <a:ahLst/>
                  <a:cxnLst/>
                  <a:rect l="l" t="t" r="r" b="b"/>
                  <a:pathLst>
                    <a:path w="1186" h="1655" extrusionOk="0">
                      <a:moveTo>
                        <a:pt x="730" y="1"/>
                      </a:moveTo>
                      <a:cubicBezTo>
                        <a:pt x="274" y="122"/>
                        <a:pt x="1" y="578"/>
                        <a:pt x="122" y="1034"/>
                      </a:cubicBezTo>
                      <a:cubicBezTo>
                        <a:pt x="221" y="1404"/>
                        <a:pt x="559" y="1654"/>
                        <a:pt x="927" y="1654"/>
                      </a:cubicBezTo>
                      <a:cubicBezTo>
                        <a:pt x="1013" y="1654"/>
                        <a:pt x="1100" y="1640"/>
                        <a:pt x="1186" y="1612"/>
                      </a:cubicBez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47"/>
                <p:cNvSpPr/>
                <p:nvPr/>
              </p:nvSpPr>
              <p:spPr>
                <a:xfrm>
                  <a:off x="6738844" y="2331287"/>
                  <a:ext cx="33220" cy="47197"/>
                </a:xfrm>
                <a:custGeom>
                  <a:avLst/>
                  <a:gdLst/>
                  <a:ahLst/>
                  <a:cxnLst/>
                  <a:rect l="l" t="t" r="r" b="b"/>
                  <a:pathLst>
                    <a:path w="1186" h="1685" extrusionOk="0">
                      <a:moveTo>
                        <a:pt x="256" y="1"/>
                      </a:moveTo>
                      <a:cubicBezTo>
                        <a:pt x="172" y="1"/>
                        <a:pt x="86" y="15"/>
                        <a:pt x="0" y="43"/>
                      </a:cubicBezTo>
                      <a:lnTo>
                        <a:pt x="456" y="1685"/>
                      </a:lnTo>
                      <a:cubicBezTo>
                        <a:pt x="912" y="1533"/>
                        <a:pt x="1186" y="1077"/>
                        <a:pt x="1064" y="621"/>
                      </a:cubicBezTo>
                      <a:cubicBezTo>
                        <a:pt x="941" y="251"/>
                        <a:pt x="617" y="1"/>
                        <a:pt x="25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7"/>
                <p:cNvSpPr/>
                <p:nvPr/>
              </p:nvSpPr>
              <p:spPr>
                <a:xfrm>
                  <a:off x="6645177" y="2240533"/>
                  <a:ext cx="133692" cy="324412"/>
                </a:xfrm>
                <a:custGeom>
                  <a:avLst/>
                  <a:gdLst/>
                  <a:ahLst/>
                  <a:cxnLst/>
                  <a:rect l="l" t="t" r="r" b="b"/>
                  <a:pathLst>
                    <a:path w="4773" h="11582" extrusionOk="0">
                      <a:moveTo>
                        <a:pt x="2432" y="0"/>
                      </a:moveTo>
                      <a:cubicBezTo>
                        <a:pt x="2432" y="183"/>
                        <a:pt x="2463" y="365"/>
                        <a:pt x="2493" y="548"/>
                      </a:cubicBezTo>
                      <a:lnTo>
                        <a:pt x="2888" y="2037"/>
                      </a:lnTo>
                      <a:cubicBezTo>
                        <a:pt x="3192" y="3283"/>
                        <a:pt x="3648" y="5046"/>
                        <a:pt x="4165" y="6931"/>
                      </a:cubicBezTo>
                      <a:cubicBezTo>
                        <a:pt x="4312" y="7432"/>
                        <a:pt x="4431" y="7904"/>
                        <a:pt x="4549" y="8348"/>
                      </a:cubicBezTo>
                      <a:lnTo>
                        <a:pt x="4549" y="8348"/>
                      </a:lnTo>
                      <a:cubicBezTo>
                        <a:pt x="3242" y="9240"/>
                        <a:pt x="2114" y="10041"/>
                        <a:pt x="1308" y="10609"/>
                      </a:cubicBezTo>
                      <a:lnTo>
                        <a:pt x="335" y="11308"/>
                      </a:lnTo>
                      <a:cubicBezTo>
                        <a:pt x="213" y="11368"/>
                        <a:pt x="122" y="11460"/>
                        <a:pt x="1" y="11581"/>
                      </a:cubicBezTo>
                      <a:cubicBezTo>
                        <a:pt x="153" y="11520"/>
                        <a:pt x="274" y="11429"/>
                        <a:pt x="396" y="11368"/>
                      </a:cubicBezTo>
                      <a:lnTo>
                        <a:pt x="1399" y="10700"/>
                      </a:lnTo>
                      <a:cubicBezTo>
                        <a:pt x="2220" y="10153"/>
                        <a:pt x="3405" y="9362"/>
                        <a:pt x="4712" y="8450"/>
                      </a:cubicBezTo>
                      <a:lnTo>
                        <a:pt x="4773" y="8420"/>
                      </a:lnTo>
                      <a:lnTo>
                        <a:pt x="4773" y="8359"/>
                      </a:lnTo>
                      <a:cubicBezTo>
                        <a:pt x="4651" y="7873"/>
                        <a:pt x="4530" y="7387"/>
                        <a:pt x="4378" y="6870"/>
                      </a:cubicBezTo>
                      <a:cubicBezTo>
                        <a:pt x="3861" y="4985"/>
                        <a:pt x="3405" y="3253"/>
                        <a:pt x="3040" y="2007"/>
                      </a:cubicBezTo>
                      <a:cubicBezTo>
                        <a:pt x="2858" y="1399"/>
                        <a:pt x="2706" y="912"/>
                        <a:pt x="2615" y="517"/>
                      </a:cubicBezTo>
                      <a:cubicBezTo>
                        <a:pt x="2554" y="335"/>
                        <a:pt x="2493" y="152"/>
                        <a:pt x="243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47"/>
                <p:cNvSpPr/>
                <p:nvPr/>
              </p:nvSpPr>
              <p:spPr>
                <a:xfrm>
                  <a:off x="6476610" y="2410361"/>
                  <a:ext cx="277579" cy="329117"/>
                </a:xfrm>
                <a:custGeom>
                  <a:avLst/>
                  <a:gdLst/>
                  <a:ahLst/>
                  <a:cxnLst/>
                  <a:rect l="l" t="t" r="r" b="b"/>
                  <a:pathLst>
                    <a:path w="9910" h="11750" extrusionOk="0">
                      <a:moveTo>
                        <a:pt x="1051" y="1"/>
                      </a:moveTo>
                      <a:cubicBezTo>
                        <a:pt x="866" y="1"/>
                        <a:pt x="679" y="57"/>
                        <a:pt x="517" y="169"/>
                      </a:cubicBezTo>
                      <a:cubicBezTo>
                        <a:pt x="91" y="503"/>
                        <a:pt x="0" y="1080"/>
                        <a:pt x="335" y="1506"/>
                      </a:cubicBezTo>
                      <a:cubicBezTo>
                        <a:pt x="2280" y="3907"/>
                        <a:pt x="8146" y="11202"/>
                        <a:pt x="8146" y="11202"/>
                      </a:cubicBezTo>
                      <a:lnTo>
                        <a:pt x="9909" y="11749"/>
                      </a:lnTo>
                      <a:lnTo>
                        <a:pt x="9423" y="10138"/>
                      </a:lnTo>
                      <a:lnTo>
                        <a:pt x="1763" y="351"/>
                      </a:lnTo>
                      <a:cubicBezTo>
                        <a:pt x="1584" y="117"/>
                        <a:pt x="1319" y="1"/>
                        <a:pt x="105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47"/>
                <p:cNvSpPr/>
                <p:nvPr/>
              </p:nvSpPr>
              <p:spPr>
                <a:xfrm>
                  <a:off x="6335269" y="2561506"/>
                  <a:ext cx="404436" cy="173074"/>
                </a:xfrm>
                <a:custGeom>
                  <a:avLst/>
                  <a:gdLst/>
                  <a:ahLst/>
                  <a:cxnLst/>
                  <a:rect l="l" t="t" r="r" b="b"/>
                  <a:pathLst>
                    <a:path w="14439" h="6179" extrusionOk="0">
                      <a:moveTo>
                        <a:pt x="9636" y="1"/>
                      </a:moveTo>
                      <a:lnTo>
                        <a:pt x="5837" y="1308"/>
                      </a:lnTo>
                      <a:lnTo>
                        <a:pt x="2311" y="92"/>
                      </a:lnTo>
                      <a:lnTo>
                        <a:pt x="1" y="5350"/>
                      </a:lnTo>
                      <a:lnTo>
                        <a:pt x="5289" y="5046"/>
                      </a:lnTo>
                      <a:lnTo>
                        <a:pt x="5928" y="5411"/>
                      </a:lnTo>
                      <a:cubicBezTo>
                        <a:pt x="6219" y="5543"/>
                        <a:pt x="6510" y="5630"/>
                        <a:pt x="6821" y="5630"/>
                      </a:cubicBezTo>
                      <a:cubicBezTo>
                        <a:pt x="6868" y="5630"/>
                        <a:pt x="6914" y="5628"/>
                        <a:pt x="6961" y="5624"/>
                      </a:cubicBezTo>
                      <a:lnTo>
                        <a:pt x="8694" y="5502"/>
                      </a:lnTo>
                      <a:cubicBezTo>
                        <a:pt x="8694" y="5502"/>
                        <a:pt x="9749" y="6179"/>
                        <a:pt x="10251" y="6179"/>
                      </a:cubicBezTo>
                      <a:cubicBezTo>
                        <a:pt x="10281" y="6179"/>
                        <a:pt x="10309" y="6176"/>
                        <a:pt x="10335" y="6171"/>
                      </a:cubicBezTo>
                      <a:cubicBezTo>
                        <a:pt x="10639" y="6110"/>
                        <a:pt x="10882" y="5928"/>
                        <a:pt x="10973" y="5685"/>
                      </a:cubicBezTo>
                      <a:cubicBezTo>
                        <a:pt x="10973" y="5685"/>
                        <a:pt x="11323" y="6173"/>
                        <a:pt x="11695" y="6173"/>
                      </a:cubicBezTo>
                      <a:cubicBezTo>
                        <a:pt x="11748" y="6173"/>
                        <a:pt x="11802" y="6163"/>
                        <a:pt x="11855" y="6141"/>
                      </a:cubicBezTo>
                      <a:cubicBezTo>
                        <a:pt x="12250" y="5989"/>
                        <a:pt x="12098" y="5290"/>
                        <a:pt x="12098" y="5289"/>
                      </a:cubicBezTo>
                      <a:lnTo>
                        <a:pt x="12098" y="5289"/>
                      </a:lnTo>
                      <a:cubicBezTo>
                        <a:pt x="12217" y="5421"/>
                        <a:pt x="12374" y="5482"/>
                        <a:pt x="12531" y="5482"/>
                      </a:cubicBezTo>
                      <a:cubicBezTo>
                        <a:pt x="12775" y="5482"/>
                        <a:pt x="13021" y="5335"/>
                        <a:pt x="13132" y="5077"/>
                      </a:cubicBezTo>
                      <a:cubicBezTo>
                        <a:pt x="13253" y="4773"/>
                        <a:pt x="12797" y="2980"/>
                        <a:pt x="12797" y="2979"/>
                      </a:cubicBezTo>
                      <a:lnTo>
                        <a:pt x="12797" y="2979"/>
                      </a:lnTo>
                      <a:cubicBezTo>
                        <a:pt x="12949" y="3314"/>
                        <a:pt x="13223" y="3587"/>
                        <a:pt x="13527" y="3739"/>
                      </a:cubicBezTo>
                      <a:cubicBezTo>
                        <a:pt x="13623" y="3783"/>
                        <a:pt x="13724" y="3804"/>
                        <a:pt x="13823" y="3804"/>
                      </a:cubicBezTo>
                      <a:cubicBezTo>
                        <a:pt x="14070" y="3804"/>
                        <a:pt x="14309" y="3674"/>
                        <a:pt x="14439" y="3435"/>
                      </a:cubicBezTo>
                      <a:lnTo>
                        <a:pt x="12706" y="578"/>
                      </a:lnTo>
                      <a:lnTo>
                        <a:pt x="9636" y="1"/>
                      </a:lnTo>
                      <a:close/>
                    </a:path>
                  </a:pathLst>
                </a:custGeom>
                <a:solidFill>
                  <a:srgbClr val="AA65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7"/>
                <p:cNvSpPr/>
                <p:nvPr/>
              </p:nvSpPr>
              <p:spPr>
                <a:xfrm>
                  <a:off x="6606859" y="2596912"/>
                  <a:ext cx="89436" cy="54872"/>
                </a:xfrm>
                <a:custGeom>
                  <a:avLst/>
                  <a:gdLst/>
                  <a:ahLst/>
                  <a:cxnLst/>
                  <a:rect l="l" t="t" r="r" b="b"/>
                  <a:pathLst>
                    <a:path w="3193" h="1959" extrusionOk="0">
                      <a:moveTo>
                        <a:pt x="423" y="1"/>
                      </a:moveTo>
                      <a:cubicBezTo>
                        <a:pt x="274" y="1"/>
                        <a:pt x="130" y="22"/>
                        <a:pt x="1" y="44"/>
                      </a:cubicBezTo>
                      <a:cubicBezTo>
                        <a:pt x="183" y="104"/>
                        <a:pt x="396" y="135"/>
                        <a:pt x="609" y="135"/>
                      </a:cubicBezTo>
                      <a:lnTo>
                        <a:pt x="1277" y="196"/>
                      </a:lnTo>
                      <a:cubicBezTo>
                        <a:pt x="1551" y="196"/>
                        <a:pt x="1794" y="256"/>
                        <a:pt x="2037" y="348"/>
                      </a:cubicBezTo>
                      <a:cubicBezTo>
                        <a:pt x="2281" y="469"/>
                        <a:pt x="2493" y="621"/>
                        <a:pt x="2645" y="834"/>
                      </a:cubicBezTo>
                      <a:cubicBezTo>
                        <a:pt x="2767" y="986"/>
                        <a:pt x="2888" y="1199"/>
                        <a:pt x="2949" y="1381"/>
                      </a:cubicBezTo>
                      <a:cubicBezTo>
                        <a:pt x="3071" y="1746"/>
                        <a:pt x="3162" y="1959"/>
                        <a:pt x="3192" y="1959"/>
                      </a:cubicBezTo>
                      <a:cubicBezTo>
                        <a:pt x="3192" y="1746"/>
                        <a:pt x="3132" y="1563"/>
                        <a:pt x="3071" y="1351"/>
                      </a:cubicBezTo>
                      <a:cubicBezTo>
                        <a:pt x="2949" y="834"/>
                        <a:pt x="2615" y="408"/>
                        <a:pt x="2129" y="165"/>
                      </a:cubicBezTo>
                      <a:cubicBezTo>
                        <a:pt x="1855" y="44"/>
                        <a:pt x="1581" y="13"/>
                        <a:pt x="1277" y="13"/>
                      </a:cubicBezTo>
                      <a:lnTo>
                        <a:pt x="609" y="13"/>
                      </a:lnTo>
                      <a:cubicBezTo>
                        <a:pt x="546" y="4"/>
                        <a:pt x="484" y="1"/>
                        <a:pt x="423"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47"/>
                <p:cNvSpPr/>
                <p:nvPr/>
              </p:nvSpPr>
              <p:spPr>
                <a:xfrm>
                  <a:off x="6606018" y="2633773"/>
                  <a:ext cx="68148" cy="76747"/>
                </a:xfrm>
                <a:custGeom>
                  <a:avLst/>
                  <a:gdLst/>
                  <a:ahLst/>
                  <a:cxnLst/>
                  <a:rect l="l" t="t" r="r" b="b"/>
                  <a:pathLst>
                    <a:path w="2433" h="2740" extrusionOk="0">
                      <a:moveTo>
                        <a:pt x="506" y="0"/>
                      </a:moveTo>
                      <a:cubicBezTo>
                        <a:pt x="177" y="0"/>
                        <a:pt x="0" y="129"/>
                        <a:pt x="0" y="156"/>
                      </a:cubicBezTo>
                      <a:cubicBezTo>
                        <a:pt x="92" y="141"/>
                        <a:pt x="190" y="133"/>
                        <a:pt x="289" y="133"/>
                      </a:cubicBezTo>
                      <a:cubicBezTo>
                        <a:pt x="388" y="133"/>
                        <a:pt x="487" y="141"/>
                        <a:pt x="578" y="156"/>
                      </a:cubicBezTo>
                      <a:cubicBezTo>
                        <a:pt x="1034" y="247"/>
                        <a:pt x="1459" y="491"/>
                        <a:pt x="1703" y="886"/>
                      </a:cubicBezTo>
                      <a:cubicBezTo>
                        <a:pt x="1976" y="1281"/>
                        <a:pt x="2159" y="1706"/>
                        <a:pt x="2250" y="2162"/>
                      </a:cubicBezTo>
                      <a:cubicBezTo>
                        <a:pt x="2250" y="2375"/>
                        <a:pt x="2311" y="2557"/>
                        <a:pt x="2402" y="2740"/>
                      </a:cubicBezTo>
                      <a:cubicBezTo>
                        <a:pt x="2432" y="2557"/>
                        <a:pt x="2432" y="2345"/>
                        <a:pt x="2371" y="2132"/>
                      </a:cubicBezTo>
                      <a:cubicBezTo>
                        <a:pt x="2311" y="1646"/>
                        <a:pt x="2159" y="1190"/>
                        <a:pt x="1855" y="764"/>
                      </a:cubicBezTo>
                      <a:cubicBezTo>
                        <a:pt x="1581" y="339"/>
                        <a:pt x="1125" y="65"/>
                        <a:pt x="608" y="4"/>
                      </a:cubicBezTo>
                      <a:cubicBezTo>
                        <a:pt x="573" y="1"/>
                        <a:pt x="539" y="0"/>
                        <a:pt x="506" y="0"/>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47"/>
                <p:cNvSpPr/>
                <p:nvPr/>
              </p:nvSpPr>
              <p:spPr>
                <a:xfrm>
                  <a:off x="6585571" y="2671812"/>
                  <a:ext cx="56244" cy="49774"/>
                </a:xfrm>
                <a:custGeom>
                  <a:avLst/>
                  <a:gdLst/>
                  <a:ahLst/>
                  <a:cxnLst/>
                  <a:rect l="l" t="t" r="r" b="b"/>
                  <a:pathLst>
                    <a:path w="2008" h="1777" extrusionOk="0">
                      <a:moveTo>
                        <a:pt x="217" y="1"/>
                      </a:moveTo>
                      <a:cubicBezTo>
                        <a:pt x="82" y="1"/>
                        <a:pt x="1" y="14"/>
                        <a:pt x="1" y="14"/>
                      </a:cubicBezTo>
                      <a:cubicBezTo>
                        <a:pt x="1" y="75"/>
                        <a:pt x="183" y="75"/>
                        <a:pt x="426" y="136"/>
                      </a:cubicBezTo>
                      <a:cubicBezTo>
                        <a:pt x="761" y="196"/>
                        <a:pt x="1065" y="348"/>
                        <a:pt x="1308" y="561"/>
                      </a:cubicBezTo>
                      <a:cubicBezTo>
                        <a:pt x="1521" y="804"/>
                        <a:pt x="1703" y="1078"/>
                        <a:pt x="1794" y="1412"/>
                      </a:cubicBezTo>
                      <a:cubicBezTo>
                        <a:pt x="1885" y="1625"/>
                        <a:pt x="1946" y="1777"/>
                        <a:pt x="1977" y="1777"/>
                      </a:cubicBezTo>
                      <a:cubicBezTo>
                        <a:pt x="2007" y="1777"/>
                        <a:pt x="2007" y="1625"/>
                        <a:pt x="1946" y="1351"/>
                      </a:cubicBezTo>
                      <a:cubicBezTo>
                        <a:pt x="1855" y="987"/>
                        <a:pt x="1703" y="683"/>
                        <a:pt x="1460" y="409"/>
                      </a:cubicBezTo>
                      <a:cubicBezTo>
                        <a:pt x="1186" y="166"/>
                        <a:pt x="822" y="14"/>
                        <a:pt x="457" y="14"/>
                      </a:cubicBezTo>
                      <a:cubicBezTo>
                        <a:pt x="366" y="4"/>
                        <a:pt x="285" y="1"/>
                        <a:pt x="217" y="1"/>
                      </a:cubicBezTo>
                      <a:close/>
                    </a:path>
                  </a:pathLst>
                </a:custGeom>
                <a:solidFill>
                  <a:srgbClr val="8945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47"/>
                <p:cNvSpPr/>
                <p:nvPr/>
              </p:nvSpPr>
              <p:spPr>
                <a:xfrm>
                  <a:off x="5379998" y="2828839"/>
                  <a:ext cx="56216" cy="1455904"/>
                </a:xfrm>
                <a:custGeom>
                  <a:avLst/>
                  <a:gdLst/>
                  <a:ahLst/>
                  <a:cxnLst/>
                  <a:rect l="l" t="t" r="r" b="b"/>
                  <a:pathLst>
                    <a:path w="2007" h="51978" extrusionOk="0">
                      <a:moveTo>
                        <a:pt x="1" y="1"/>
                      </a:moveTo>
                      <a:lnTo>
                        <a:pt x="1" y="50974"/>
                      </a:lnTo>
                      <a:cubicBezTo>
                        <a:pt x="1" y="51521"/>
                        <a:pt x="457" y="51977"/>
                        <a:pt x="1004" y="51977"/>
                      </a:cubicBezTo>
                      <a:cubicBezTo>
                        <a:pt x="1551" y="51977"/>
                        <a:pt x="2007" y="51521"/>
                        <a:pt x="2007" y="50974"/>
                      </a:cubicBezTo>
                      <a:lnTo>
                        <a:pt x="200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7"/>
                <p:cNvSpPr/>
                <p:nvPr/>
              </p:nvSpPr>
              <p:spPr>
                <a:xfrm>
                  <a:off x="7529778" y="2828839"/>
                  <a:ext cx="57084" cy="1455904"/>
                </a:xfrm>
                <a:custGeom>
                  <a:avLst/>
                  <a:gdLst/>
                  <a:ahLst/>
                  <a:cxnLst/>
                  <a:rect l="l" t="t" r="r" b="b"/>
                  <a:pathLst>
                    <a:path w="2038" h="51978" extrusionOk="0">
                      <a:moveTo>
                        <a:pt x="1" y="1"/>
                      </a:moveTo>
                      <a:lnTo>
                        <a:pt x="1" y="50974"/>
                      </a:lnTo>
                      <a:cubicBezTo>
                        <a:pt x="1" y="51521"/>
                        <a:pt x="457" y="51977"/>
                        <a:pt x="1004" y="51977"/>
                      </a:cubicBezTo>
                      <a:cubicBezTo>
                        <a:pt x="1581" y="51977"/>
                        <a:pt x="2037" y="51521"/>
                        <a:pt x="2037" y="50974"/>
                      </a:cubicBezTo>
                      <a:lnTo>
                        <a:pt x="2037" y="1"/>
                      </a:ln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7"/>
                <p:cNvSpPr/>
                <p:nvPr/>
              </p:nvSpPr>
              <p:spPr>
                <a:xfrm>
                  <a:off x="5310195" y="2701979"/>
                  <a:ext cx="2337911" cy="133692"/>
                </a:xfrm>
                <a:custGeom>
                  <a:avLst/>
                  <a:gdLst/>
                  <a:ahLst/>
                  <a:cxnLst/>
                  <a:rect l="l" t="t" r="r" b="b"/>
                  <a:pathLst>
                    <a:path w="83467" h="4773" extrusionOk="0">
                      <a:moveTo>
                        <a:pt x="0" y="1"/>
                      </a:moveTo>
                      <a:lnTo>
                        <a:pt x="0" y="4773"/>
                      </a:lnTo>
                      <a:lnTo>
                        <a:pt x="83467" y="4773"/>
                      </a:lnTo>
                      <a:lnTo>
                        <a:pt x="83467"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7"/>
                <p:cNvSpPr/>
                <p:nvPr/>
              </p:nvSpPr>
              <p:spPr>
                <a:xfrm>
                  <a:off x="5375740" y="2879090"/>
                  <a:ext cx="2224694" cy="421438"/>
                </a:xfrm>
                <a:custGeom>
                  <a:avLst/>
                  <a:gdLst/>
                  <a:ahLst/>
                  <a:cxnLst/>
                  <a:rect l="l" t="t" r="r" b="b"/>
                  <a:pathLst>
                    <a:path w="79425" h="15046" extrusionOk="0">
                      <a:moveTo>
                        <a:pt x="1" y="0"/>
                      </a:moveTo>
                      <a:lnTo>
                        <a:pt x="1" y="15046"/>
                      </a:lnTo>
                      <a:lnTo>
                        <a:pt x="79425" y="15046"/>
                      </a:lnTo>
                      <a:lnTo>
                        <a:pt x="79425"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9" name="Google Shape;1349;p47"/>
                <p:cNvSpPr/>
                <p:nvPr/>
              </p:nvSpPr>
              <p:spPr>
                <a:xfrm>
                  <a:off x="5379998" y="2882479"/>
                  <a:ext cx="560256" cy="339733"/>
                </a:xfrm>
                <a:custGeom>
                  <a:avLst/>
                  <a:gdLst/>
                  <a:ahLst/>
                  <a:cxnLst/>
                  <a:rect l="l" t="t" r="r" b="b"/>
                  <a:pathLst>
                    <a:path w="20002" h="12129" extrusionOk="0">
                      <a:moveTo>
                        <a:pt x="20001" y="1"/>
                      </a:moveTo>
                      <a:cubicBezTo>
                        <a:pt x="20001" y="1"/>
                        <a:pt x="19971" y="62"/>
                        <a:pt x="19940" y="214"/>
                      </a:cubicBezTo>
                      <a:cubicBezTo>
                        <a:pt x="19849" y="457"/>
                        <a:pt x="19758" y="669"/>
                        <a:pt x="19667" y="882"/>
                      </a:cubicBezTo>
                      <a:cubicBezTo>
                        <a:pt x="19241" y="1642"/>
                        <a:pt x="18603" y="2311"/>
                        <a:pt x="17873" y="2736"/>
                      </a:cubicBezTo>
                      <a:cubicBezTo>
                        <a:pt x="16718" y="3375"/>
                        <a:pt x="15472" y="3800"/>
                        <a:pt x="14165" y="3983"/>
                      </a:cubicBezTo>
                      <a:cubicBezTo>
                        <a:pt x="12736" y="4256"/>
                        <a:pt x="11095" y="4439"/>
                        <a:pt x="9545" y="5168"/>
                      </a:cubicBezTo>
                      <a:cubicBezTo>
                        <a:pt x="8086" y="5806"/>
                        <a:pt x="6779" y="6779"/>
                        <a:pt x="5776" y="8025"/>
                      </a:cubicBezTo>
                      <a:cubicBezTo>
                        <a:pt x="5289" y="8603"/>
                        <a:pt x="4894" y="9180"/>
                        <a:pt x="4499" y="9697"/>
                      </a:cubicBezTo>
                      <a:cubicBezTo>
                        <a:pt x="4165" y="10183"/>
                        <a:pt x="3739" y="10639"/>
                        <a:pt x="3283" y="11034"/>
                      </a:cubicBezTo>
                      <a:cubicBezTo>
                        <a:pt x="2645" y="11642"/>
                        <a:pt x="1824" y="12007"/>
                        <a:pt x="943" y="12098"/>
                      </a:cubicBezTo>
                      <a:cubicBezTo>
                        <a:pt x="700" y="12098"/>
                        <a:pt x="457" y="12068"/>
                        <a:pt x="244" y="12037"/>
                      </a:cubicBezTo>
                      <a:lnTo>
                        <a:pt x="1" y="11977"/>
                      </a:lnTo>
                      <a:lnTo>
                        <a:pt x="1" y="11977"/>
                      </a:lnTo>
                      <a:cubicBezTo>
                        <a:pt x="1" y="11977"/>
                        <a:pt x="61" y="12007"/>
                        <a:pt x="213" y="12037"/>
                      </a:cubicBezTo>
                      <a:cubicBezTo>
                        <a:pt x="457" y="12098"/>
                        <a:pt x="700" y="12129"/>
                        <a:pt x="943" y="12129"/>
                      </a:cubicBezTo>
                      <a:cubicBezTo>
                        <a:pt x="1824" y="12037"/>
                        <a:pt x="2675" y="11673"/>
                        <a:pt x="3344" y="11095"/>
                      </a:cubicBezTo>
                      <a:cubicBezTo>
                        <a:pt x="3800" y="10700"/>
                        <a:pt x="4195" y="10244"/>
                        <a:pt x="4560" y="9758"/>
                      </a:cubicBezTo>
                      <a:cubicBezTo>
                        <a:pt x="4955" y="9211"/>
                        <a:pt x="5350" y="8663"/>
                        <a:pt x="5806" y="8086"/>
                      </a:cubicBezTo>
                      <a:cubicBezTo>
                        <a:pt x="6840" y="6840"/>
                        <a:pt x="8116" y="5867"/>
                        <a:pt x="9575" y="5229"/>
                      </a:cubicBezTo>
                      <a:cubicBezTo>
                        <a:pt x="11125" y="4530"/>
                        <a:pt x="12736" y="4317"/>
                        <a:pt x="14195" y="4074"/>
                      </a:cubicBezTo>
                      <a:cubicBezTo>
                        <a:pt x="15472" y="3891"/>
                        <a:pt x="16749" y="3466"/>
                        <a:pt x="17873" y="2797"/>
                      </a:cubicBezTo>
                      <a:cubicBezTo>
                        <a:pt x="18633" y="2341"/>
                        <a:pt x="19241" y="1703"/>
                        <a:pt x="19667" y="913"/>
                      </a:cubicBezTo>
                      <a:cubicBezTo>
                        <a:pt x="19819" y="639"/>
                        <a:pt x="19940" y="305"/>
                        <a:pt x="20001"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47"/>
                <p:cNvSpPr/>
                <p:nvPr/>
              </p:nvSpPr>
              <p:spPr>
                <a:xfrm>
                  <a:off x="5475346" y="3126367"/>
                  <a:ext cx="605380" cy="173326"/>
                </a:xfrm>
                <a:custGeom>
                  <a:avLst/>
                  <a:gdLst/>
                  <a:ahLst/>
                  <a:cxnLst/>
                  <a:rect l="l" t="t" r="r" b="b"/>
                  <a:pathLst>
                    <a:path w="21613" h="6188" extrusionOk="0">
                      <a:moveTo>
                        <a:pt x="12134" y="0"/>
                      </a:moveTo>
                      <a:cubicBezTo>
                        <a:pt x="11787" y="0"/>
                        <a:pt x="11441" y="16"/>
                        <a:pt x="11095" y="48"/>
                      </a:cubicBezTo>
                      <a:cubicBezTo>
                        <a:pt x="9393" y="169"/>
                        <a:pt x="7752" y="625"/>
                        <a:pt x="6232" y="1355"/>
                      </a:cubicBezTo>
                      <a:cubicBezTo>
                        <a:pt x="4986" y="1932"/>
                        <a:pt x="3800" y="2662"/>
                        <a:pt x="2737" y="3543"/>
                      </a:cubicBezTo>
                      <a:cubicBezTo>
                        <a:pt x="2007" y="4121"/>
                        <a:pt x="1338" y="4729"/>
                        <a:pt x="670" y="5428"/>
                      </a:cubicBezTo>
                      <a:cubicBezTo>
                        <a:pt x="214" y="5884"/>
                        <a:pt x="1" y="6188"/>
                        <a:pt x="1" y="6188"/>
                      </a:cubicBezTo>
                      <a:lnTo>
                        <a:pt x="183" y="5975"/>
                      </a:lnTo>
                      <a:cubicBezTo>
                        <a:pt x="305" y="5853"/>
                        <a:pt x="487" y="5671"/>
                        <a:pt x="700" y="5428"/>
                      </a:cubicBezTo>
                      <a:cubicBezTo>
                        <a:pt x="1369" y="4789"/>
                        <a:pt x="2037" y="4151"/>
                        <a:pt x="2767" y="3574"/>
                      </a:cubicBezTo>
                      <a:cubicBezTo>
                        <a:pt x="3831" y="2722"/>
                        <a:pt x="5016" y="1993"/>
                        <a:pt x="6262" y="1415"/>
                      </a:cubicBezTo>
                      <a:cubicBezTo>
                        <a:pt x="7782" y="716"/>
                        <a:pt x="9424" y="260"/>
                        <a:pt x="11095" y="108"/>
                      </a:cubicBezTo>
                      <a:cubicBezTo>
                        <a:pt x="11397" y="87"/>
                        <a:pt x="11699" y="75"/>
                        <a:pt x="12002" y="75"/>
                      </a:cubicBezTo>
                      <a:cubicBezTo>
                        <a:pt x="13377" y="75"/>
                        <a:pt x="14754" y="304"/>
                        <a:pt x="16050" y="777"/>
                      </a:cubicBezTo>
                      <a:cubicBezTo>
                        <a:pt x="17327" y="1263"/>
                        <a:pt x="18482" y="2023"/>
                        <a:pt x="19485" y="2966"/>
                      </a:cubicBezTo>
                      <a:cubicBezTo>
                        <a:pt x="20153" y="3604"/>
                        <a:pt x="20731" y="4333"/>
                        <a:pt x="21187" y="5154"/>
                      </a:cubicBezTo>
                      <a:cubicBezTo>
                        <a:pt x="21339" y="5458"/>
                        <a:pt x="21430" y="5671"/>
                        <a:pt x="21491" y="5823"/>
                      </a:cubicBezTo>
                      <a:cubicBezTo>
                        <a:pt x="21582" y="5975"/>
                        <a:pt x="21612" y="6066"/>
                        <a:pt x="21612" y="6066"/>
                      </a:cubicBezTo>
                      <a:cubicBezTo>
                        <a:pt x="21612" y="6066"/>
                        <a:pt x="21582" y="5975"/>
                        <a:pt x="21521" y="5823"/>
                      </a:cubicBezTo>
                      <a:cubicBezTo>
                        <a:pt x="21460" y="5640"/>
                        <a:pt x="21339" y="5428"/>
                        <a:pt x="21217" y="5124"/>
                      </a:cubicBezTo>
                      <a:cubicBezTo>
                        <a:pt x="20761" y="4303"/>
                        <a:pt x="20184" y="3543"/>
                        <a:pt x="19515" y="2905"/>
                      </a:cubicBezTo>
                      <a:cubicBezTo>
                        <a:pt x="18542" y="1932"/>
                        <a:pt x="17357" y="1203"/>
                        <a:pt x="16050" y="716"/>
                      </a:cubicBezTo>
                      <a:cubicBezTo>
                        <a:pt x="14796" y="234"/>
                        <a:pt x="13465" y="0"/>
                        <a:pt x="1213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7"/>
                <p:cNvSpPr/>
                <p:nvPr/>
              </p:nvSpPr>
              <p:spPr>
                <a:xfrm>
                  <a:off x="6027909" y="2942310"/>
                  <a:ext cx="989341" cy="354831"/>
                </a:xfrm>
                <a:custGeom>
                  <a:avLst/>
                  <a:gdLst/>
                  <a:ahLst/>
                  <a:cxnLst/>
                  <a:rect l="l" t="t" r="r" b="b"/>
                  <a:pathLst>
                    <a:path w="35321" h="12668" extrusionOk="0">
                      <a:moveTo>
                        <a:pt x="7160" y="6201"/>
                      </a:moveTo>
                      <a:cubicBezTo>
                        <a:pt x="7165" y="6209"/>
                        <a:pt x="7170" y="6216"/>
                        <a:pt x="7174" y="6224"/>
                      </a:cubicBezTo>
                      <a:cubicBezTo>
                        <a:pt x="7185" y="6234"/>
                        <a:pt x="7195" y="6244"/>
                        <a:pt x="7205" y="6254"/>
                      </a:cubicBezTo>
                      <a:cubicBezTo>
                        <a:pt x="7190" y="6236"/>
                        <a:pt x="7175" y="6218"/>
                        <a:pt x="7160" y="6201"/>
                      </a:cubicBezTo>
                      <a:close/>
                      <a:moveTo>
                        <a:pt x="4107" y="1"/>
                      </a:moveTo>
                      <a:cubicBezTo>
                        <a:pt x="3659" y="1"/>
                        <a:pt x="3211" y="38"/>
                        <a:pt x="2767" y="114"/>
                      </a:cubicBezTo>
                      <a:cubicBezTo>
                        <a:pt x="2128" y="236"/>
                        <a:pt x="1521" y="509"/>
                        <a:pt x="1004" y="874"/>
                      </a:cubicBezTo>
                      <a:cubicBezTo>
                        <a:pt x="517" y="1269"/>
                        <a:pt x="153" y="1847"/>
                        <a:pt x="62" y="2485"/>
                      </a:cubicBezTo>
                      <a:cubicBezTo>
                        <a:pt x="1" y="3093"/>
                        <a:pt x="62" y="3731"/>
                        <a:pt x="305" y="4309"/>
                      </a:cubicBezTo>
                      <a:cubicBezTo>
                        <a:pt x="426" y="4582"/>
                        <a:pt x="548" y="4856"/>
                        <a:pt x="700" y="5129"/>
                      </a:cubicBezTo>
                      <a:cubicBezTo>
                        <a:pt x="852" y="5403"/>
                        <a:pt x="1004" y="5646"/>
                        <a:pt x="1186" y="5889"/>
                      </a:cubicBezTo>
                      <a:cubicBezTo>
                        <a:pt x="2554" y="7774"/>
                        <a:pt x="4560" y="9111"/>
                        <a:pt x="6840" y="9658"/>
                      </a:cubicBezTo>
                      <a:cubicBezTo>
                        <a:pt x="7572" y="9831"/>
                        <a:pt x="8335" y="9911"/>
                        <a:pt x="9096" y="9911"/>
                      </a:cubicBezTo>
                      <a:cubicBezTo>
                        <a:pt x="9409" y="9911"/>
                        <a:pt x="9721" y="9898"/>
                        <a:pt x="10031" y="9871"/>
                      </a:cubicBezTo>
                      <a:cubicBezTo>
                        <a:pt x="10548" y="9810"/>
                        <a:pt x="11065" y="9658"/>
                        <a:pt x="11521" y="9415"/>
                      </a:cubicBezTo>
                      <a:cubicBezTo>
                        <a:pt x="11734" y="9263"/>
                        <a:pt x="11916" y="9081"/>
                        <a:pt x="12037" y="8868"/>
                      </a:cubicBezTo>
                      <a:cubicBezTo>
                        <a:pt x="12159" y="8625"/>
                        <a:pt x="12220" y="8382"/>
                        <a:pt x="12220" y="8138"/>
                      </a:cubicBezTo>
                      <a:cubicBezTo>
                        <a:pt x="12159" y="7622"/>
                        <a:pt x="12007" y="7166"/>
                        <a:pt x="11703" y="6771"/>
                      </a:cubicBezTo>
                      <a:cubicBezTo>
                        <a:pt x="11460" y="6376"/>
                        <a:pt x="11156" y="6011"/>
                        <a:pt x="10852" y="5646"/>
                      </a:cubicBezTo>
                      <a:cubicBezTo>
                        <a:pt x="10305" y="4977"/>
                        <a:pt x="9667" y="4369"/>
                        <a:pt x="8998" y="3822"/>
                      </a:cubicBezTo>
                      <a:cubicBezTo>
                        <a:pt x="8360" y="3336"/>
                        <a:pt x="7721" y="2880"/>
                        <a:pt x="7022" y="2485"/>
                      </a:cubicBezTo>
                      <a:cubicBezTo>
                        <a:pt x="6718" y="2303"/>
                        <a:pt x="6384" y="2151"/>
                        <a:pt x="6019" y="2059"/>
                      </a:cubicBezTo>
                      <a:cubicBezTo>
                        <a:pt x="5852" y="2014"/>
                        <a:pt x="5677" y="1991"/>
                        <a:pt x="5502" y="1991"/>
                      </a:cubicBezTo>
                      <a:cubicBezTo>
                        <a:pt x="5328" y="1991"/>
                        <a:pt x="5153" y="2014"/>
                        <a:pt x="4986" y="2059"/>
                      </a:cubicBezTo>
                      <a:cubicBezTo>
                        <a:pt x="4682" y="2151"/>
                        <a:pt x="4408" y="2333"/>
                        <a:pt x="4226" y="2606"/>
                      </a:cubicBezTo>
                      <a:cubicBezTo>
                        <a:pt x="4074" y="2880"/>
                        <a:pt x="4043" y="3184"/>
                        <a:pt x="4104" y="3488"/>
                      </a:cubicBezTo>
                      <a:cubicBezTo>
                        <a:pt x="4256" y="4005"/>
                        <a:pt x="4560" y="4430"/>
                        <a:pt x="4986" y="4734"/>
                      </a:cubicBezTo>
                      <a:cubicBezTo>
                        <a:pt x="5320" y="4977"/>
                        <a:pt x="5654" y="5190"/>
                        <a:pt x="6050" y="5372"/>
                      </a:cubicBezTo>
                      <a:cubicBezTo>
                        <a:pt x="6293" y="5524"/>
                        <a:pt x="6566" y="5676"/>
                        <a:pt x="6809" y="5859"/>
                      </a:cubicBezTo>
                      <a:cubicBezTo>
                        <a:pt x="6917" y="5966"/>
                        <a:pt x="7047" y="6073"/>
                        <a:pt x="7160" y="6201"/>
                      </a:cubicBezTo>
                      <a:lnTo>
                        <a:pt x="7160" y="6201"/>
                      </a:lnTo>
                      <a:cubicBezTo>
                        <a:pt x="7068" y="6059"/>
                        <a:pt x="6925" y="5944"/>
                        <a:pt x="6809" y="5828"/>
                      </a:cubicBezTo>
                      <a:cubicBezTo>
                        <a:pt x="6566" y="5646"/>
                        <a:pt x="6323" y="5494"/>
                        <a:pt x="6050" y="5342"/>
                      </a:cubicBezTo>
                      <a:cubicBezTo>
                        <a:pt x="5685" y="5160"/>
                        <a:pt x="5320" y="4947"/>
                        <a:pt x="4986" y="4704"/>
                      </a:cubicBezTo>
                      <a:cubicBezTo>
                        <a:pt x="4560" y="4400"/>
                        <a:pt x="4256" y="3974"/>
                        <a:pt x="4135" y="3488"/>
                      </a:cubicBezTo>
                      <a:cubicBezTo>
                        <a:pt x="4043" y="3184"/>
                        <a:pt x="4104" y="2910"/>
                        <a:pt x="4256" y="2637"/>
                      </a:cubicBezTo>
                      <a:cubicBezTo>
                        <a:pt x="4439" y="2394"/>
                        <a:pt x="4712" y="2181"/>
                        <a:pt x="5016" y="2120"/>
                      </a:cubicBezTo>
                      <a:cubicBezTo>
                        <a:pt x="5179" y="2066"/>
                        <a:pt x="5348" y="2041"/>
                        <a:pt x="5519" y="2041"/>
                      </a:cubicBezTo>
                      <a:cubicBezTo>
                        <a:pt x="6020" y="2041"/>
                        <a:pt x="6547" y="2251"/>
                        <a:pt x="7022" y="2546"/>
                      </a:cubicBezTo>
                      <a:cubicBezTo>
                        <a:pt x="7691" y="2941"/>
                        <a:pt x="8360" y="3366"/>
                        <a:pt x="8968" y="3883"/>
                      </a:cubicBezTo>
                      <a:cubicBezTo>
                        <a:pt x="9636" y="4430"/>
                        <a:pt x="10244" y="5038"/>
                        <a:pt x="10822" y="5707"/>
                      </a:cubicBezTo>
                      <a:cubicBezTo>
                        <a:pt x="11126" y="6041"/>
                        <a:pt x="11399" y="6406"/>
                        <a:pt x="11673" y="6801"/>
                      </a:cubicBezTo>
                      <a:cubicBezTo>
                        <a:pt x="11946" y="7196"/>
                        <a:pt x="12098" y="7652"/>
                        <a:pt x="12159" y="8108"/>
                      </a:cubicBezTo>
                      <a:cubicBezTo>
                        <a:pt x="12159" y="8351"/>
                        <a:pt x="12098" y="8594"/>
                        <a:pt x="11977" y="8807"/>
                      </a:cubicBezTo>
                      <a:cubicBezTo>
                        <a:pt x="11855" y="9020"/>
                        <a:pt x="11703" y="9202"/>
                        <a:pt x="11490" y="9324"/>
                      </a:cubicBezTo>
                      <a:cubicBezTo>
                        <a:pt x="11034" y="9597"/>
                        <a:pt x="10548" y="9749"/>
                        <a:pt x="10031" y="9780"/>
                      </a:cubicBezTo>
                      <a:cubicBezTo>
                        <a:pt x="9714" y="9816"/>
                        <a:pt x="9396" y="9833"/>
                        <a:pt x="9080" y="9833"/>
                      </a:cubicBezTo>
                      <a:cubicBezTo>
                        <a:pt x="8335" y="9833"/>
                        <a:pt x="7595" y="9738"/>
                        <a:pt x="6870" y="9567"/>
                      </a:cubicBezTo>
                      <a:cubicBezTo>
                        <a:pt x="4591" y="9020"/>
                        <a:pt x="2615" y="7713"/>
                        <a:pt x="1247" y="5828"/>
                      </a:cubicBezTo>
                      <a:cubicBezTo>
                        <a:pt x="1095" y="5585"/>
                        <a:pt x="913" y="5342"/>
                        <a:pt x="761" y="5069"/>
                      </a:cubicBezTo>
                      <a:cubicBezTo>
                        <a:pt x="609" y="4795"/>
                        <a:pt x="487" y="4521"/>
                        <a:pt x="396" y="4248"/>
                      </a:cubicBezTo>
                      <a:cubicBezTo>
                        <a:pt x="153" y="3701"/>
                        <a:pt x="92" y="3062"/>
                        <a:pt x="153" y="2454"/>
                      </a:cubicBezTo>
                      <a:cubicBezTo>
                        <a:pt x="244" y="1847"/>
                        <a:pt x="578" y="1299"/>
                        <a:pt x="1065" y="935"/>
                      </a:cubicBezTo>
                      <a:cubicBezTo>
                        <a:pt x="1581" y="540"/>
                        <a:pt x="2159" y="296"/>
                        <a:pt x="2767" y="175"/>
                      </a:cubicBezTo>
                      <a:cubicBezTo>
                        <a:pt x="3211" y="99"/>
                        <a:pt x="3659" y="62"/>
                        <a:pt x="4105" y="62"/>
                      </a:cubicBezTo>
                      <a:cubicBezTo>
                        <a:pt x="4911" y="62"/>
                        <a:pt x="5712" y="183"/>
                        <a:pt x="6475" y="418"/>
                      </a:cubicBezTo>
                      <a:cubicBezTo>
                        <a:pt x="7630" y="783"/>
                        <a:pt x="8785" y="1239"/>
                        <a:pt x="9849" y="1786"/>
                      </a:cubicBezTo>
                      <a:cubicBezTo>
                        <a:pt x="11977" y="2880"/>
                        <a:pt x="14013" y="4065"/>
                        <a:pt x="16171" y="4552"/>
                      </a:cubicBezTo>
                      <a:cubicBezTo>
                        <a:pt x="16764" y="4670"/>
                        <a:pt x="17367" y="4732"/>
                        <a:pt x="17968" y="4732"/>
                      </a:cubicBezTo>
                      <a:cubicBezTo>
                        <a:pt x="18446" y="4732"/>
                        <a:pt x="18922" y="4693"/>
                        <a:pt x="19393" y="4613"/>
                      </a:cubicBezTo>
                      <a:cubicBezTo>
                        <a:pt x="20427" y="4430"/>
                        <a:pt x="21399" y="4187"/>
                        <a:pt x="22372" y="4096"/>
                      </a:cubicBezTo>
                      <a:cubicBezTo>
                        <a:pt x="22551" y="4079"/>
                        <a:pt x="22730" y="4070"/>
                        <a:pt x="22908" y="4070"/>
                      </a:cubicBezTo>
                      <a:cubicBezTo>
                        <a:pt x="23670" y="4070"/>
                        <a:pt x="24424" y="4226"/>
                        <a:pt x="25138" y="4521"/>
                      </a:cubicBezTo>
                      <a:cubicBezTo>
                        <a:pt x="25928" y="4856"/>
                        <a:pt x="26658" y="5312"/>
                        <a:pt x="27327" y="5889"/>
                      </a:cubicBezTo>
                      <a:cubicBezTo>
                        <a:pt x="28482" y="6862"/>
                        <a:pt x="29545" y="7895"/>
                        <a:pt x="30518" y="9050"/>
                      </a:cubicBezTo>
                      <a:cubicBezTo>
                        <a:pt x="31248" y="9901"/>
                        <a:pt x="32068" y="10661"/>
                        <a:pt x="32980" y="11391"/>
                      </a:cubicBezTo>
                      <a:cubicBezTo>
                        <a:pt x="33527" y="11816"/>
                        <a:pt x="34135" y="12181"/>
                        <a:pt x="34804" y="12485"/>
                      </a:cubicBezTo>
                      <a:cubicBezTo>
                        <a:pt x="35017" y="12576"/>
                        <a:pt x="35199" y="12637"/>
                        <a:pt x="35321" y="12667"/>
                      </a:cubicBezTo>
                      <a:cubicBezTo>
                        <a:pt x="35138" y="12607"/>
                        <a:pt x="34986" y="12546"/>
                        <a:pt x="34804" y="12455"/>
                      </a:cubicBezTo>
                      <a:cubicBezTo>
                        <a:pt x="34166" y="12181"/>
                        <a:pt x="33558" y="11786"/>
                        <a:pt x="32980" y="11360"/>
                      </a:cubicBezTo>
                      <a:cubicBezTo>
                        <a:pt x="32099" y="10661"/>
                        <a:pt x="31278" y="9871"/>
                        <a:pt x="30548" y="9020"/>
                      </a:cubicBezTo>
                      <a:cubicBezTo>
                        <a:pt x="29576" y="7865"/>
                        <a:pt x="28512" y="6801"/>
                        <a:pt x="27387" y="5828"/>
                      </a:cubicBezTo>
                      <a:cubicBezTo>
                        <a:pt x="26688" y="5281"/>
                        <a:pt x="25959" y="4825"/>
                        <a:pt x="25138" y="4461"/>
                      </a:cubicBezTo>
                      <a:cubicBezTo>
                        <a:pt x="24400" y="4155"/>
                        <a:pt x="23618" y="4020"/>
                        <a:pt x="22813" y="4020"/>
                      </a:cubicBezTo>
                      <a:cubicBezTo>
                        <a:pt x="22656" y="4020"/>
                        <a:pt x="22499" y="4025"/>
                        <a:pt x="22342" y="4035"/>
                      </a:cubicBezTo>
                      <a:cubicBezTo>
                        <a:pt x="21369" y="4126"/>
                        <a:pt x="20396" y="4400"/>
                        <a:pt x="19363" y="4552"/>
                      </a:cubicBezTo>
                      <a:cubicBezTo>
                        <a:pt x="18892" y="4632"/>
                        <a:pt x="18421" y="4672"/>
                        <a:pt x="17950" y="4672"/>
                      </a:cubicBezTo>
                      <a:cubicBezTo>
                        <a:pt x="17357" y="4672"/>
                        <a:pt x="16764" y="4610"/>
                        <a:pt x="16171" y="4491"/>
                      </a:cubicBezTo>
                      <a:cubicBezTo>
                        <a:pt x="14013" y="4035"/>
                        <a:pt x="12007" y="2850"/>
                        <a:pt x="9879" y="1755"/>
                      </a:cubicBezTo>
                      <a:cubicBezTo>
                        <a:pt x="8785" y="1178"/>
                        <a:pt x="7660" y="722"/>
                        <a:pt x="6505" y="357"/>
                      </a:cubicBezTo>
                      <a:cubicBezTo>
                        <a:pt x="5723" y="122"/>
                        <a:pt x="4915" y="1"/>
                        <a:pt x="410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7"/>
                <p:cNvSpPr/>
                <p:nvPr/>
              </p:nvSpPr>
              <p:spPr>
                <a:xfrm>
                  <a:off x="6411905" y="2883348"/>
                  <a:ext cx="722854" cy="415500"/>
                </a:xfrm>
                <a:custGeom>
                  <a:avLst/>
                  <a:gdLst/>
                  <a:ahLst/>
                  <a:cxnLst/>
                  <a:rect l="l" t="t" r="r" b="b"/>
                  <a:pathLst>
                    <a:path w="25807" h="14834" extrusionOk="0">
                      <a:moveTo>
                        <a:pt x="0" y="0"/>
                      </a:moveTo>
                      <a:cubicBezTo>
                        <a:pt x="0" y="0"/>
                        <a:pt x="335" y="274"/>
                        <a:pt x="973" y="760"/>
                      </a:cubicBezTo>
                      <a:cubicBezTo>
                        <a:pt x="1885" y="1429"/>
                        <a:pt x="2857" y="1976"/>
                        <a:pt x="3921" y="2341"/>
                      </a:cubicBezTo>
                      <a:cubicBezTo>
                        <a:pt x="4651" y="2614"/>
                        <a:pt x="5411" y="2736"/>
                        <a:pt x="6201" y="2766"/>
                      </a:cubicBezTo>
                      <a:cubicBezTo>
                        <a:pt x="7052" y="2766"/>
                        <a:pt x="7934" y="2553"/>
                        <a:pt x="8876" y="2523"/>
                      </a:cubicBezTo>
                      <a:cubicBezTo>
                        <a:pt x="8983" y="2516"/>
                        <a:pt x="9093" y="2512"/>
                        <a:pt x="9203" y="2512"/>
                      </a:cubicBezTo>
                      <a:cubicBezTo>
                        <a:pt x="9560" y="2512"/>
                        <a:pt x="9926" y="2552"/>
                        <a:pt x="10274" y="2645"/>
                      </a:cubicBezTo>
                      <a:cubicBezTo>
                        <a:pt x="10760" y="2766"/>
                        <a:pt x="11216" y="2979"/>
                        <a:pt x="11642" y="3252"/>
                      </a:cubicBezTo>
                      <a:cubicBezTo>
                        <a:pt x="12493" y="3860"/>
                        <a:pt x="13222" y="4620"/>
                        <a:pt x="13861" y="5471"/>
                      </a:cubicBezTo>
                      <a:cubicBezTo>
                        <a:pt x="16080" y="8420"/>
                        <a:pt x="18633" y="11095"/>
                        <a:pt x="21520" y="13435"/>
                      </a:cubicBezTo>
                      <a:cubicBezTo>
                        <a:pt x="22402" y="14134"/>
                        <a:pt x="23435" y="14590"/>
                        <a:pt x="24560" y="14772"/>
                      </a:cubicBezTo>
                      <a:cubicBezTo>
                        <a:pt x="24864" y="14803"/>
                        <a:pt x="25168" y="14833"/>
                        <a:pt x="25472" y="14833"/>
                      </a:cubicBezTo>
                      <a:lnTo>
                        <a:pt x="25806" y="14833"/>
                      </a:lnTo>
                      <a:lnTo>
                        <a:pt x="25472" y="14803"/>
                      </a:lnTo>
                      <a:cubicBezTo>
                        <a:pt x="24043" y="14803"/>
                        <a:pt x="22675" y="14286"/>
                        <a:pt x="21581" y="13374"/>
                      </a:cubicBezTo>
                      <a:cubicBezTo>
                        <a:pt x="18724" y="11034"/>
                        <a:pt x="16140" y="8359"/>
                        <a:pt x="13921" y="5411"/>
                      </a:cubicBezTo>
                      <a:cubicBezTo>
                        <a:pt x="13314" y="4559"/>
                        <a:pt x="12554" y="3800"/>
                        <a:pt x="11703" y="3192"/>
                      </a:cubicBezTo>
                      <a:cubicBezTo>
                        <a:pt x="11277" y="2888"/>
                        <a:pt x="10821" y="2675"/>
                        <a:pt x="10304" y="2553"/>
                      </a:cubicBezTo>
                      <a:cubicBezTo>
                        <a:pt x="9956" y="2460"/>
                        <a:pt x="9590" y="2421"/>
                        <a:pt x="9220" y="2421"/>
                      </a:cubicBezTo>
                      <a:cubicBezTo>
                        <a:pt x="9105" y="2421"/>
                        <a:pt x="8991" y="2425"/>
                        <a:pt x="8876" y="2432"/>
                      </a:cubicBezTo>
                      <a:cubicBezTo>
                        <a:pt x="7934" y="2493"/>
                        <a:pt x="7052" y="2675"/>
                        <a:pt x="6231" y="2675"/>
                      </a:cubicBezTo>
                      <a:cubicBezTo>
                        <a:pt x="5441" y="2675"/>
                        <a:pt x="4681" y="2553"/>
                        <a:pt x="3952" y="2280"/>
                      </a:cubicBezTo>
                      <a:cubicBezTo>
                        <a:pt x="2888" y="1915"/>
                        <a:pt x="1885" y="1368"/>
                        <a:pt x="1003" y="730"/>
                      </a:cubicBezTo>
                      <a:cubicBezTo>
                        <a:pt x="669" y="486"/>
                        <a:pt x="426" y="304"/>
                        <a:pt x="243" y="183"/>
                      </a:cubicBezTo>
                      <a:lnTo>
                        <a:pt x="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47"/>
                <p:cNvSpPr/>
                <p:nvPr/>
              </p:nvSpPr>
              <p:spPr>
                <a:xfrm>
                  <a:off x="6864836" y="2882479"/>
                  <a:ext cx="725403" cy="390824"/>
                </a:xfrm>
                <a:custGeom>
                  <a:avLst/>
                  <a:gdLst/>
                  <a:ahLst/>
                  <a:cxnLst/>
                  <a:rect l="l" t="t" r="r" b="b"/>
                  <a:pathLst>
                    <a:path w="25898" h="13953" extrusionOk="0">
                      <a:moveTo>
                        <a:pt x="1" y="1"/>
                      </a:moveTo>
                      <a:cubicBezTo>
                        <a:pt x="1" y="1"/>
                        <a:pt x="5" y="21"/>
                        <a:pt x="13" y="59"/>
                      </a:cubicBezTo>
                      <a:lnTo>
                        <a:pt x="13" y="59"/>
                      </a:lnTo>
                      <a:cubicBezTo>
                        <a:pt x="5" y="20"/>
                        <a:pt x="1" y="1"/>
                        <a:pt x="1" y="1"/>
                      </a:cubicBezTo>
                      <a:close/>
                      <a:moveTo>
                        <a:pt x="13" y="59"/>
                      </a:moveTo>
                      <a:lnTo>
                        <a:pt x="13" y="59"/>
                      </a:lnTo>
                      <a:cubicBezTo>
                        <a:pt x="25" y="120"/>
                        <a:pt x="43" y="230"/>
                        <a:pt x="62" y="396"/>
                      </a:cubicBezTo>
                      <a:cubicBezTo>
                        <a:pt x="122" y="639"/>
                        <a:pt x="214" y="1004"/>
                        <a:pt x="335" y="1490"/>
                      </a:cubicBezTo>
                      <a:cubicBezTo>
                        <a:pt x="730" y="2828"/>
                        <a:pt x="1247" y="4104"/>
                        <a:pt x="1885" y="5350"/>
                      </a:cubicBezTo>
                      <a:cubicBezTo>
                        <a:pt x="2858" y="7174"/>
                        <a:pt x="4074" y="8846"/>
                        <a:pt x="5533" y="10305"/>
                      </a:cubicBezTo>
                      <a:cubicBezTo>
                        <a:pt x="6384" y="11186"/>
                        <a:pt x="7296" y="11946"/>
                        <a:pt x="8329" y="12645"/>
                      </a:cubicBezTo>
                      <a:cubicBezTo>
                        <a:pt x="9363" y="13436"/>
                        <a:pt x="10639" y="13892"/>
                        <a:pt x="11977" y="13952"/>
                      </a:cubicBezTo>
                      <a:cubicBezTo>
                        <a:pt x="12645" y="13952"/>
                        <a:pt x="13284" y="13800"/>
                        <a:pt x="13892" y="13527"/>
                      </a:cubicBezTo>
                      <a:cubicBezTo>
                        <a:pt x="14469" y="13192"/>
                        <a:pt x="14955" y="12767"/>
                        <a:pt x="15320" y="12220"/>
                      </a:cubicBezTo>
                      <a:cubicBezTo>
                        <a:pt x="15655" y="11703"/>
                        <a:pt x="15958" y="11156"/>
                        <a:pt x="16232" y="10578"/>
                      </a:cubicBezTo>
                      <a:cubicBezTo>
                        <a:pt x="16506" y="10062"/>
                        <a:pt x="16779" y="9515"/>
                        <a:pt x="17053" y="9028"/>
                      </a:cubicBezTo>
                      <a:cubicBezTo>
                        <a:pt x="17569" y="8056"/>
                        <a:pt x="18177" y="7144"/>
                        <a:pt x="18846" y="6262"/>
                      </a:cubicBezTo>
                      <a:cubicBezTo>
                        <a:pt x="19454" y="5533"/>
                        <a:pt x="20153" y="4864"/>
                        <a:pt x="20913" y="4317"/>
                      </a:cubicBezTo>
                      <a:cubicBezTo>
                        <a:pt x="22038" y="3466"/>
                        <a:pt x="23375" y="2980"/>
                        <a:pt x="24773" y="2888"/>
                      </a:cubicBezTo>
                      <a:cubicBezTo>
                        <a:pt x="24880" y="2879"/>
                        <a:pt x="24990" y="2876"/>
                        <a:pt x="25100" y="2876"/>
                      </a:cubicBezTo>
                      <a:cubicBezTo>
                        <a:pt x="25367" y="2876"/>
                        <a:pt x="25640" y="2897"/>
                        <a:pt x="25898" y="2919"/>
                      </a:cubicBezTo>
                      <a:cubicBezTo>
                        <a:pt x="25533" y="2858"/>
                        <a:pt x="25138" y="2858"/>
                        <a:pt x="24773" y="2858"/>
                      </a:cubicBezTo>
                      <a:cubicBezTo>
                        <a:pt x="23375" y="2949"/>
                        <a:pt x="22038" y="3435"/>
                        <a:pt x="20913" y="4256"/>
                      </a:cubicBezTo>
                      <a:cubicBezTo>
                        <a:pt x="20123" y="4803"/>
                        <a:pt x="19424" y="5472"/>
                        <a:pt x="18816" y="6232"/>
                      </a:cubicBezTo>
                      <a:cubicBezTo>
                        <a:pt x="18147" y="7083"/>
                        <a:pt x="17539" y="8025"/>
                        <a:pt x="16992" y="8998"/>
                      </a:cubicBezTo>
                      <a:cubicBezTo>
                        <a:pt x="16718" y="9484"/>
                        <a:pt x="16445" y="10031"/>
                        <a:pt x="16171" y="10548"/>
                      </a:cubicBezTo>
                      <a:cubicBezTo>
                        <a:pt x="15898" y="11126"/>
                        <a:pt x="15594" y="11673"/>
                        <a:pt x="15259" y="12189"/>
                      </a:cubicBezTo>
                      <a:cubicBezTo>
                        <a:pt x="14925" y="12706"/>
                        <a:pt x="14439" y="13162"/>
                        <a:pt x="13861" y="13466"/>
                      </a:cubicBezTo>
                      <a:cubicBezTo>
                        <a:pt x="13284" y="13740"/>
                        <a:pt x="12615" y="13892"/>
                        <a:pt x="11977" y="13892"/>
                      </a:cubicBezTo>
                      <a:cubicBezTo>
                        <a:pt x="10670" y="13800"/>
                        <a:pt x="9423" y="13344"/>
                        <a:pt x="8360" y="12585"/>
                      </a:cubicBezTo>
                      <a:cubicBezTo>
                        <a:pt x="7357" y="11885"/>
                        <a:pt x="6445" y="11126"/>
                        <a:pt x="5594" y="10274"/>
                      </a:cubicBezTo>
                      <a:cubicBezTo>
                        <a:pt x="3132" y="7812"/>
                        <a:pt x="1338" y="4803"/>
                        <a:pt x="365" y="1490"/>
                      </a:cubicBezTo>
                      <a:cubicBezTo>
                        <a:pt x="244" y="1004"/>
                        <a:pt x="153" y="639"/>
                        <a:pt x="92" y="396"/>
                      </a:cubicBezTo>
                      <a:cubicBezTo>
                        <a:pt x="53" y="242"/>
                        <a:pt x="27" y="125"/>
                        <a:pt x="13" y="59"/>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47"/>
                <p:cNvSpPr/>
                <p:nvPr/>
              </p:nvSpPr>
              <p:spPr>
                <a:xfrm>
                  <a:off x="7383338" y="3077461"/>
                  <a:ext cx="217134" cy="222231"/>
                </a:xfrm>
                <a:custGeom>
                  <a:avLst/>
                  <a:gdLst/>
                  <a:ahLst/>
                  <a:cxnLst/>
                  <a:rect l="l" t="t" r="r" b="b"/>
                  <a:pathLst>
                    <a:path w="7752" h="7934" extrusionOk="0">
                      <a:moveTo>
                        <a:pt x="7752" y="0"/>
                      </a:moveTo>
                      <a:lnTo>
                        <a:pt x="7752" y="0"/>
                      </a:lnTo>
                      <a:cubicBezTo>
                        <a:pt x="7630" y="61"/>
                        <a:pt x="7508" y="152"/>
                        <a:pt x="7387" y="244"/>
                      </a:cubicBezTo>
                      <a:cubicBezTo>
                        <a:pt x="7053" y="487"/>
                        <a:pt x="6749" y="791"/>
                        <a:pt x="6475" y="1095"/>
                      </a:cubicBezTo>
                      <a:cubicBezTo>
                        <a:pt x="6110" y="1581"/>
                        <a:pt x="5776" y="2098"/>
                        <a:pt x="5472" y="2614"/>
                      </a:cubicBezTo>
                      <a:cubicBezTo>
                        <a:pt x="5138" y="3222"/>
                        <a:pt x="4803" y="3921"/>
                        <a:pt x="4408" y="4620"/>
                      </a:cubicBezTo>
                      <a:cubicBezTo>
                        <a:pt x="4074" y="5259"/>
                        <a:pt x="3618" y="5867"/>
                        <a:pt x="3101" y="6414"/>
                      </a:cubicBezTo>
                      <a:cubicBezTo>
                        <a:pt x="2676" y="6839"/>
                        <a:pt x="2159" y="7204"/>
                        <a:pt x="1612" y="7478"/>
                      </a:cubicBezTo>
                      <a:cubicBezTo>
                        <a:pt x="1247" y="7660"/>
                        <a:pt x="852" y="7782"/>
                        <a:pt x="457" y="7873"/>
                      </a:cubicBezTo>
                      <a:cubicBezTo>
                        <a:pt x="183" y="7934"/>
                        <a:pt x="1" y="7934"/>
                        <a:pt x="1" y="7934"/>
                      </a:cubicBezTo>
                      <a:cubicBezTo>
                        <a:pt x="153" y="7934"/>
                        <a:pt x="305" y="7934"/>
                        <a:pt x="457" y="7903"/>
                      </a:cubicBezTo>
                      <a:cubicBezTo>
                        <a:pt x="882" y="7842"/>
                        <a:pt x="1277" y="7690"/>
                        <a:pt x="1642" y="7538"/>
                      </a:cubicBezTo>
                      <a:cubicBezTo>
                        <a:pt x="2189" y="7265"/>
                        <a:pt x="2706" y="6900"/>
                        <a:pt x="3162" y="6475"/>
                      </a:cubicBezTo>
                      <a:cubicBezTo>
                        <a:pt x="3679" y="5927"/>
                        <a:pt x="4135" y="5320"/>
                        <a:pt x="4499" y="4651"/>
                      </a:cubicBezTo>
                      <a:cubicBezTo>
                        <a:pt x="4894" y="3952"/>
                        <a:pt x="5198" y="3283"/>
                        <a:pt x="5533" y="2675"/>
                      </a:cubicBezTo>
                      <a:cubicBezTo>
                        <a:pt x="5837" y="2128"/>
                        <a:pt x="6171" y="1611"/>
                        <a:pt x="6536" y="1155"/>
                      </a:cubicBezTo>
                      <a:cubicBezTo>
                        <a:pt x="6779" y="821"/>
                        <a:pt x="7083" y="517"/>
                        <a:pt x="7387" y="274"/>
                      </a:cubicBezTo>
                      <a:cubicBezTo>
                        <a:pt x="7508" y="183"/>
                        <a:pt x="7600" y="122"/>
                        <a:pt x="7660" y="61"/>
                      </a:cubicBezTo>
                      <a:cubicBezTo>
                        <a:pt x="7721" y="31"/>
                        <a:pt x="7752" y="0"/>
                        <a:pt x="775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47"/>
                <p:cNvSpPr/>
                <p:nvPr/>
              </p:nvSpPr>
              <p:spPr>
                <a:xfrm>
                  <a:off x="7085363" y="2884188"/>
                  <a:ext cx="172009" cy="258000"/>
                </a:xfrm>
                <a:custGeom>
                  <a:avLst/>
                  <a:gdLst/>
                  <a:ahLst/>
                  <a:cxnLst/>
                  <a:rect l="l" t="t" r="r" b="b"/>
                  <a:pathLst>
                    <a:path w="6141" h="9211" extrusionOk="0">
                      <a:moveTo>
                        <a:pt x="2797" y="5745"/>
                      </a:moveTo>
                      <a:cubicBezTo>
                        <a:pt x="2781" y="5776"/>
                        <a:pt x="2774" y="5814"/>
                        <a:pt x="2766" y="5852"/>
                      </a:cubicBezTo>
                      <a:lnTo>
                        <a:pt x="2797" y="5745"/>
                      </a:lnTo>
                      <a:close/>
                      <a:moveTo>
                        <a:pt x="2766" y="5852"/>
                      </a:moveTo>
                      <a:lnTo>
                        <a:pt x="2736" y="5958"/>
                      </a:lnTo>
                      <a:cubicBezTo>
                        <a:pt x="2751" y="5928"/>
                        <a:pt x="2759" y="5890"/>
                        <a:pt x="2766" y="5852"/>
                      </a:cubicBezTo>
                      <a:close/>
                      <a:moveTo>
                        <a:pt x="6140" y="1"/>
                      </a:moveTo>
                      <a:lnTo>
                        <a:pt x="6140" y="1"/>
                      </a:lnTo>
                      <a:cubicBezTo>
                        <a:pt x="6049" y="31"/>
                        <a:pt x="5988" y="61"/>
                        <a:pt x="5927" y="122"/>
                      </a:cubicBezTo>
                      <a:cubicBezTo>
                        <a:pt x="5745" y="244"/>
                        <a:pt x="5593" y="426"/>
                        <a:pt x="5502" y="639"/>
                      </a:cubicBezTo>
                      <a:cubicBezTo>
                        <a:pt x="5380" y="973"/>
                        <a:pt x="5319" y="1338"/>
                        <a:pt x="5380" y="1703"/>
                      </a:cubicBezTo>
                      <a:cubicBezTo>
                        <a:pt x="5441" y="2098"/>
                        <a:pt x="5563" y="2584"/>
                        <a:pt x="5684" y="3070"/>
                      </a:cubicBezTo>
                      <a:cubicBezTo>
                        <a:pt x="5927" y="4286"/>
                        <a:pt x="5958" y="5502"/>
                        <a:pt x="5745" y="6718"/>
                      </a:cubicBezTo>
                      <a:cubicBezTo>
                        <a:pt x="5623" y="7387"/>
                        <a:pt x="5471" y="8147"/>
                        <a:pt x="4985" y="8694"/>
                      </a:cubicBezTo>
                      <a:cubicBezTo>
                        <a:pt x="4742" y="8998"/>
                        <a:pt x="4377" y="9150"/>
                        <a:pt x="4012" y="9150"/>
                      </a:cubicBezTo>
                      <a:cubicBezTo>
                        <a:pt x="3617" y="9089"/>
                        <a:pt x="3253" y="8937"/>
                        <a:pt x="2949" y="8694"/>
                      </a:cubicBezTo>
                      <a:cubicBezTo>
                        <a:pt x="2645" y="8451"/>
                        <a:pt x="2371" y="8177"/>
                        <a:pt x="2128" y="7873"/>
                      </a:cubicBezTo>
                      <a:cubicBezTo>
                        <a:pt x="1885" y="7569"/>
                        <a:pt x="1642" y="7265"/>
                        <a:pt x="1429" y="6961"/>
                      </a:cubicBezTo>
                      <a:cubicBezTo>
                        <a:pt x="1003" y="6353"/>
                        <a:pt x="639" y="5745"/>
                        <a:pt x="335" y="5107"/>
                      </a:cubicBezTo>
                      <a:cubicBezTo>
                        <a:pt x="183" y="4803"/>
                        <a:pt x="91" y="4469"/>
                        <a:pt x="91" y="4134"/>
                      </a:cubicBezTo>
                      <a:cubicBezTo>
                        <a:pt x="61" y="3830"/>
                        <a:pt x="152" y="3526"/>
                        <a:pt x="365" y="3283"/>
                      </a:cubicBezTo>
                      <a:cubicBezTo>
                        <a:pt x="642" y="3026"/>
                        <a:pt x="997" y="2885"/>
                        <a:pt x="1353" y="2885"/>
                      </a:cubicBezTo>
                      <a:cubicBezTo>
                        <a:pt x="1544" y="2885"/>
                        <a:pt x="1735" y="2925"/>
                        <a:pt x="1915" y="3010"/>
                      </a:cubicBezTo>
                      <a:cubicBezTo>
                        <a:pt x="2341" y="3222"/>
                        <a:pt x="2645" y="3587"/>
                        <a:pt x="2797" y="4043"/>
                      </a:cubicBezTo>
                      <a:cubicBezTo>
                        <a:pt x="2918" y="4378"/>
                        <a:pt x="2949" y="4742"/>
                        <a:pt x="2918" y="5077"/>
                      </a:cubicBezTo>
                      <a:cubicBezTo>
                        <a:pt x="2888" y="5320"/>
                        <a:pt x="2857" y="5533"/>
                        <a:pt x="2797" y="5745"/>
                      </a:cubicBezTo>
                      <a:cubicBezTo>
                        <a:pt x="2888" y="5533"/>
                        <a:pt x="2918" y="5320"/>
                        <a:pt x="2949" y="5077"/>
                      </a:cubicBezTo>
                      <a:cubicBezTo>
                        <a:pt x="3009" y="4742"/>
                        <a:pt x="2949" y="4378"/>
                        <a:pt x="2857" y="4043"/>
                      </a:cubicBezTo>
                      <a:cubicBezTo>
                        <a:pt x="2705" y="3557"/>
                        <a:pt x="2371" y="3192"/>
                        <a:pt x="1946" y="2979"/>
                      </a:cubicBezTo>
                      <a:cubicBezTo>
                        <a:pt x="1748" y="2880"/>
                        <a:pt x="1538" y="2833"/>
                        <a:pt x="1331" y="2833"/>
                      </a:cubicBezTo>
                      <a:cubicBezTo>
                        <a:pt x="965" y="2833"/>
                        <a:pt x="606" y="2981"/>
                        <a:pt x="335" y="3253"/>
                      </a:cubicBezTo>
                      <a:cubicBezTo>
                        <a:pt x="91" y="3496"/>
                        <a:pt x="0" y="3800"/>
                        <a:pt x="0" y="4134"/>
                      </a:cubicBezTo>
                      <a:cubicBezTo>
                        <a:pt x="31" y="4499"/>
                        <a:pt x="122" y="4833"/>
                        <a:pt x="274" y="5137"/>
                      </a:cubicBezTo>
                      <a:cubicBezTo>
                        <a:pt x="578" y="5776"/>
                        <a:pt x="942" y="6414"/>
                        <a:pt x="1368" y="6992"/>
                      </a:cubicBezTo>
                      <a:cubicBezTo>
                        <a:pt x="1581" y="7326"/>
                        <a:pt x="1824" y="7630"/>
                        <a:pt x="2067" y="7934"/>
                      </a:cubicBezTo>
                      <a:cubicBezTo>
                        <a:pt x="2310" y="8238"/>
                        <a:pt x="2584" y="8511"/>
                        <a:pt x="2888" y="8754"/>
                      </a:cubicBezTo>
                      <a:cubicBezTo>
                        <a:pt x="3222" y="9028"/>
                        <a:pt x="3587" y="9180"/>
                        <a:pt x="4012" y="9210"/>
                      </a:cubicBezTo>
                      <a:cubicBezTo>
                        <a:pt x="4408" y="9210"/>
                        <a:pt x="4772" y="9058"/>
                        <a:pt x="5046" y="8754"/>
                      </a:cubicBezTo>
                      <a:cubicBezTo>
                        <a:pt x="5471" y="8147"/>
                        <a:pt x="5745" y="7447"/>
                        <a:pt x="5806" y="6718"/>
                      </a:cubicBezTo>
                      <a:cubicBezTo>
                        <a:pt x="6019" y="5502"/>
                        <a:pt x="5988" y="4286"/>
                        <a:pt x="5745" y="3070"/>
                      </a:cubicBezTo>
                      <a:cubicBezTo>
                        <a:pt x="5623" y="2554"/>
                        <a:pt x="5471" y="2098"/>
                        <a:pt x="5411" y="1703"/>
                      </a:cubicBezTo>
                      <a:cubicBezTo>
                        <a:pt x="5350" y="1338"/>
                        <a:pt x="5411" y="973"/>
                        <a:pt x="5532" y="669"/>
                      </a:cubicBezTo>
                      <a:cubicBezTo>
                        <a:pt x="5654" y="365"/>
                        <a:pt x="5867" y="153"/>
                        <a:pt x="614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47"/>
                <p:cNvSpPr/>
                <p:nvPr/>
              </p:nvSpPr>
              <p:spPr>
                <a:xfrm>
                  <a:off x="5379998" y="2882479"/>
                  <a:ext cx="185622" cy="259177"/>
                </a:xfrm>
                <a:custGeom>
                  <a:avLst/>
                  <a:gdLst/>
                  <a:ahLst/>
                  <a:cxnLst/>
                  <a:rect l="l" t="t" r="r" b="b"/>
                  <a:pathLst>
                    <a:path w="6627" h="9253" extrusionOk="0">
                      <a:moveTo>
                        <a:pt x="6627" y="1"/>
                      </a:moveTo>
                      <a:lnTo>
                        <a:pt x="6627" y="1"/>
                      </a:lnTo>
                      <a:cubicBezTo>
                        <a:pt x="6597" y="31"/>
                        <a:pt x="6597" y="92"/>
                        <a:pt x="6597" y="122"/>
                      </a:cubicBezTo>
                      <a:cubicBezTo>
                        <a:pt x="6597" y="214"/>
                        <a:pt x="6566" y="335"/>
                        <a:pt x="6536" y="487"/>
                      </a:cubicBezTo>
                      <a:cubicBezTo>
                        <a:pt x="6505" y="791"/>
                        <a:pt x="6414" y="1247"/>
                        <a:pt x="6293" y="1764"/>
                      </a:cubicBezTo>
                      <a:cubicBezTo>
                        <a:pt x="5928" y="3192"/>
                        <a:pt x="5350" y="4530"/>
                        <a:pt x="4590" y="5776"/>
                      </a:cubicBezTo>
                      <a:cubicBezTo>
                        <a:pt x="4195" y="6475"/>
                        <a:pt x="3709" y="7113"/>
                        <a:pt x="3192" y="7721"/>
                      </a:cubicBezTo>
                      <a:cubicBezTo>
                        <a:pt x="2767" y="8238"/>
                        <a:pt x="2280" y="8663"/>
                        <a:pt x="1733" y="8998"/>
                      </a:cubicBezTo>
                      <a:cubicBezTo>
                        <a:pt x="1457" y="9147"/>
                        <a:pt x="1150" y="9221"/>
                        <a:pt x="845" y="9221"/>
                      </a:cubicBezTo>
                      <a:cubicBezTo>
                        <a:pt x="715" y="9221"/>
                        <a:pt x="584" y="9208"/>
                        <a:pt x="457" y="9180"/>
                      </a:cubicBezTo>
                      <a:cubicBezTo>
                        <a:pt x="274" y="9150"/>
                        <a:pt x="122" y="9089"/>
                        <a:pt x="1" y="8998"/>
                      </a:cubicBezTo>
                      <a:lnTo>
                        <a:pt x="1" y="8998"/>
                      </a:lnTo>
                      <a:cubicBezTo>
                        <a:pt x="122" y="9089"/>
                        <a:pt x="274" y="9180"/>
                        <a:pt x="426" y="9211"/>
                      </a:cubicBezTo>
                      <a:cubicBezTo>
                        <a:pt x="567" y="9239"/>
                        <a:pt x="708" y="9253"/>
                        <a:pt x="848" y="9253"/>
                      </a:cubicBezTo>
                      <a:cubicBezTo>
                        <a:pt x="1159" y="9253"/>
                        <a:pt x="1460" y="9185"/>
                        <a:pt x="1733" y="9059"/>
                      </a:cubicBezTo>
                      <a:cubicBezTo>
                        <a:pt x="2311" y="8724"/>
                        <a:pt x="2827" y="8299"/>
                        <a:pt x="3223" y="7782"/>
                      </a:cubicBezTo>
                      <a:cubicBezTo>
                        <a:pt x="3770" y="7174"/>
                        <a:pt x="4256" y="6505"/>
                        <a:pt x="4651" y="5837"/>
                      </a:cubicBezTo>
                      <a:cubicBezTo>
                        <a:pt x="5441" y="4590"/>
                        <a:pt x="5989" y="3223"/>
                        <a:pt x="6323" y="1794"/>
                      </a:cubicBezTo>
                      <a:cubicBezTo>
                        <a:pt x="6475" y="1217"/>
                        <a:pt x="6566" y="609"/>
                        <a:pt x="662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47"/>
                <p:cNvSpPr/>
                <p:nvPr/>
              </p:nvSpPr>
              <p:spPr>
                <a:xfrm>
                  <a:off x="5322968" y="2592150"/>
                  <a:ext cx="674313" cy="112432"/>
                </a:xfrm>
                <a:custGeom>
                  <a:avLst/>
                  <a:gdLst/>
                  <a:ahLst/>
                  <a:cxnLst/>
                  <a:rect l="l" t="t" r="r" b="b"/>
                  <a:pathLst>
                    <a:path w="24074" h="4014" extrusionOk="0">
                      <a:moveTo>
                        <a:pt x="426" y="1"/>
                      </a:moveTo>
                      <a:cubicBezTo>
                        <a:pt x="0" y="1308"/>
                        <a:pt x="0" y="2706"/>
                        <a:pt x="426" y="4013"/>
                      </a:cubicBezTo>
                      <a:lnTo>
                        <a:pt x="23526" y="4013"/>
                      </a:lnTo>
                      <a:cubicBezTo>
                        <a:pt x="24074" y="2736"/>
                        <a:pt x="24074" y="1277"/>
                        <a:pt x="2352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7"/>
                <p:cNvSpPr/>
                <p:nvPr/>
              </p:nvSpPr>
              <p:spPr>
                <a:xfrm>
                  <a:off x="5362127" y="2638143"/>
                  <a:ext cx="34928" cy="11092"/>
                </a:xfrm>
                <a:custGeom>
                  <a:avLst/>
                  <a:gdLst/>
                  <a:ahLst/>
                  <a:cxnLst/>
                  <a:rect l="l" t="t" r="r" b="b"/>
                  <a:pathLst>
                    <a:path w="1247" h="396" extrusionOk="0">
                      <a:moveTo>
                        <a:pt x="0" y="0"/>
                      </a:moveTo>
                      <a:lnTo>
                        <a:pt x="0" y="395"/>
                      </a:lnTo>
                      <a:lnTo>
                        <a:pt x="92" y="395"/>
                      </a:lnTo>
                      <a:lnTo>
                        <a:pt x="92" y="91"/>
                      </a:lnTo>
                      <a:lnTo>
                        <a:pt x="1247" y="335"/>
                      </a:lnTo>
                      <a:lnTo>
                        <a:pt x="1247" y="243"/>
                      </a:lnTo>
                      <a:lnTo>
                        <a:pt x="0" y="0"/>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7"/>
                <p:cNvSpPr/>
                <p:nvPr/>
              </p:nvSpPr>
              <p:spPr>
                <a:xfrm>
                  <a:off x="5407252" y="2592150"/>
                  <a:ext cx="37477" cy="112432"/>
                </a:xfrm>
                <a:custGeom>
                  <a:avLst/>
                  <a:gdLst/>
                  <a:ahLst/>
                  <a:cxnLst/>
                  <a:rect l="l" t="t" r="r" b="b"/>
                  <a:pathLst>
                    <a:path w="1338" h="4014" extrusionOk="0">
                      <a:moveTo>
                        <a:pt x="1338" y="1"/>
                      </a:moveTo>
                      <a:cubicBezTo>
                        <a:pt x="1307" y="1"/>
                        <a:pt x="1003" y="882"/>
                        <a:pt x="608" y="2007"/>
                      </a:cubicBezTo>
                      <a:cubicBezTo>
                        <a:pt x="365" y="2676"/>
                        <a:pt x="152" y="3344"/>
                        <a:pt x="0" y="4013"/>
                      </a:cubicBezTo>
                      <a:cubicBezTo>
                        <a:pt x="0" y="4013"/>
                        <a:pt x="335" y="3132"/>
                        <a:pt x="730" y="2037"/>
                      </a:cubicBezTo>
                      <a:cubicBezTo>
                        <a:pt x="973" y="1369"/>
                        <a:pt x="1186" y="670"/>
                        <a:pt x="133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7"/>
                <p:cNvSpPr/>
                <p:nvPr/>
              </p:nvSpPr>
              <p:spPr>
                <a:xfrm>
                  <a:off x="5864440" y="2592150"/>
                  <a:ext cx="40054" cy="112432"/>
                </a:xfrm>
                <a:custGeom>
                  <a:avLst/>
                  <a:gdLst/>
                  <a:ahLst/>
                  <a:cxnLst/>
                  <a:rect l="l" t="t" r="r" b="b"/>
                  <a:pathLst>
                    <a:path w="1430" h="4014" extrusionOk="0">
                      <a:moveTo>
                        <a:pt x="1399" y="1"/>
                      </a:moveTo>
                      <a:cubicBezTo>
                        <a:pt x="1125" y="639"/>
                        <a:pt x="882" y="1308"/>
                        <a:pt x="669" y="1977"/>
                      </a:cubicBezTo>
                      <a:cubicBezTo>
                        <a:pt x="305" y="3101"/>
                        <a:pt x="1" y="4013"/>
                        <a:pt x="31" y="4013"/>
                      </a:cubicBezTo>
                      <a:cubicBezTo>
                        <a:pt x="305" y="3375"/>
                        <a:pt x="548" y="2706"/>
                        <a:pt x="761" y="2037"/>
                      </a:cubicBezTo>
                      <a:cubicBezTo>
                        <a:pt x="1156" y="913"/>
                        <a:pt x="1429" y="1"/>
                        <a:pt x="139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7"/>
                <p:cNvSpPr/>
                <p:nvPr/>
              </p:nvSpPr>
              <p:spPr>
                <a:xfrm>
                  <a:off x="5890854" y="2592150"/>
                  <a:ext cx="39186" cy="112432"/>
                </a:xfrm>
                <a:custGeom>
                  <a:avLst/>
                  <a:gdLst/>
                  <a:ahLst/>
                  <a:cxnLst/>
                  <a:rect l="l" t="t" r="r" b="b"/>
                  <a:pathLst>
                    <a:path w="1399" h="4014" extrusionOk="0">
                      <a:moveTo>
                        <a:pt x="1398" y="1"/>
                      </a:moveTo>
                      <a:cubicBezTo>
                        <a:pt x="1368" y="1"/>
                        <a:pt x="1034" y="882"/>
                        <a:pt x="669" y="2007"/>
                      </a:cubicBezTo>
                      <a:cubicBezTo>
                        <a:pt x="274" y="3101"/>
                        <a:pt x="0" y="4013"/>
                        <a:pt x="30" y="4013"/>
                      </a:cubicBezTo>
                      <a:cubicBezTo>
                        <a:pt x="31" y="4014"/>
                        <a:pt x="32" y="4014"/>
                        <a:pt x="32" y="4014"/>
                      </a:cubicBezTo>
                      <a:cubicBezTo>
                        <a:pt x="72" y="4014"/>
                        <a:pt x="401" y="3114"/>
                        <a:pt x="760" y="2037"/>
                      </a:cubicBezTo>
                      <a:cubicBezTo>
                        <a:pt x="1003" y="1369"/>
                        <a:pt x="1216" y="670"/>
                        <a:pt x="13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7"/>
                <p:cNvSpPr/>
                <p:nvPr/>
              </p:nvSpPr>
              <p:spPr>
                <a:xfrm>
                  <a:off x="5231850" y="2512992"/>
                  <a:ext cx="673472" cy="80053"/>
                </a:xfrm>
                <a:custGeom>
                  <a:avLst/>
                  <a:gdLst/>
                  <a:ahLst/>
                  <a:cxnLst/>
                  <a:rect l="l" t="t" r="r" b="b"/>
                  <a:pathLst>
                    <a:path w="24044" h="2858" extrusionOk="0">
                      <a:moveTo>
                        <a:pt x="396" y="0"/>
                      </a:moveTo>
                      <a:cubicBezTo>
                        <a:pt x="1" y="912"/>
                        <a:pt x="1" y="1945"/>
                        <a:pt x="396" y="2857"/>
                      </a:cubicBezTo>
                      <a:lnTo>
                        <a:pt x="23527" y="2857"/>
                      </a:lnTo>
                      <a:cubicBezTo>
                        <a:pt x="24044" y="1976"/>
                        <a:pt x="24044" y="882"/>
                        <a:pt x="23527" y="0"/>
                      </a:cubicBez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7"/>
                <p:cNvSpPr/>
                <p:nvPr/>
              </p:nvSpPr>
              <p:spPr>
                <a:xfrm>
                  <a:off x="5287199" y="2552991"/>
                  <a:ext cx="29831" cy="12801"/>
                </a:xfrm>
                <a:custGeom>
                  <a:avLst/>
                  <a:gdLst/>
                  <a:ahLst/>
                  <a:cxnLst/>
                  <a:rect l="l" t="t" r="r" b="b"/>
                  <a:pathLst>
                    <a:path w="1065" h="457" extrusionOk="0">
                      <a:moveTo>
                        <a:pt x="1" y="1"/>
                      </a:moveTo>
                      <a:lnTo>
                        <a:pt x="1" y="457"/>
                      </a:lnTo>
                      <a:lnTo>
                        <a:pt x="183" y="457"/>
                      </a:lnTo>
                      <a:lnTo>
                        <a:pt x="183" y="244"/>
                      </a:lnTo>
                      <a:lnTo>
                        <a:pt x="1064" y="244"/>
                      </a:lnTo>
                      <a:lnTo>
                        <a:pt x="1064" y="1"/>
                      </a:lnTo>
                      <a:close/>
                    </a:path>
                  </a:pathLst>
                </a:custGeom>
                <a:solidFill>
                  <a:srgbClr val="F5F5F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7"/>
                <p:cNvSpPr/>
                <p:nvPr/>
              </p:nvSpPr>
              <p:spPr>
                <a:xfrm>
                  <a:off x="5331483" y="2512992"/>
                  <a:ext cx="71538" cy="80053"/>
                </a:xfrm>
                <a:custGeom>
                  <a:avLst/>
                  <a:gdLst/>
                  <a:ahLst/>
                  <a:cxnLst/>
                  <a:rect l="l" t="t" r="r" b="b"/>
                  <a:pathLst>
                    <a:path w="2554" h="2858" extrusionOk="0">
                      <a:moveTo>
                        <a:pt x="0" y="0"/>
                      </a:moveTo>
                      <a:lnTo>
                        <a:pt x="1094" y="2857"/>
                      </a:lnTo>
                      <a:lnTo>
                        <a:pt x="2553" y="2857"/>
                      </a:lnTo>
                      <a:lnTo>
                        <a:pt x="1641"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7"/>
                <p:cNvSpPr/>
                <p:nvPr/>
              </p:nvSpPr>
              <p:spPr>
                <a:xfrm>
                  <a:off x="5729065" y="2512992"/>
                  <a:ext cx="71566" cy="80053"/>
                </a:xfrm>
                <a:custGeom>
                  <a:avLst/>
                  <a:gdLst/>
                  <a:ahLst/>
                  <a:cxnLst/>
                  <a:rect l="l" t="t" r="r" b="b"/>
                  <a:pathLst>
                    <a:path w="2555" h="2858" extrusionOk="0">
                      <a:moveTo>
                        <a:pt x="1" y="0"/>
                      </a:moveTo>
                      <a:lnTo>
                        <a:pt x="1095" y="2857"/>
                      </a:lnTo>
                      <a:lnTo>
                        <a:pt x="2554" y="2857"/>
                      </a:lnTo>
                      <a:lnTo>
                        <a:pt x="1612"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6" name="Google Shape;1366;p47"/>
              <p:cNvGrpSpPr/>
              <p:nvPr/>
            </p:nvGrpSpPr>
            <p:grpSpPr>
              <a:xfrm>
                <a:off x="3924171" y="2087297"/>
                <a:ext cx="700119" cy="78874"/>
                <a:chOff x="1016250" y="4305075"/>
                <a:chExt cx="944575" cy="106400"/>
              </a:xfrm>
            </p:grpSpPr>
            <p:sp>
              <p:nvSpPr>
                <p:cNvPr id="1367" name="Google Shape;1367;p47"/>
                <p:cNvSpPr/>
                <p:nvPr/>
              </p:nvSpPr>
              <p:spPr>
                <a:xfrm>
                  <a:off x="1016250" y="4310375"/>
                  <a:ext cx="57000" cy="76775"/>
                </a:xfrm>
                <a:custGeom>
                  <a:avLst/>
                  <a:gdLst/>
                  <a:ahLst/>
                  <a:cxnLst/>
                  <a:rect l="l" t="t" r="r" b="b"/>
                  <a:pathLst>
                    <a:path w="2280" h="3071" extrusionOk="0">
                      <a:moveTo>
                        <a:pt x="0" y="1"/>
                      </a:moveTo>
                      <a:lnTo>
                        <a:pt x="0" y="3071"/>
                      </a:lnTo>
                      <a:lnTo>
                        <a:pt x="365" y="3071"/>
                      </a:lnTo>
                      <a:lnTo>
                        <a:pt x="365" y="1612"/>
                      </a:lnTo>
                      <a:lnTo>
                        <a:pt x="1854" y="1612"/>
                      </a:lnTo>
                      <a:lnTo>
                        <a:pt x="1854" y="3071"/>
                      </a:lnTo>
                      <a:lnTo>
                        <a:pt x="2280" y="3071"/>
                      </a:lnTo>
                      <a:lnTo>
                        <a:pt x="2280" y="1"/>
                      </a:lnTo>
                      <a:lnTo>
                        <a:pt x="1854" y="1"/>
                      </a:lnTo>
                      <a:lnTo>
                        <a:pt x="1854" y="1277"/>
                      </a:lnTo>
                      <a:lnTo>
                        <a:pt x="365" y="1277"/>
                      </a:lnTo>
                      <a:lnTo>
                        <a:pt x="36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47"/>
                <p:cNvSpPr/>
                <p:nvPr/>
              </p:nvSpPr>
              <p:spPr>
                <a:xfrm>
                  <a:off x="1089200" y="4308875"/>
                  <a:ext cx="12175" cy="78275"/>
                </a:xfrm>
                <a:custGeom>
                  <a:avLst/>
                  <a:gdLst/>
                  <a:ahLst/>
                  <a:cxnLst/>
                  <a:rect l="l" t="t" r="r" b="b"/>
                  <a:pathLst>
                    <a:path w="487" h="3131" extrusionOk="0">
                      <a:moveTo>
                        <a:pt x="274" y="0"/>
                      </a:moveTo>
                      <a:cubicBezTo>
                        <a:pt x="122" y="0"/>
                        <a:pt x="0" y="122"/>
                        <a:pt x="0" y="274"/>
                      </a:cubicBezTo>
                      <a:cubicBezTo>
                        <a:pt x="0" y="395"/>
                        <a:pt x="91" y="517"/>
                        <a:pt x="243" y="517"/>
                      </a:cubicBezTo>
                      <a:cubicBezTo>
                        <a:pt x="395" y="517"/>
                        <a:pt x="487" y="426"/>
                        <a:pt x="487" y="274"/>
                      </a:cubicBezTo>
                      <a:cubicBezTo>
                        <a:pt x="487" y="152"/>
                        <a:pt x="426" y="61"/>
                        <a:pt x="274" y="0"/>
                      </a:cubicBezTo>
                      <a:close/>
                      <a:moveTo>
                        <a:pt x="31" y="912"/>
                      </a:moveTo>
                      <a:lnTo>
                        <a:pt x="31" y="3131"/>
                      </a:lnTo>
                      <a:lnTo>
                        <a:pt x="456" y="3131"/>
                      </a:lnTo>
                      <a:lnTo>
                        <a:pt x="456" y="912"/>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7"/>
                <p:cNvSpPr/>
                <p:nvPr/>
              </p:nvSpPr>
              <p:spPr>
                <a:xfrm>
                  <a:off x="1112000" y="4330150"/>
                  <a:ext cx="36500" cy="58525"/>
                </a:xfrm>
                <a:custGeom>
                  <a:avLst/>
                  <a:gdLst/>
                  <a:ahLst/>
                  <a:cxnLst/>
                  <a:rect l="l" t="t" r="r" b="b"/>
                  <a:pathLst>
                    <a:path w="1460" h="2341" extrusionOk="0">
                      <a:moveTo>
                        <a:pt x="882" y="0"/>
                      </a:moveTo>
                      <a:cubicBezTo>
                        <a:pt x="426" y="0"/>
                        <a:pt x="122" y="304"/>
                        <a:pt x="122" y="638"/>
                      </a:cubicBezTo>
                      <a:cubicBezTo>
                        <a:pt x="122" y="912"/>
                        <a:pt x="304" y="1094"/>
                        <a:pt x="699" y="1246"/>
                      </a:cubicBezTo>
                      <a:cubicBezTo>
                        <a:pt x="1003" y="1368"/>
                        <a:pt x="1094" y="1490"/>
                        <a:pt x="1094" y="1672"/>
                      </a:cubicBezTo>
                      <a:cubicBezTo>
                        <a:pt x="1094" y="1854"/>
                        <a:pt x="1003" y="2006"/>
                        <a:pt x="699" y="2006"/>
                      </a:cubicBezTo>
                      <a:cubicBezTo>
                        <a:pt x="486" y="2006"/>
                        <a:pt x="274" y="1945"/>
                        <a:pt x="152" y="1854"/>
                      </a:cubicBezTo>
                      <a:lnTo>
                        <a:pt x="0" y="2189"/>
                      </a:lnTo>
                      <a:cubicBezTo>
                        <a:pt x="152" y="2280"/>
                        <a:pt x="395" y="2341"/>
                        <a:pt x="608" y="2341"/>
                      </a:cubicBezTo>
                      <a:cubicBezTo>
                        <a:pt x="1155" y="2341"/>
                        <a:pt x="1459" y="2067"/>
                        <a:pt x="1459" y="1702"/>
                      </a:cubicBezTo>
                      <a:cubicBezTo>
                        <a:pt x="1459" y="1368"/>
                        <a:pt x="1246" y="1155"/>
                        <a:pt x="882" y="1003"/>
                      </a:cubicBezTo>
                      <a:cubicBezTo>
                        <a:pt x="578" y="912"/>
                        <a:pt x="456" y="821"/>
                        <a:pt x="456" y="638"/>
                      </a:cubicBezTo>
                      <a:cubicBezTo>
                        <a:pt x="456" y="486"/>
                        <a:pt x="608" y="334"/>
                        <a:pt x="851" y="334"/>
                      </a:cubicBezTo>
                      <a:cubicBezTo>
                        <a:pt x="1064" y="334"/>
                        <a:pt x="1216" y="395"/>
                        <a:pt x="1307" y="456"/>
                      </a:cubicBezTo>
                      <a:lnTo>
                        <a:pt x="1398" y="152"/>
                      </a:lnTo>
                      <a:cubicBezTo>
                        <a:pt x="1307" y="61"/>
                        <a:pt x="1094" y="0"/>
                        <a:pt x="88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7"/>
                <p:cNvSpPr/>
                <p:nvPr/>
              </p:nvSpPr>
              <p:spPr>
                <a:xfrm>
                  <a:off x="1156825" y="4315700"/>
                  <a:ext cx="31950" cy="71450"/>
                </a:xfrm>
                <a:custGeom>
                  <a:avLst/>
                  <a:gdLst/>
                  <a:ahLst/>
                  <a:cxnLst/>
                  <a:rect l="l" t="t" r="r" b="b"/>
                  <a:pathLst>
                    <a:path w="1278" h="2858" extrusionOk="0">
                      <a:moveTo>
                        <a:pt x="730" y="1"/>
                      </a:moveTo>
                      <a:lnTo>
                        <a:pt x="335" y="92"/>
                      </a:lnTo>
                      <a:lnTo>
                        <a:pt x="335" y="609"/>
                      </a:lnTo>
                      <a:lnTo>
                        <a:pt x="0" y="609"/>
                      </a:lnTo>
                      <a:lnTo>
                        <a:pt x="0" y="912"/>
                      </a:lnTo>
                      <a:lnTo>
                        <a:pt x="335" y="912"/>
                      </a:lnTo>
                      <a:lnTo>
                        <a:pt x="335" y="2128"/>
                      </a:lnTo>
                      <a:cubicBezTo>
                        <a:pt x="335" y="2402"/>
                        <a:pt x="365" y="2584"/>
                        <a:pt x="487" y="2706"/>
                      </a:cubicBezTo>
                      <a:cubicBezTo>
                        <a:pt x="548" y="2767"/>
                        <a:pt x="700" y="2858"/>
                        <a:pt x="912" y="2858"/>
                      </a:cubicBezTo>
                      <a:cubicBezTo>
                        <a:pt x="1064" y="2858"/>
                        <a:pt x="1155" y="2858"/>
                        <a:pt x="1247" y="2827"/>
                      </a:cubicBezTo>
                      <a:lnTo>
                        <a:pt x="1247" y="2523"/>
                      </a:lnTo>
                      <a:cubicBezTo>
                        <a:pt x="1216" y="2554"/>
                        <a:pt x="1125" y="2554"/>
                        <a:pt x="1034" y="2554"/>
                      </a:cubicBezTo>
                      <a:cubicBezTo>
                        <a:pt x="791" y="2554"/>
                        <a:pt x="730" y="2402"/>
                        <a:pt x="730" y="2128"/>
                      </a:cubicBezTo>
                      <a:lnTo>
                        <a:pt x="730" y="943"/>
                      </a:lnTo>
                      <a:lnTo>
                        <a:pt x="1277" y="943"/>
                      </a:lnTo>
                      <a:lnTo>
                        <a:pt x="1277" y="639"/>
                      </a:lnTo>
                      <a:lnTo>
                        <a:pt x="730" y="639"/>
                      </a:lnTo>
                      <a:lnTo>
                        <a:pt x="73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7"/>
                <p:cNvSpPr/>
                <p:nvPr/>
              </p:nvSpPr>
              <p:spPr>
                <a:xfrm>
                  <a:off x="1194825" y="4330150"/>
                  <a:ext cx="53975" cy="57775"/>
                </a:xfrm>
                <a:custGeom>
                  <a:avLst/>
                  <a:gdLst/>
                  <a:ahLst/>
                  <a:cxnLst/>
                  <a:rect l="l" t="t" r="r" b="b"/>
                  <a:pathLst>
                    <a:path w="2159" h="2311" extrusionOk="0">
                      <a:moveTo>
                        <a:pt x="1125" y="304"/>
                      </a:moveTo>
                      <a:cubicBezTo>
                        <a:pt x="1581" y="304"/>
                        <a:pt x="1794" y="760"/>
                        <a:pt x="1794" y="1125"/>
                      </a:cubicBezTo>
                      <a:cubicBezTo>
                        <a:pt x="1794" y="1672"/>
                        <a:pt x="1490" y="2006"/>
                        <a:pt x="1094" y="2006"/>
                      </a:cubicBezTo>
                      <a:cubicBezTo>
                        <a:pt x="669" y="2006"/>
                        <a:pt x="426" y="1672"/>
                        <a:pt x="426" y="1186"/>
                      </a:cubicBezTo>
                      <a:cubicBezTo>
                        <a:pt x="426" y="760"/>
                        <a:pt x="639" y="304"/>
                        <a:pt x="1125" y="304"/>
                      </a:cubicBezTo>
                      <a:close/>
                      <a:moveTo>
                        <a:pt x="1094" y="0"/>
                      </a:moveTo>
                      <a:cubicBezTo>
                        <a:pt x="487" y="0"/>
                        <a:pt x="0" y="456"/>
                        <a:pt x="0" y="1186"/>
                      </a:cubicBezTo>
                      <a:cubicBezTo>
                        <a:pt x="0" y="1854"/>
                        <a:pt x="456" y="2310"/>
                        <a:pt x="1064" y="2310"/>
                      </a:cubicBezTo>
                      <a:cubicBezTo>
                        <a:pt x="1581" y="2310"/>
                        <a:pt x="2158" y="1945"/>
                        <a:pt x="2158" y="1125"/>
                      </a:cubicBezTo>
                      <a:cubicBezTo>
                        <a:pt x="2158" y="456"/>
                        <a:pt x="1733" y="0"/>
                        <a:pt x="1094"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7"/>
                <p:cNvSpPr/>
                <p:nvPr/>
              </p:nvSpPr>
              <p:spPr>
                <a:xfrm>
                  <a:off x="1261700" y="4330150"/>
                  <a:ext cx="27375" cy="57000"/>
                </a:xfrm>
                <a:custGeom>
                  <a:avLst/>
                  <a:gdLst/>
                  <a:ahLst/>
                  <a:cxnLst/>
                  <a:rect l="l" t="t" r="r" b="b"/>
                  <a:pathLst>
                    <a:path w="1095" h="2280" extrusionOk="0">
                      <a:moveTo>
                        <a:pt x="973" y="0"/>
                      </a:moveTo>
                      <a:cubicBezTo>
                        <a:pt x="699" y="0"/>
                        <a:pt x="486" y="183"/>
                        <a:pt x="365" y="486"/>
                      </a:cubicBezTo>
                      <a:lnTo>
                        <a:pt x="365" y="61"/>
                      </a:lnTo>
                      <a:lnTo>
                        <a:pt x="30" y="61"/>
                      </a:lnTo>
                      <a:lnTo>
                        <a:pt x="30" y="760"/>
                      </a:lnTo>
                      <a:lnTo>
                        <a:pt x="0" y="760"/>
                      </a:lnTo>
                      <a:lnTo>
                        <a:pt x="0" y="2280"/>
                      </a:lnTo>
                      <a:lnTo>
                        <a:pt x="395" y="2280"/>
                      </a:lnTo>
                      <a:lnTo>
                        <a:pt x="395" y="1094"/>
                      </a:lnTo>
                      <a:lnTo>
                        <a:pt x="395" y="912"/>
                      </a:lnTo>
                      <a:cubicBezTo>
                        <a:pt x="426" y="608"/>
                        <a:pt x="669" y="365"/>
                        <a:pt x="912" y="365"/>
                      </a:cubicBezTo>
                      <a:lnTo>
                        <a:pt x="1094" y="365"/>
                      </a:lnTo>
                      <a:lnTo>
                        <a:pt x="109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7"/>
                <p:cNvSpPr/>
                <p:nvPr/>
              </p:nvSpPr>
              <p:spPr>
                <a:xfrm>
                  <a:off x="1295125" y="4330900"/>
                  <a:ext cx="52450" cy="80575"/>
                </a:xfrm>
                <a:custGeom>
                  <a:avLst/>
                  <a:gdLst/>
                  <a:ahLst/>
                  <a:cxnLst/>
                  <a:rect l="l" t="t" r="r" b="b"/>
                  <a:pathLst>
                    <a:path w="2098" h="3223" extrusionOk="0">
                      <a:moveTo>
                        <a:pt x="0" y="1"/>
                      </a:moveTo>
                      <a:lnTo>
                        <a:pt x="821" y="2007"/>
                      </a:lnTo>
                      <a:cubicBezTo>
                        <a:pt x="852" y="2098"/>
                        <a:pt x="852" y="2098"/>
                        <a:pt x="852" y="2128"/>
                      </a:cubicBezTo>
                      <a:cubicBezTo>
                        <a:pt x="852" y="2159"/>
                        <a:pt x="821" y="2219"/>
                        <a:pt x="821" y="2250"/>
                      </a:cubicBezTo>
                      <a:cubicBezTo>
                        <a:pt x="700" y="2463"/>
                        <a:pt x="578" y="2615"/>
                        <a:pt x="456" y="2706"/>
                      </a:cubicBezTo>
                      <a:cubicBezTo>
                        <a:pt x="365" y="2767"/>
                        <a:pt x="244" y="2858"/>
                        <a:pt x="122" y="2888"/>
                      </a:cubicBezTo>
                      <a:lnTo>
                        <a:pt x="244" y="3222"/>
                      </a:lnTo>
                      <a:cubicBezTo>
                        <a:pt x="365" y="3192"/>
                        <a:pt x="548" y="3162"/>
                        <a:pt x="730" y="2979"/>
                      </a:cubicBezTo>
                      <a:cubicBezTo>
                        <a:pt x="1003" y="2736"/>
                        <a:pt x="1186" y="2371"/>
                        <a:pt x="1490" y="1611"/>
                      </a:cubicBezTo>
                      <a:lnTo>
                        <a:pt x="2098" y="31"/>
                      </a:lnTo>
                      <a:lnTo>
                        <a:pt x="1672" y="31"/>
                      </a:lnTo>
                      <a:lnTo>
                        <a:pt x="1216" y="1338"/>
                      </a:lnTo>
                      <a:cubicBezTo>
                        <a:pt x="1155" y="1490"/>
                        <a:pt x="1125" y="1672"/>
                        <a:pt x="1064" y="1794"/>
                      </a:cubicBezTo>
                      <a:cubicBezTo>
                        <a:pt x="1034" y="1642"/>
                        <a:pt x="973" y="1490"/>
                        <a:pt x="912" y="1338"/>
                      </a:cubicBezTo>
                      <a:lnTo>
                        <a:pt x="426" y="31"/>
                      </a:lnTo>
                      <a:lnTo>
                        <a:pt x="426"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7"/>
                <p:cNvSpPr/>
                <p:nvPr/>
              </p:nvSpPr>
              <p:spPr>
                <a:xfrm>
                  <a:off x="1376425" y="4330150"/>
                  <a:ext cx="53975" cy="57775"/>
                </a:xfrm>
                <a:custGeom>
                  <a:avLst/>
                  <a:gdLst/>
                  <a:ahLst/>
                  <a:cxnLst/>
                  <a:rect l="l" t="t" r="r" b="b"/>
                  <a:pathLst>
                    <a:path w="2159" h="2311" extrusionOk="0">
                      <a:moveTo>
                        <a:pt x="1095" y="304"/>
                      </a:moveTo>
                      <a:cubicBezTo>
                        <a:pt x="1551" y="304"/>
                        <a:pt x="1733" y="760"/>
                        <a:pt x="1733" y="1125"/>
                      </a:cubicBezTo>
                      <a:cubicBezTo>
                        <a:pt x="1733" y="1672"/>
                        <a:pt x="1429" y="2006"/>
                        <a:pt x="1065" y="2006"/>
                      </a:cubicBezTo>
                      <a:cubicBezTo>
                        <a:pt x="639" y="2006"/>
                        <a:pt x="366" y="1672"/>
                        <a:pt x="366" y="1186"/>
                      </a:cubicBezTo>
                      <a:cubicBezTo>
                        <a:pt x="366" y="760"/>
                        <a:pt x="609" y="304"/>
                        <a:pt x="1095" y="304"/>
                      </a:cubicBezTo>
                      <a:close/>
                      <a:moveTo>
                        <a:pt x="1095" y="0"/>
                      </a:moveTo>
                      <a:cubicBezTo>
                        <a:pt x="487" y="0"/>
                        <a:pt x="1" y="456"/>
                        <a:pt x="1" y="1186"/>
                      </a:cubicBezTo>
                      <a:cubicBezTo>
                        <a:pt x="1" y="1854"/>
                        <a:pt x="457" y="2310"/>
                        <a:pt x="1065" y="2310"/>
                      </a:cubicBezTo>
                      <a:cubicBezTo>
                        <a:pt x="1581" y="2310"/>
                        <a:pt x="2159" y="1945"/>
                        <a:pt x="2159" y="1125"/>
                      </a:cubicBezTo>
                      <a:cubicBezTo>
                        <a:pt x="2159" y="456"/>
                        <a:pt x="1703" y="0"/>
                        <a:pt x="10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7"/>
                <p:cNvSpPr/>
                <p:nvPr/>
              </p:nvSpPr>
              <p:spPr>
                <a:xfrm>
                  <a:off x="1435700" y="4305075"/>
                  <a:ext cx="36500" cy="82850"/>
                </a:xfrm>
                <a:custGeom>
                  <a:avLst/>
                  <a:gdLst/>
                  <a:ahLst/>
                  <a:cxnLst/>
                  <a:rect l="l" t="t" r="r" b="b"/>
                  <a:pathLst>
                    <a:path w="1460" h="3314" extrusionOk="0">
                      <a:moveTo>
                        <a:pt x="1125" y="0"/>
                      </a:moveTo>
                      <a:cubicBezTo>
                        <a:pt x="913" y="0"/>
                        <a:pt x="730" y="61"/>
                        <a:pt x="578" y="213"/>
                      </a:cubicBezTo>
                      <a:cubicBezTo>
                        <a:pt x="396" y="365"/>
                        <a:pt x="305" y="669"/>
                        <a:pt x="305" y="973"/>
                      </a:cubicBezTo>
                      <a:lnTo>
                        <a:pt x="305" y="1064"/>
                      </a:lnTo>
                      <a:lnTo>
                        <a:pt x="1" y="1064"/>
                      </a:lnTo>
                      <a:lnTo>
                        <a:pt x="1" y="1368"/>
                      </a:lnTo>
                      <a:lnTo>
                        <a:pt x="305" y="1368"/>
                      </a:lnTo>
                      <a:lnTo>
                        <a:pt x="305" y="3283"/>
                      </a:lnTo>
                      <a:lnTo>
                        <a:pt x="305" y="3313"/>
                      </a:lnTo>
                      <a:lnTo>
                        <a:pt x="730" y="3313"/>
                      </a:lnTo>
                      <a:lnTo>
                        <a:pt x="730" y="1429"/>
                      </a:lnTo>
                      <a:lnTo>
                        <a:pt x="1277" y="1429"/>
                      </a:lnTo>
                      <a:lnTo>
                        <a:pt x="1277" y="1125"/>
                      </a:lnTo>
                      <a:lnTo>
                        <a:pt x="730" y="1125"/>
                      </a:lnTo>
                      <a:lnTo>
                        <a:pt x="730" y="1003"/>
                      </a:lnTo>
                      <a:cubicBezTo>
                        <a:pt x="730" y="669"/>
                        <a:pt x="821" y="365"/>
                        <a:pt x="1156" y="365"/>
                      </a:cubicBezTo>
                      <a:cubicBezTo>
                        <a:pt x="1277" y="365"/>
                        <a:pt x="1338" y="365"/>
                        <a:pt x="1429" y="395"/>
                      </a:cubicBezTo>
                      <a:lnTo>
                        <a:pt x="1460" y="91"/>
                      </a:lnTo>
                      <a:cubicBezTo>
                        <a:pt x="1368" y="61"/>
                        <a:pt x="1277" y="0"/>
                        <a:pt x="112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7"/>
                <p:cNvSpPr/>
                <p:nvPr/>
              </p:nvSpPr>
              <p:spPr>
                <a:xfrm>
                  <a:off x="1500300" y="4310375"/>
                  <a:ext cx="43325" cy="76775"/>
                </a:xfrm>
                <a:custGeom>
                  <a:avLst/>
                  <a:gdLst/>
                  <a:ahLst/>
                  <a:cxnLst/>
                  <a:rect l="l" t="t" r="r" b="b"/>
                  <a:pathLst>
                    <a:path w="1733" h="3071" extrusionOk="0">
                      <a:moveTo>
                        <a:pt x="0" y="1"/>
                      </a:moveTo>
                      <a:lnTo>
                        <a:pt x="0" y="3071"/>
                      </a:lnTo>
                      <a:lnTo>
                        <a:pt x="1733" y="3071"/>
                      </a:lnTo>
                      <a:lnTo>
                        <a:pt x="1733" y="2736"/>
                      </a:lnTo>
                      <a:lnTo>
                        <a:pt x="395" y="2736"/>
                      </a:lnTo>
                      <a:lnTo>
                        <a:pt x="39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7"/>
                <p:cNvSpPr/>
                <p:nvPr/>
              </p:nvSpPr>
              <p:spPr>
                <a:xfrm>
                  <a:off x="1548925" y="4330900"/>
                  <a:ext cx="44850" cy="57775"/>
                </a:xfrm>
                <a:custGeom>
                  <a:avLst/>
                  <a:gdLst/>
                  <a:ahLst/>
                  <a:cxnLst/>
                  <a:rect l="l" t="t" r="r" b="b"/>
                  <a:pathLst>
                    <a:path w="1794" h="2311" extrusionOk="0">
                      <a:moveTo>
                        <a:pt x="1368" y="1095"/>
                      </a:moveTo>
                      <a:lnTo>
                        <a:pt x="1368" y="1490"/>
                      </a:lnTo>
                      <a:cubicBezTo>
                        <a:pt x="1368" y="1520"/>
                        <a:pt x="1338" y="1551"/>
                        <a:pt x="1338" y="1611"/>
                      </a:cubicBezTo>
                      <a:cubicBezTo>
                        <a:pt x="1247" y="1794"/>
                        <a:pt x="1095" y="1976"/>
                        <a:pt x="791" y="1976"/>
                      </a:cubicBezTo>
                      <a:cubicBezTo>
                        <a:pt x="609" y="1976"/>
                        <a:pt x="426" y="1855"/>
                        <a:pt x="426" y="1611"/>
                      </a:cubicBezTo>
                      <a:cubicBezTo>
                        <a:pt x="426" y="1186"/>
                        <a:pt x="912" y="1095"/>
                        <a:pt x="1368" y="1095"/>
                      </a:cubicBezTo>
                      <a:close/>
                      <a:moveTo>
                        <a:pt x="912" y="1"/>
                      </a:moveTo>
                      <a:cubicBezTo>
                        <a:pt x="639" y="1"/>
                        <a:pt x="365" y="92"/>
                        <a:pt x="183" y="183"/>
                      </a:cubicBezTo>
                      <a:lnTo>
                        <a:pt x="274" y="456"/>
                      </a:lnTo>
                      <a:cubicBezTo>
                        <a:pt x="426" y="396"/>
                        <a:pt x="639" y="304"/>
                        <a:pt x="821" y="304"/>
                      </a:cubicBezTo>
                      <a:cubicBezTo>
                        <a:pt x="1277" y="304"/>
                        <a:pt x="1338" y="608"/>
                        <a:pt x="1338" y="791"/>
                      </a:cubicBezTo>
                      <a:lnTo>
                        <a:pt x="1338" y="852"/>
                      </a:lnTo>
                      <a:cubicBezTo>
                        <a:pt x="457" y="852"/>
                        <a:pt x="1" y="1156"/>
                        <a:pt x="1" y="1672"/>
                      </a:cubicBezTo>
                      <a:cubicBezTo>
                        <a:pt x="1" y="2007"/>
                        <a:pt x="244" y="2311"/>
                        <a:pt x="669" y="2311"/>
                      </a:cubicBezTo>
                      <a:cubicBezTo>
                        <a:pt x="1034" y="2311"/>
                        <a:pt x="1247" y="2159"/>
                        <a:pt x="1368" y="1976"/>
                      </a:cubicBezTo>
                      <a:lnTo>
                        <a:pt x="1399" y="2250"/>
                      </a:lnTo>
                      <a:lnTo>
                        <a:pt x="1399" y="2280"/>
                      </a:lnTo>
                      <a:lnTo>
                        <a:pt x="1794" y="2280"/>
                      </a:lnTo>
                      <a:cubicBezTo>
                        <a:pt x="1733" y="2128"/>
                        <a:pt x="1733" y="1946"/>
                        <a:pt x="1733" y="1733"/>
                      </a:cubicBezTo>
                      <a:lnTo>
                        <a:pt x="1733" y="912"/>
                      </a:lnTo>
                      <a:cubicBezTo>
                        <a:pt x="1733" y="456"/>
                        <a:pt x="1581" y="1"/>
                        <a:pt x="91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47"/>
                <p:cNvSpPr/>
                <p:nvPr/>
              </p:nvSpPr>
              <p:spPr>
                <a:xfrm>
                  <a:off x="1608950" y="4330150"/>
                  <a:ext cx="47150" cy="57775"/>
                </a:xfrm>
                <a:custGeom>
                  <a:avLst/>
                  <a:gdLst/>
                  <a:ahLst/>
                  <a:cxnLst/>
                  <a:rect l="l" t="t" r="r" b="b"/>
                  <a:pathLst>
                    <a:path w="1886" h="2311" extrusionOk="0">
                      <a:moveTo>
                        <a:pt x="1095" y="0"/>
                      </a:moveTo>
                      <a:cubicBezTo>
                        <a:pt x="761" y="0"/>
                        <a:pt x="487" y="183"/>
                        <a:pt x="366" y="426"/>
                      </a:cubicBezTo>
                      <a:lnTo>
                        <a:pt x="335" y="31"/>
                      </a:lnTo>
                      <a:lnTo>
                        <a:pt x="1" y="31"/>
                      </a:lnTo>
                      <a:lnTo>
                        <a:pt x="1" y="638"/>
                      </a:lnTo>
                      <a:lnTo>
                        <a:pt x="1" y="2310"/>
                      </a:lnTo>
                      <a:lnTo>
                        <a:pt x="426" y="2310"/>
                      </a:lnTo>
                      <a:lnTo>
                        <a:pt x="426" y="973"/>
                      </a:lnTo>
                      <a:cubicBezTo>
                        <a:pt x="426" y="912"/>
                        <a:pt x="457" y="821"/>
                        <a:pt x="457" y="790"/>
                      </a:cubicBezTo>
                      <a:cubicBezTo>
                        <a:pt x="518" y="547"/>
                        <a:pt x="730" y="365"/>
                        <a:pt x="974" y="365"/>
                      </a:cubicBezTo>
                      <a:cubicBezTo>
                        <a:pt x="1369" y="365"/>
                        <a:pt x="1490" y="669"/>
                        <a:pt x="1490" y="1003"/>
                      </a:cubicBezTo>
                      <a:lnTo>
                        <a:pt x="1490" y="2280"/>
                      </a:lnTo>
                      <a:lnTo>
                        <a:pt x="1885" y="2280"/>
                      </a:lnTo>
                      <a:lnTo>
                        <a:pt x="1885" y="942"/>
                      </a:lnTo>
                      <a:cubicBezTo>
                        <a:pt x="1885" y="183"/>
                        <a:pt x="1399" y="0"/>
                        <a:pt x="109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47"/>
                <p:cNvSpPr/>
                <p:nvPr/>
              </p:nvSpPr>
              <p:spPr>
                <a:xfrm>
                  <a:off x="1669750" y="4332425"/>
                  <a:ext cx="49425" cy="79050"/>
                </a:xfrm>
                <a:custGeom>
                  <a:avLst/>
                  <a:gdLst/>
                  <a:ahLst/>
                  <a:cxnLst/>
                  <a:rect l="l" t="t" r="r" b="b"/>
                  <a:pathLst>
                    <a:path w="1977" h="3162" extrusionOk="0">
                      <a:moveTo>
                        <a:pt x="973" y="243"/>
                      </a:moveTo>
                      <a:cubicBezTo>
                        <a:pt x="1277" y="243"/>
                        <a:pt x="1490" y="426"/>
                        <a:pt x="1551" y="669"/>
                      </a:cubicBezTo>
                      <a:cubicBezTo>
                        <a:pt x="1581" y="730"/>
                        <a:pt x="1581" y="791"/>
                        <a:pt x="1581" y="851"/>
                      </a:cubicBezTo>
                      <a:lnTo>
                        <a:pt x="1581" y="1216"/>
                      </a:lnTo>
                      <a:cubicBezTo>
                        <a:pt x="1581" y="1307"/>
                        <a:pt x="1581" y="1399"/>
                        <a:pt x="1551" y="1459"/>
                      </a:cubicBezTo>
                      <a:cubicBezTo>
                        <a:pt x="1429" y="1733"/>
                        <a:pt x="1216" y="1885"/>
                        <a:pt x="973" y="1885"/>
                      </a:cubicBezTo>
                      <a:cubicBezTo>
                        <a:pt x="578" y="1885"/>
                        <a:pt x="335" y="1490"/>
                        <a:pt x="335" y="1095"/>
                      </a:cubicBezTo>
                      <a:cubicBezTo>
                        <a:pt x="335" y="578"/>
                        <a:pt x="608" y="243"/>
                        <a:pt x="973" y="243"/>
                      </a:cubicBezTo>
                      <a:close/>
                      <a:moveTo>
                        <a:pt x="973" y="0"/>
                      </a:moveTo>
                      <a:cubicBezTo>
                        <a:pt x="487" y="0"/>
                        <a:pt x="1" y="426"/>
                        <a:pt x="1" y="1186"/>
                      </a:cubicBezTo>
                      <a:cubicBezTo>
                        <a:pt x="1" y="1794"/>
                        <a:pt x="396" y="2250"/>
                        <a:pt x="943" y="2250"/>
                      </a:cubicBezTo>
                      <a:cubicBezTo>
                        <a:pt x="1277" y="2250"/>
                        <a:pt x="1520" y="2067"/>
                        <a:pt x="1642" y="1885"/>
                      </a:cubicBezTo>
                      <a:lnTo>
                        <a:pt x="1642" y="2098"/>
                      </a:lnTo>
                      <a:cubicBezTo>
                        <a:pt x="1642" y="2645"/>
                        <a:pt x="1308" y="2858"/>
                        <a:pt x="912" y="2858"/>
                      </a:cubicBezTo>
                      <a:cubicBezTo>
                        <a:pt x="639" y="2858"/>
                        <a:pt x="426" y="2736"/>
                        <a:pt x="274" y="2675"/>
                      </a:cubicBezTo>
                      <a:lnTo>
                        <a:pt x="152" y="2979"/>
                      </a:lnTo>
                      <a:cubicBezTo>
                        <a:pt x="304" y="3101"/>
                        <a:pt x="608" y="3161"/>
                        <a:pt x="882" y="3161"/>
                      </a:cubicBezTo>
                      <a:cubicBezTo>
                        <a:pt x="1125" y="3161"/>
                        <a:pt x="1429" y="3101"/>
                        <a:pt x="1672" y="2918"/>
                      </a:cubicBezTo>
                      <a:cubicBezTo>
                        <a:pt x="1855" y="2675"/>
                        <a:pt x="1976" y="2371"/>
                        <a:pt x="1976" y="1885"/>
                      </a:cubicBezTo>
                      <a:lnTo>
                        <a:pt x="1976" y="578"/>
                      </a:lnTo>
                      <a:lnTo>
                        <a:pt x="1976" y="61"/>
                      </a:lnTo>
                      <a:lnTo>
                        <a:pt x="1672" y="61"/>
                      </a:lnTo>
                      <a:lnTo>
                        <a:pt x="1672" y="395"/>
                      </a:lnTo>
                      <a:cubicBezTo>
                        <a:pt x="1581" y="213"/>
                        <a:pt x="1368" y="0"/>
                        <a:pt x="9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47"/>
                <p:cNvSpPr/>
                <p:nvPr/>
              </p:nvSpPr>
              <p:spPr>
                <a:xfrm>
                  <a:off x="1735100" y="4331650"/>
                  <a:ext cx="47900" cy="57025"/>
                </a:xfrm>
                <a:custGeom>
                  <a:avLst/>
                  <a:gdLst/>
                  <a:ahLst/>
                  <a:cxnLst/>
                  <a:rect l="l" t="t" r="r" b="b"/>
                  <a:pathLst>
                    <a:path w="1916" h="2281" extrusionOk="0">
                      <a:moveTo>
                        <a:pt x="1490" y="1"/>
                      </a:moveTo>
                      <a:lnTo>
                        <a:pt x="1490" y="1369"/>
                      </a:lnTo>
                      <a:cubicBezTo>
                        <a:pt x="1490" y="1460"/>
                        <a:pt x="1490" y="1490"/>
                        <a:pt x="1460" y="1581"/>
                      </a:cubicBezTo>
                      <a:cubicBezTo>
                        <a:pt x="1368" y="1764"/>
                        <a:pt x="1186" y="1946"/>
                        <a:pt x="912" y="1946"/>
                      </a:cubicBezTo>
                      <a:cubicBezTo>
                        <a:pt x="548" y="1946"/>
                        <a:pt x="426" y="1673"/>
                        <a:pt x="426" y="1278"/>
                      </a:cubicBezTo>
                      <a:lnTo>
                        <a:pt x="426" y="62"/>
                      </a:lnTo>
                      <a:lnTo>
                        <a:pt x="1" y="62"/>
                      </a:lnTo>
                      <a:lnTo>
                        <a:pt x="1" y="1338"/>
                      </a:lnTo>
                      <a:cubicBezTo>
                        <a:pt x="1" y="2098"/>
                        <a:pt x="426" y="2281"/>
                        <a:pt x="760" y="2281"/>
                      </a:cubicBezTo>
                      <a:cubicBezTo>
                        <a:pt x="1156" y="2281"/>
                        <a:pt x="1368" y="2068"/>
                        <a:pt x="1490" y="1885"/>
                      </a:cubicBezTo>
                      <a:lnTo>
                        <a:pt x="1520" y="2220"/>
                      </a:lnTo>
                      <a:lnTo>
                        <a:pt x="1855" y="2220"/>
                      </a:lnTo>
                      <a:lnTo>
                        <a:pt x="1855" y="1612"/>
                      </a:lnTo>
                      <a:lnTo>
                        <a:pt x="1915" y="1612"/>
                      </a:lnTo>
                      <a:lnTo>
                        <a:pt x="191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47"/>
                <p:cNvSpPr/>
                <p:nvPr/>
              </p:nvSpPr>
              <p:spPr>
                <a:xfrm>
                  <a:off x="1793625" y="4330900"/>
                  <a:ext cx="44850" cy="57775"/>
                </a:xfrm>
                <a:custGeom>
                  <a:avLst/>
                  <a:gdLst/>
                  <a:ahLst/>
                  <a:cxnLst/>
                  <a:rect l="l" t="t" r="r" b="b"/>
                  <a:pathLst>
                    <a:path w="1794" h="2311" extrusionOk="0">
                      <a:moveTo>
                        <a:pt x="1337" y="1095"/>
                      </a:moveTo>
                      <a:lnTo>
                        <a:pt x="1337" y="1490"/>
                      </a:lnTo>
                      <a:cubicBezTo>
                        <a:pt x="1337" y="1520"/>
                        <a:pt x="1307" y="1551"/>
                        <a:pt x="1307" y="1611"/>
                      </a:cubicBezTo>
                      <a:cubicBezTo>
                        <a:pt x="1246" y="1794"/>
                        <a:pt x="1094" y="1976"/>
                        <a:pt x="790" y="1976"/>
                      </a:cubicBezTo>
                      <a:cubicBezTo>
                        <a:pt x="578" y="1976"/>
                        <a:pt x="395" y="1855"/>
                        <a:pt x="395" y="1611"/>
                      </a:cubicBezTo>
                      <a:cubicBezTo>
                        <a:pt x="395" y="1186"/>
                        <a:pt x="881" y="1095"/>
                        <a:pt x="1337" y="1095"/>
                      </a:cubicBezTo>
                      <a:close/>
                      <a:moveTo>
                        <a:pt x="942" y="1"/>
                      </a:moveTo>
                      <a:cubicBezTo>
                        <a:pt x="669" y="1"/>
                        <a:pt x="395" y="92"/>
                        <a:pt x="213" y="183"/>
                      </a:cubicBezTo>
                      <a:lnTo>
                        <a:pt x="274" y="456"/>
                      </a:lnTo>
                      <a:cubicBezTo>
                        <a:pt x="426" y="396"/>
                        <a:pt x="669" y="304"/>
                        <a:pt x="851" y="304"/>
                      </a:cubicBezTo>
                      <a:cubicBezTo>
                        <a:pt x="1307" y="304"/>
                        <a:pt x="1337" y="608"/>
                        <a:pt x="1337" y="791"/>
                      </a:cubicBezTo>
                      <a:lnTo>
                        <a:pt x="1337" y="852"/>
                      </a:lnTo>
                      <a:cubicBezTo>
                        <a:pt x="456" y="852"/>
                        <a:pt x="0" y="1156"/>
                        <a:pt x="0" y="1672"/>
                      </a:cubicBezTo>
                      <a:cubicBezTo>
                        <a:pt x="0" y="2007"/>
                        <a:pt x="243" y="2311"/>
                        <a:pt x="699" y="2311"/>
                      </a:cubicBezTo>
                      <a:cubicBezTo>
                        <a:pt x="1033" y="2311"/>
                        <a:pt x="1277" y="2159"/>
                        <a:pt x="1398" y="1976"/>
                      </a:cubicBezTo>
                      <a:lnTo>
                        <a:pt x="1429" y="2250"/>
                      </a:lnTo>
                      <a:lnTo>
                        <a:pt x="1429" y="2280"/>
                      </a:lnTo>
                      <a:lnTo>
                        <a:pt x="1793" y="2280"/>
                      </a:lnTo>
                      <a:cubicBezTo>
                        <a:pt x="1763" y="2128"/>
                        <a:pt x="1763" y="1946"/>
                        <a:pt x="1763" y="1733"/>
                      </a:cubicBezTo>
                      <a:lnTo>
                        <a:pt x="1763" y="912"/>
                      </a:lnTo>
                      <a:cubicBezTo>
                        <a:pt x="1763" y="456"/>
                        <a:pt x="1611" y="1"/>
                        <a:pt x="94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47"/>
                <p:cNvSpPr/>
                <p:nvPr/>
              </p:nvSpPr>
              <p:spPr>
                <a:xfrm>
                  <a:off x="1851375" y="4332425"/>
                  <a:ext cx="49400" cy="79050"/>
                </a:xfrm>
                <a:custGeom>
                  <a:avLst/>
                  <a:gdLst/>
                  <a:ahLst/>
                  <a:cxnLst/>
                  <a:rect l="l" t="t" r="r" b="b"/>
                  <a:pathLst>
                    <a:path w="1976" h="3162" extrusionOk="0">
                      <a:moveTo>
                        <a:pt x="973" y="243"/>
                      </a:moveTo>
                      <a:cubicBezTo>
                        <a:pt x="1277" y="243"/>
                        <a:pt x="1459" y="426"/>
                        <a:pt x="1550" y="669"/>
                      </a:cubicBezTo>
                      <a:cubicBezTo>
                        <a:pt x="1581" y="730"/>
                        <a:pt x="1581" y="791"/>
                        <a:pt x="1581" y="851"/>
                      </a:cubicBezTo>
                      <a:lnTo>
                        <a:pt x="1581" y="1216"/>
                      </a:lnTo>
                      <a:cubicBezTo>
                        <a:pt x="1581" y="1307"/>
                        <a:pt x="1581" y="1399"/>
                        <a:pt x="1550" y="1459"/>
                      </a:cubicBezTo>
                      <a:cubicBezTo>
                        <a:pt x="1429" y="1733"/>
                        <a:pt x="1216" y="1885"/>
                        <a:pt x="973" y="1885"/>
                      </a:cubicBezTo>
                      <a:cubicBezTo>
                        <a:pt x="547" y="1885"/>
                        <a:pt x="334" y="1490"/>
                        <a:pt x="334" y="1095"/>
                      </a:cubicBezTo>
                      <a:cubicBezTo>
                        <a:pt x="334" y="578"/>
                        <a:pt x="608" y="243"/>
                        <a:pt x="973" y="243"/>
                      </a:cubicBezTo>
                      <a:close/>
                      <a:moveTo>
                        <a:pt x="973" y="0"/>
                      </a:moveTo>
                      <a:cubicBezTo>
                        <a:pt x="486" y="0"/>
                        <a:pt x="0" y="426"/>
                        <a:pt x="0" y="1186"/>
                      </a:cubicBezTo>
                      <a:cubicBezTo>
                        <a:pt x="0" y="1794"/>
                        <a:pt x="395" y="2250"/>
                        <a:pt x="942" y="2250"/>
                      </a:cubicBezTo>
                      <a:cubicBezTo>
                        <a:pt x="1277" y="2250"/>
                        <a:pt x="1520" y="2067"/>
                        <a:pt x="1611" y="1885"/>
                      </a:cubicBezTo>
                      <a:lnTo>
                        <a:pt x="1611" y="2098"/>
                      </a:lnTo>
                      <a:cubicBezTo>
                        <a:pt x="1611" y="2645"/>
                        <a:pt x="1307" y="2858"/>
                        <a:pt x="912" y="2858"/>
                      </a:cubicBezTo>
                      <a:cubicBezTo>
                        <a:pt x="638" y="2858"/>
                        <a:pt x="395" y="2736"/>
                        <a:pt x="243" y="2675"/>
                      </a:cubicBezTo>
                      <a:lnTo>
                        <a:pt x="152" y="2979"/>
                      </a:lnTo>
                      <a:cubicBezTo>
                        <a:pt x="304" y="3101"/>
                        <a:pt x="608" y="3161"/>
                        <a:pt x="851" y="3161"/>
                      </a:cubicBezTo>
                      <a:cubicBezTo>
                        <a:pt x="1125" y="3161"/>
                        <a:pt x="1429" y="3101"/>
                        <a:pt x="1672" y="2918"/>
                      </a:cubicBezTo>
                      <a:cubicBezTo>
                        <a:pt x="1854" y="2675"/>
                        <a:pt x="1976" y="2371"/>
                        <a:pt x="1976" y="1885"/>
                      </a:cubicBezTo>
                      <a:lnTo>
                        <a:pt x="1976" y="578"/>
                      </a:lnTo>
                      <a:lnTo>
                        <a:pt x="1976" y="61"/>
                      </a:lnTo>
                      <a:lnTo>
                        <a:pt x="1672" y="61"/>
                      </a:lnTo>
                      <a:lnTo>
                        <a:pt x="1672" y="395"/>
                      </a:lnTo>
                      <a:cubicBezTo>
                        <a:pt x="1581" y="213"/>
                        <a:pt x="1337" y="0"/>
                        <a:pt x="9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47"/>
                <p:cNvSpPr/>
                <p:nvPr/>
              </p:nvSpPr>
              <p:spPr>
                <a:xfrm>
                  <a:off x="1912925" y="4331650"/>
                  <a:ext cx="47900" cy="57025"/>
                </a:xfrm>
                <a:custGeom>
                  <a:avLst/>
                  <a:gdLst/>
                  <a:ahLst/>
                  <a:cxnLst/>
                  <a:rect l="l" t="t" r="r" b="b"/>
                  <a:pathLst>
                    <a:path w="1916" h="2281" extrusionOk="0">
                      <a:moveTo>
                        <a:pt x="973" y="244"/>
                      </a:moveTo>
                      <a:cubicBezTo>
                        <a:pt x="1429" y="244"/>
                        <a:pt x="1550" y="609"/>
                        <a:pt x="1550" y="882"/>
                      </a:cubicBezTo>
                      <a:lnTo>
                        <a:pt x="365" y="882"/>
                      </a:lnTo>
                      <a:cubicBezTo>
                        <a:pt x="426" y="609"/>
                        <a:pt x="578" y="244"/>
                        <a:pt x="973" y="244"/>
                      </a:cubicBezTo>
                      <a:close/>
                      <a:moveTo>
                        <a:pt x="1003" y="1"/>
                      </a:moveTo>
                      <a:cubicBezTo>
                        <a:pt x="365" y="1"/>
                        <a:pt x="0" y="548"/>
                        <a:pt x="0" y="1186"/>
                      </a:cubicBezTo>
                      <a:cubicBezTo>
                        <a:pt x="0" y="1825"/>
                        <a:pt x="395" y="2281"/>
                        <a:pt x="1094" y="2281"/>
                      </a:cubicBezTo>
                      <a:cubicBezTo>
                        <a:pt x="1429" y="2281"/>
                        <a:pt x="1672" y="2220"/>
                        <a:pt x="1824" y="2129"/>
                      </a:cubicBezTo>
                      <a:lnTo>
                        <a:pt x="1733" y="1825"/>
                      </a:lnTo>
                      <a:cubicBezTo>
                        <a:pt x="1581" y="1916"/>
                        <a:pt x="1429" y="1946"/>
                        <a:pt x="1125" y="1946"/>
                      </a:cubicBezTo>
                      <a:cubicBezTo>
                        <a:pt x="737" y="1946"/>
                        <a:pt x="379" y="1741"/>
                        <a:pt x="365" y="1217"/>
                      </a:cubicBezTo>
                      <a:lnTo>
                        <a:pt x="1915" y="1217"/>
                      </a:lnTo>
                      <a:lnTo>
                        <a:pt x="1915" y="1034"/>
                      </a:lnTo>
                      <a:cubicBezTo>
                        <a:pt x="1915" y="670"/>
                        <a:pt x="1733" y="1"/>
                        <a:pt x="10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84" name="Google Shape;1384;p47"/>
            <p:cNvSpPr txBox="1"/>
            <p:nvPr/>
          </p:nvSpPr>
          <p:spPr>
            <a:xfrm>
              <a:off x="4937125" y="2222675"/>
              <a:ext cx="562200" cy="1191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tr-TR" sz="400" dirty="0">
                  <a:solidFill>
                    <a:schemeClr val="lt1"/>
                  </a:solidFill>
                  <a:latin typeface="Questrial"/>
                  <a:ea typeface="Questrial"/>
                  <a:cs typeface="Questrial"/>
                  <a:sym typeface="Questrial"/>
                </a:rPr>
                <a:t>Paragraf</a:t>
              </a:r>
              <a:endParaRPr sz="400" dirty="0">
                <a:solidFill>
                  <a:schemeClr val="lt1"/>
                </a:solidFill>
                <a:latin typeface="Questrial"/>
                <a:ea typeface="Questrial"/>
                <a:cs typeface="Questrial"/>
                <a:sym typeface="Questrial"/>
              </a:endParaRPr>
            </a:p>
          </p:txBody>
        </p:sp>
      </p:grpSp>
      <p:sp>
        <p:nvSpPr>
          <p:cNvPr id="1385" name="Google Shape;1385;p47"/>
          <p:cNvSpPr/>
          <p:nvPr/>
        </p:nvSpPr>
        <p:spPr>
          <a:xfrm>
            <a:off x="6492500" y="637300"/>
            <a:ext cx="2743800" cy="549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87" name="Google Shape;1387;p47"/>
          <p:cNvGrpSpPr/>
          <p:nvPr/>
        </p:nvGrpSpPr>
        <p:grpSpPr>
          <a:xfrm rot="7199872">
            <a:off x="7137101" y="-980708"/>
            <a:ext cx="2297151" cy="2521924"/>
            <a:chOff x="-312899" y="-249103"/>
            <a:chExt cx="2297003" cy="2521761"/>
          </a:xfrm>
        </p:grpSpPr>
        <p:sp>
          <p:nvSpPr>
            <p:cNvPr id="1388" name="Google Shape;1388;p47"/>
            <p:cNvSpPr/>
            <p:nvPr/>
          </p:nvSpPr>
          <p:spPr>
            <a:xfrm rot="624563">
              <a:off x="597352" y="-185837"/>
              <a:ext cx="742269" cy="460650"/>
            </a:xfrm>
            <a:custGeom>
              <a:avLst/>
              <a:gdLst/>
              <a:ahLst/>
              <a:cxnLst/>
              <a:rect l="l" t="t" r="r" b="b"/>
              <a:pathLst>
                <a:path w="22683" h="14077" extrusionOk="0">
                  <a:moveTo>
                    <a:pt x="1034" y="0"/>
                  </a:moveTo>
                  <a:cubicBezTo>
                    <a:pt x="500" y="0"/>
                    <a:pt x="0" y="500"/>
                    <a:pt x="33" y="1001"/>
                  </a:cubicBezTo>
                  <a:lnTo>
                    <a:pt x="33" y="1134"/>
                  </a:lnTo>
                  <a:cubicBezTo>
                    <a:pt x="0" y="1234"/>
                    <a:pt x="0" y="1301"/>
                    <a:pt x="0" y="1434"/>
                  </a:cubicBezTo>
                  <a:cubicBezTo>
                    <a:pt x="33" y="5104"/>
                    <a:pt x="234" y="8773"/>
                    <a:pt x="367" y="12442"/>
                  </a:cubicBezTo>
                  <a:cubicBezTo>
                    <a:pt x="400" y="13009"/>
                    <a:pt x="834" y="13410"/>
                    <a:pt x="1368" y="13443"/>
                  </a:cubicBezTo>
                  <a:cubicBezTo>
                    <a:pt x="8072" y="13910"/>
                    <a:pt x="14811" y="14077"/>
                    <a:pt x="21515" y="14077"/>
                  </a:cubicBezTo>
                  <a:cubicBezTo>
                    <a:pt x="22049" y="14077"/>
                    <a:pt x="22516" y="13610"/>
                    <a:pt x="22516" y="13076"/>
                  </a:cubicBezTo>
                  <a:cubicBezTo>
                    <a:pt x="22683" y="9107"/>
                    <a:pt x="22683" y="5137"/>
                    <a:pt x="22650" y="1168"/>
                  </a:cubicBezTo>
                  <a:cubicBezTo>
                    <a:pt x="22650" y="634"/>
                    <a:pt x="22183" y="167"/>
                    <a:pt x="21649" y="167"/>
                  </a:cubicBezTo>
                  <a:cubicBezTo>
                    <a:pt x="18953" y="193"/>
                    <a:pt x="16263" y="214"/>
                    <a:pt x="13577" y="214"/>
                  </a:cubicBezTo>
                  <a:cubicBezTo>
                    <a:pt x="9384" y="214"/>
                    <a:pt x="5203" y="163"/>
                    <a:pt x="10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47"/>
            <p:cNvSpPr/>
            <p:nvPr/>
          </p:nvSpPr>
          <p:spPr>
            <a:xfrm rot="624563">
              <a:off x="1452622" y="-47153"/>
              <a:ext cx="494519" cy="454203"/>
            </a:xfrm>
            <a:custGeom>
              <a:avLst/>
              <a:gdLst/>
              <a:ahLst/>
              <a:cxnLst/>
              <a:rect l="l" t="t" r="r" b="b"/>
              <a:pathLst>
                <a:path w="15112" h="13880" extrusionOk="0">
                  <a:moveTo>
                    <a:pt x="1597" y="0"/>
                  </a:moveTo>
                  <a:cubicBezTo>
                    <a:pt x="1417" y="0"/>
                    <a:pt x="1262" y="60"/>
                    <a:pt x="1135" y="168"/>
                  </a:cubicBezTo>
                  <a:cubicBezTo>
                    <a:pt x="868" y="235"/>
                    <a:pt x="701" y="335"/>
                    <a:pt x="635" y="669"/>
                  </a:cubicBezTo>
                  <a:cubicBezTo>
                    <a:pt x="335" y="2737"/>
                    <a:pt x="335" y="4805"/>
                    <a:pt x="268" y="6840"/>
                  </a:cubicBezTo>
                  <a:cubicBezTo>
                    <a:pt x="168" y="8908"/>
                    <a:pt x="68" y="10976"/>
                    <a:pt x="1" y="13011"/>
                  </a:cubicBezTo>
                  <a:cubicBezTo>
                    <a:pt x="1" y="13423"/>
                    <a:pt x="363" y="13880"/>
                    <a:pt x="807" y="13880"/>
                  </a:cubicBezTo>
                  <a:cubicBezTo>
                    <a:pt x="902" y="13880"/>
                    <a:pt x="1001" y="13859"/>
                    <a:pt x="1102" y="13811"/>
                  </a:cubicBezTo>
                  <a:cubicBezTo>
                    <a:pt x="5672" y="11910"/>
                    <a:pt x="10108" y="9675"/>
                    <a:pt x="14445" y="7273"/>
                  </a:cubicBezTo>
                  <a:cubicBezTo>
                    <a:pt x="15112" y="6906"/>
                    <a:pt x="14945" y="5939"/>
                    <a:pt x="14211" y="5739"/>
                  </a:cubicBezTo>
                  <a:cubicBezTo>
                    <a:pt x="9941" y="4405"/>
                    <a:pt x="5972" y="2437"/>
                    <a:pt x="2102" y="135"/>
                  </a:cubicBezTo>
                  <a:cubicBezTo>
                    <a:pt x="1919" y="43"/>
                    <a:pt x="1749" y="0"/>
                    <a:pt x="159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47"/>
            <p:cNvSpPr/>
            <p:nvPr/>
          </p:nvSpPr>
          <p:spPr>
            <a:xfrm rot="624563">
              <a:off x="-115662" y="-93432"/>
              <a:ext cx="1111260" cy="2284498"/>
            </a:xfrm>
            <a:custGeom>
              <a:avLst/>
              <a:gdLst/>
              <a:ahLst/>
              <a:cxnLst/>
              <a:rect l="l" t="t" r="r" b="b"/>
              <a:pathLst>
                <a:path w="33959" h="69812" extrusionOk="0">
                  <a:moveTo>
                    <a:pt x="9841" y="0"/>
                  </a:moveTo>
                  <a:cubicBezTo>
                    <a:pt x="7773" y="0"/>
                    <a:pt x="5672" y="33"/>
                    <a:pt x="3637" y="33"/>
                  </a:cubicBezTo>
                  <a:cubicBezTo>
                    <a:pt x="2803" y="33"/>
                    <a:pt x="2136" y="701"/>
                    <a:pt x="2136" y="1535"/>
                  </a:cubicBezTo>
                  <a:cubicBezTo>
                    <a:pt x="1802" y="10207"/>
                    <a:pt x="1569" y="18847"/>
                    <a:pt x="1302" y="27520"/>
                  </a:cubicBezTo>
                  <a:cubicBezTo>
                    <a:pt x="1068" y="36226"/>
                    <a:pt x="768" y="44899"/>
                    <a:pt x="501" y="53605"/>
                  </a:cubicBezTo>
                  <a:cubicBezTo>
                    <a:pt x="335" y="58509"/>
                    <a:pt x="234" y="63379"/>
                    <a:pt x="68" y="68249"/>
                  </a:cubicBezTo>
                  <a:cubicBezTo>
                    <a:pt x="1" y="69083"/>
                    <a:pt x="768" y="69783"/>
                    <a:pt x="1602" y="69783"/>
                  </a:cubicBezTo>
                  <a:cubicBezTo>
                    <a:pt x="1736" y="69783"/>
                    <a:pt x="1802" y="69783"/>
                    <a:pt x="1936" y="69750"/>
                  </a:cubicBezTo>
                  <a:cubicBezTo>
                    <a:pt x="2028" y="69773"/>
                    <a:pt x="2104" y="69812"/>
                    <a:pt x="2186" y="69812"/>
                  </a:cubicBezTo>
                  <a:cubicBezTo>
                    <a:pt x="2223" y="69812"/>
                    <a:pt x="2261" y="69804"/>
                    <a:pt x="2303" y="69783"/>
                  </a:cubicBezTo>
                  <a:cubicBezTo>
                    <a:pt x="5505" y="69717"/>
                    <a:pt x="8674" y="69583"/>
                    <a:pt x="11876" y="69450"/>
                  </a:cubicBezTo>
                  <a:cubicBezTo>
                    <a:pt x="12543" y="69450"/>
                    <a:pt x="13277" y="68883"/>
                    <a:pt x="13177" y="68182"/>
                  </a:cubicBezTo>
                  <a:cubicBezTo>
                    <a:pt x="12944" y="65514"/>
                    <a:pt x="12543" y="62778"/>
                    <a:pt x="12310" y="60110"/>
                  </a:cubicBezTo>
                  <a:cubicBezTo>
                    <a:pt x="12076" y="57441"/>
                    <a:pt x="11876" y="54739"/>
                    <a:pt x="11709" y="52071"/>
                  </a:cubicBezTo>
                  <a:cubicBezTo>
                    <a:pt x="11442" y="46700"/>
                    <a:pt x="11209" y="41296"/>
                    <a:pt x="11176" y="35926"/>
                  </a:cubicBezTo>
                  <a:cubicBezTo>
                    <a:pt x="11142" y="33291"/>
                    <a:pt x="11176" y="30722"/>
                    <a:pt x="11276" y="28087"/>
                  </a:cubicBezTo>
                  <a:cubicBezTo>
                    <a:pt x="11699" y="28089"/>
                    <a:pt x="12123" y="28090"/>
                    <a:pt x="12546" y="28090"/>
                  </a:cubicBezTo>
                  <a:cubicBezTo>
                    <a:pt x="17931" y="28090"/>
                    <a:pt x="23338" y="27898"/>
                    <a:pt x="28688" y="27620"/>
                  </a:cubicBezTo>
                  <a:cubicBezTo>
                    <a:pt x="29455" y="27587"/>
                    <a:pt x="30256" y="27553"/>
                    <a:pt x="30990" y="27520"/>
                  </a:cubicBezTo>
                  <a:cubicBezTo>
                    <a:pt x="31824" y="27453"/>
                    <a:pt x="32758" y="27520"/>
                    <a:pt x="33358" y="26853"/>
                  </a:cubicBezTo>
                  <a:cubicBezTo>
                    <a:pt x="33959" y="26219"/>
                    <a:pt x="33825" y="25285"/>
                    <a:pt x="33825" y="24518"/>
                  </a:cubicBezTo>
                  <a:cubicBezTo>
                    <a:pt x="33758" y="23851"/>
                    <a:pt x="33758" y="23017"/>
                    <a:pt x="33692" y="22216"/>
                  </a:cubicBezTo>
                  <a:cubicBezTo>
                    <a:pt x="33658" y="19080"/>
                    <a:pt x="33592" y="15978"/>
                    <a:pt x="33492" y="12843"/>
                  </a:cubicBezTo>
                  <a:cubicBezTo>
                    <a:pt x="33492" y="12509"/>
                    <a:pt x="33492" y="12175"/>
                    <a:pt x="33458" y="11842"/>
                  </a:cubicBezTo>
                  <a:cubicBezTo>
                    <a:pt x="26954" y="11742"/>
                    <a:pt x="20482" y="11508"/>
                    <a:pt x="13978" y="11075"/>
                  </a:cubicBezTo>
                  <a:cubicBezTo>
                    <a:pt x="13244" y="11041"/>
                    <a:pt x="12677" y="10508"/>
                    <a:pt x="12643" y="9740"/>
                  </a:cubicBezTo>
                  <a:cubicBezTo>
                    <a:pt x="12510" y="6505"/>
                    <a:pt x="12343" y="3302"/>
                    <a:pt x="12276" y="33"/>
                  </a:cubicBezTo>
                  <a:cubicBezTo>
                    <a:pt x="11476" y="33"/>
                    <a:pt x="10642" y="33"/>
                    <a:pt x="984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47"/>
            <p:cNvSpPr/>
            <p:nvPr/>
          </p:nvSpPr>
          <p:spPr>
            <a:xfrm rot="624563">
              <a:off x="290368" y="-104042"/>
              <a:ext cx="562191" cy="650610"/>
            </a:xfrm>
            <a:custGeom>
              <a:avLst/>
              <a:gdLst/>
              <a:ahLst/>
              <a:cxnLst/>
              <a:rect l="l" t="t" r="r" b="b"/>
              <a:pathLst>
                <a:path w="17180" h="19882" extrusionOk="0">
                  <a:moveTo>
                    <a:pt x="15545" y="0"/>
                  </a:moveTo>
                  <a:cubicBezTo>
                    <a:pt x="15344" y="0"/>
                    <a:pt x="15144" y="34"/>
                    <a:pt x="14911" y="134"/>
                  </a:cubicBezTo>
                  <a:cubicBezTo>
                    <a:pt x="14711" y="200"/>
                    <a:pt x="14544" y="301"/>
                    <a:pt x="14377" y="467"/>
                  </a:cubicBezTo>
                  <a:cubicBezTo>
                    <a:pt x="14210" y="634"/>
                    <a:pt x="14144" y="801"/>
                    <a:pt x="14044" y="1001"/>
                  </a:cubicBezTo>
                  <a:cubicBezTo>
                    <a:pt x="13977" y="1201"/>
                    <a:pt x="13877" y="1435"/>
                    <a:pt x="13910" y="1635"/>
                  </a:cubicBezTo>
                  <a:cubicBezTo>
                    <a:pt x="13910" y="1768"/>
                    <a:pt x="13977" y="1835"/>
                    <a:pt x="13977" y="1968"/>
                  </a:cubicBezTo>
                  <a:cubicBezTo>
                    <a:pt x="13710" y="2269"/>
                    <a:pt x="13410" y="2602"/>
                    <a:pt x="13176" y="2936"/>
                  </a:cubicBezTo>
                  <a:cubicBezTo>
                    <a:pt x="12576" y="3636"/>
                    <a:pt x="12009" y="4337"/>
                    <a:pt x="11375" y="5037"/>
                  </a:cubicBezTo>
                  <a:cubicBezTo>
                    <a:pt x="10241" y="6438"/>
                    <a:pt x="9073" y="7806"/>
                    <a:pt x="7973" y="9174"/>
                  </a:cubicBezTo>
                  <a:cubicBezTo>
                    <a:pt x="5871" y="11709"/>
                    <a:pt x="3703" y="14177"/>
                    <a:pt x="1601" y="16679"/>
                  </a:cubicBezTo>
                  <a:cubicBezTo>
                    <a:pt x="1401" y="16679"/>
                    <a:pt x="1234" y="16712"/>
                    <a:pt x="1034" y="16812"/>
                  </a:cubicBezTo>
                  <a:cubicBezTo>
                    <a:pt x="834" y="16879"/>
                    <a:pt x="667" y="16979"/>
                    <a:pt x="501" y="17146"/>
                  </a:cubicBezTo>
                  <a:cubicBezTo>
                    <a:pt x="334" y="17313"/>
                    <a:pt x="234" y="17479"/>
                    <a:pt x="167" y="17680"/>
                  </a:cubicBezTo>
                  <a:cubicBezTo>
                    <a:pt x="67" y="17880"/>
                    <a:pt x="0" y="18080"/>
                    <a:pt x="34" y="18313"/>
                  </a:cubicBezTo>
                  <a:cubicBezTo>
                    <a:pt x="34" y="18413"/>
                    <a:pt x="67" y="18580"/>
                    <a:pt x="67" y="18714"/>
                  </a:cubicBezTo>
                  <a:cubicBezTo>
                    <a:pt x="167" y="19014"/>
                    <a:pt x="300" y="19214"/>
                    <a:pt x="501" y="19414"/>
                  </a:cubicBezTo>
                  <a:cubicBezTo>
                    <a:pt x="634" y="19514"/>
                    <a:pt x="701" y="19581"/>
                    <a:pt x="834" y="19681"/>
                  </a:cubicBezTo>
                  <a:cubicBezTo>
                    <a:pt x="1068" y="19848"/>
                    <a:pt x="1368" y="19881"/>
                    <a:pt x="1668" y="19881"/>
                  </a:cubicBezTo>
                  <a:cubicBezTo>
                    <a:pt x="1868" y="19881"/>
                    <a:pt x="2068" y="19848"/>
                    <a:pt x="2302" y="19748"/>
                  </a:cubicBezTo>
                  <a:cubicBezTo>
                    <a:pt x="2502" y="19681"/>
                    <a:pt x="2669" y="19581"/>
                    <a:pt x="2836" y="19414"/>
                  </a:cubicBezTo>
                  <a:cubicBezTo>
                    <a:pt x="3002" y="19247"/>
                    <a:pt x="3069" y="19081"/>
                    <a:pt x="3169" y="18880"/>
                  </a:cubicBezTo>
                  <a:cubicBezTo>
                    <a:pt x="3236" y="18680"/>
                    <a:pt x="3336" y="18480"/>
                    <a:pt x="3269" y="18247"/>
                  </a:cubicBezTo>
                  <a:cubicBezTo>
                    <a:pt x="3269" y="18147"/>
                    <a:pt x="3236" y="17980"/>
                    <a:pt x="3236" y="17846"/>
                  </a:cubicBezTo>
                  <a:cubicBezTo>
                    <a:pt x="3236" y="17813"/>
                    <a:pt x="3236" y="17813"/>
                    <a:pt x="3202" y="17813"/>
                  </a:cubicBezTo>
                  <a:cubicBezTo>
                    <a:pt x="5304" y="15378"/>
                    <a:pt x="7339" y="12876"/>
                    <a:pt x="9374" y="10474"/>
                  </a:cubicBezTo>
                  <a:cubicBezTo>
                    <a:pt x="10541" y="9107"/>
                    <a:pt x="11709" y="7672"/>
                    <a:pt x="12876" y="6238"/>
                  </a:cubicBezTo>
                  <a:cubicBezTo>
                    <a:pt x="13476" y="5538"/>
                    <a:pt x="14010" y="4870"/>
                    <a:pt x="14577" y="4170"/>
                  </a:cubicBezTo>
                  <a:cubicBezTo>
                    <a:pt x="14844" y="3870"/>
                    <a:pt x="15078" y="3536"/>
                    <a:pt x="15344" y="3203"/>
                  </a:cubicBezTo>
                  <a:lnTo>
                    <a:pt x="15511" y="3203"/>
                  </a:lnTo>
                  <a:cubicBezTo>
                    <a:pt x="15711" y="3203"/>
                    <a:pt x="15912" y="3169"/>
                    <a:pt x="16145" y="3103"/>
                  </a:cubicBezTo>
                  <a:cubicBezTo>
                    <a:pt x="16345" y="3002"/>
                    <a:pt x="16512" y="2936"/>
                    <a:pt x="16679" y="2769"/>
                  </a:cubicBezTo>
                  <a:cubicBezTo>
                    <a:pt x="16846" y="2602"/>
                    <a:pt x="16912" y="2435"/>
                    <a:pt x="17012" y="2202"/>
                  </a:cubicBezTo>
                  <a:cubicBezTo>
                    <a:pt x="17079" y="2002"/>
                    <a:pt x="17179" y="1802"/>
                    <a:pt x="17146" y="1601"/>
                  </a:cubicBezTo>
                  <a:cubicBezTo>
                    <a:pt x="17179" y="1468"/>
                    <a:pt x="17146" y="1335"/>
                    <a:pt x="17146" y="1168"/>
                  </a:cubicBezTo>
                  <a:cubicBezTo>
                    <a:pt x="17046" y="868"/>
                    <a:pt x="16912" y="667"/>
                    <a:pt x="16712" y="467"/>
                  </a:cubicBezTo>
                  <a:cubicBezTo>
                    <a:pt x="16579" y="367"/>
                    <a:pt x="16512" y="301"/>
                    <a:pt x="16379" y="200"/>
                  </a:cubicBezTo>
                  <a:cubicBezTo>
                    <a:pt x="16145" y="34"/>
                    <a:pt x="15845" y="0"/>
                    <a:pt x="1554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50"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3915297" y="3582785"/>
            <a:ext cx="1293633" cy="1088969"/>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4"/>
        <p:cNvGrpSpPr/>
        <p:nvPr/>
      </p:nvGrpSpPr>
      <p:grpSpPr>
        <a:xfrm>
          <a:off x="0" y="0"/>
          <a:ext cx="0" cy="0"/>
          <a:chOff x="0" y="0"/>
          <a:chExt cx="0" cy="0"/>
        </a:xfrm>
      </p:grpSpPr>
      <p:grpSp>
        <p:nvGrpSpPr>
          <p:cNvPr id="1422" name="Google Shape;1422;p50"/>
          <p:cNvGrpSpPr/>
          <p:nvPr/>
        </p:nvGrpSpPr>
        <p:grpSpPr>
          <a:xfrm>
            <a:off x="6690393" y="1041825"/>
            <a:ext cx="1318011" cy="3222202"/>
            <a:chOff x="5859675" y="1164150"/>
            <a:chExt cx="1288825" cy="3150850"/>
          </a:xfrm>
        </p:grpSpPr>
        <p:sp>
          <p:nvSpPr>
            <p:cNvPr id="1423" name="Google Shape;1423;p50"/>
            <p:cNvSpPr/>
            <p:nvPr/>
          </p:nvSpPr>
          <p:spPr>
            <a:xfrm flipH="1">
              <a:off x="6665175" y="1923625"/>
              <a:ext cx="483325" cy="750200"/>
            </a:xfrm>
            <a:custGeom>
              <a:avLst/>
              <a:gdLst/>
              <a:ahLst/>
              <a:cxnLst/>
              <a:rect l="l" t="t" r="r" b="b"/>
              <a:pathLst>
                <a:path w="19333" h="30008" extrusionOk="0">
                  <a:moveTo>
                    <a:pt x="12695" y="0"/>
                  </a:moveTo>
                  <a:cubicBezTo>
                    <a:pt x="11925" y="0"/>
                    <a:pt x="11161" y="99"/>
                    <a:pt x="10487" y="455"/>
                  </a:cubicBezTo>
                  <a:cubicBezTo>
                    <a:pt x="9363" y="1063"/>
                    <a:pt x="8694" y="2340"/>
                    <a:pt x="8238" y="3586"/>
                  </a:cubicBezTo>
                  <a:cubicBezTo>
                    <a:pt x="7235" y="6231"/>
                    <a:pt x="6749" y="9118"/>
                    <a:pt x="5290" y="11550"/>
                  </a:cubicBezTo>
                  <a:cubicBezTo>
                    <a:pt x="3892" y="13890"/>
                    <a:pt x="1673" y="15744"/>
                    <a:pt x="822" y="18328"/>
                  </a:cubicBezTo>
                  <a:cubicBezTo>
                    <a:pt x="1" y="20912"/>
                    <a:pt x="761" y="23830"/>
                    <a:pt x="2493" y="25896"/>
                  </a:cubicBezTo>
                  <a:cubicBezTo>
                    <a:pt x="4196" y="27994"/>
                    <a:pt x="6749" y="29270"/>
                    <a:pt x="9393" y="29787"/>
                  </a:cubicBezTo>
                  <a:cubicBezTo>
                    <a:pt x="10043" y="29922"/>
                    <a:pt x="10723" y="30007"/>
                    <a:pt x="11398" y="30007"/>
                  </a:cubicBezTo>
                  <a:cubicBezTo>
                    <a:pt x="12397" y="30007"/>
                    <a:pt x="13386" y="29821"/>
                    <a:pt x="14257" y="29331"/>
                  </a:cubicBezTo>
                  <a:cubicBezTo>
                    <a:pt x="15898" y="28419"/>
                    <a:pt x="16415" y="27477"/>
                    <a:pt x="16719" y="25532"/>
                  </a:cubicBezTo>
                  <a:cubicBezTo>
                    <a:pt x="17934" y="19422"/>
                    <a:pt x="19150" y="13282"/>
                    <a:pt x="19302" y="7051"/>
                  </a:cubicBezTo>
                  <a:cubicBezTo>
                    <a:pt x="19333" y="4802"/>
                    <a:pt x="19059" y="2188"/>
                    <a:pt x="17205" y="942"/>
                  </a:cubicBezTo>
                  <a:cubicBezTo>
                    <a:pt x="16232" y="303"/>
                    <a:pt x="15047" y="182"/>
                    <a:pt x="13922" y="60"/>
                  </a:cubicBezTo>
                  <a:cubicBezTo>
                    <a:pt x="13520" y="28"/>
                    <a:pt x="13107" y="0"/>
                    <a:pt x="1269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50"/>
            <p:cNvSpPr/>
            <p:nvPr/>
          </p:nvSpPr>
          <p:spPr>
            <a:xfrm flipH="1">
              <a:off x="6770800" y="1860700"/>
              <a:ext cx="121600" cy="107000"/>
            </a:xfrm>
            <a:custGeom>
              <a:avLst/>
              <a:gdLst/>
              <a:ahLst/>
              <a:cxnLst/>
              <a:rect l="l" t="t" r="r" b="b"/>
              <a:pathLst>
                <a:path w="4864" h="4280" extrusionOk="0">
                  <a:moveTo>
                    <a:pt x="2500" y="1"/>
                  </a:moveTo>
                  <a:cubicBezTo>
                    <a:pt x="2395" y="1"/>
                    <a:pt x="2291" y="8"/>
                    <a:pt x="2189" y="24"/>
                  </a:cubicBezTo>
                  <a:cubicBezTo>
                    <a:pt x="1794" y="24"/>
                    <a:pt x="1398" y="115"/>
                    <a:pt x="1034" y="237"/>
                  </a:cubicBezTo>
                  <a:cubicBezTo>
                    <a:pt x="851" y="298"/>
                    <a:pt x="669" y="358"/>
                    <a:pt x="487" y="450"/>
                  </a:cubicBezTo>
                  <a:cubicBezTo>
                    <a:pt x="365" y="541"/>
                    <a:pt x="243" y="632"/>
                    <a:pt x="183" y="754"/>
                  </a:cubicBezTo>
                  <a:cubicBezTo>
                    <a:pt x="61" y="875"/>
                    <a:pt x="0" y="1057"/>
                    <a:pt x="0" y="1209"/>
                  </a:cubicBezTo>
                  <a:cubicBezTo>
                    <a:pt x="0" y="1422"/>
                    <a:pt x="61" y="1605"/>
                    <a:pt x="122" y="1817"/>
                  </a:cubicBezTo>
                  <a:cubicBezTo>
                    <a:pt x="183" y="1939"/>
                    <a:pt x="243" y="2091"/>
                    <a:pt x="274" y="2213"/>
                  </a:cubicBezTo>
                  <a:cubicBezTo>
                    <a:pt x="395" y="2486"/>
                    <a:pt x="487" y="2699"/>
                    <a:pt x="608" y="2942"/>
                  </a:cubicBezTo>
                  <a:cubicBezTo>
                    <a:pt x="1009" y="3743"/>
                    <a:pt x="1382" y="4194"/>
                    <a:pt x="1526" y="4194"/>
                  </a:cubicBezTo>
                  <a:cubicBezTo>
                    <a:pt x="1535" y="4194"/>
                    <a:pt x="1543" y="4192"/>
                    <a:pt x="1550" y="4188"/>
                  </a:cubicBezTo>
                  <a:cubicBezTo>
                    <a:pt x="1672" y="4127"/>
                    <a:pt x="1520" y="3550"/>
                    <a:pt x="1246" y="2699"/>
                  </a:cubicBezTo>
                  <a:lnTo>
                    <a:pt x="1064" y="1969"/>
                  </a:lnTo>
                  <a:cubicBezTo>
                    <a:pt x="1034" y="1848"/>
                    <a:pt x="1003" y="1726"/>
                    <a:pt x="973" y="1574"/>
                  </a:cubicBezTo>
                  <a:cubicBezTo>
                    <a:pt x="948" y="1498"/>
                    <a:pt x="922" y="1422"/>
                    <a:pt x="915" y="1329"/>
                  </a:cubicBezTo>
                  <a:lnTo>
                    <a:pt x="915" y="1329"/>
                  </a:lnTo>
                  <a:lnTo>
                    <a:pt x="943" y="1301"/>
                  </a:lnTo>
                  <a:cubicBezTo>
                    <a:pt x="1064" y="1240"/>
                    <a:pt x="1186" y="1209"/>
                    <a:pt x="1338" y="1179"/>
                  </a:cubicBezTo>
                  <a:cubicBezTo>
                    <a:pt x="1611" y="1088"/>
                    <a:pt x="1915" y="1027"/>
                    <a:pt x="2219" y="1027"/>
                  </a:cubicBezTo>
                  <a:cubicBezTo>
                    <a:pt x="2288" y="1019"/>
                    <a:pt x="2358" y="1016"/>
                    <a:pt x="2429" y="1016"/>
                  </a:cubicBezTo>
                  <a:cubicBezTo>
                    <a:pt x="2641" y="1016"/>
                    <a:pt x="2857" y="1050"/>
                    <a:pt x="3040" y="1118"/>
                  </a:cubicBezTo>
                  <a:cubicBezTo>
                    <a:pt x="3283" y="1179"/>
                    <a:pt x="3465" y="1331"/>
                    <a:pt x="3617" y="1513"/>
                  </a:cubicBezTo>
                  <a:cubicBezTo>
                    <a:pt x="3891" y="1878"/>
                    <a:pt x="4043" y="2334"/>
                    <a:pt x="4073" y="2790"/>
                  </a:cubicBezTo>
                  <a:cubicBezTo>
                    <a:pt x="4134" y="3216"/>
                    <a:pt x="4134" y="3580"/>
                    <a:pt x="4134" y="3854"/>
                  </a:cubicBezTo>
                  <a:cubicBezTo>
                    <a:pt x="4164" y="4097"/>
                    <a:pt x="4195" y="4279"/>
                    <a:pt x="4256" y="4279"/>
                  </a:cubicBezTo>
                  <a:cubicBezTo>
                    <a:pt x="4316" y="4279"/>
                    <a:pt x="4408" y="4158"/>
                    <a:pt x="4529" y="3884"/>
                  </a:cubicBezTo>
                  <a:cubicBezTo>
                    <a:pt x="4651" y="3520"/>
                    <a:pt x="4742" y="3155"/>
                    <a:pt x="4772" y="2760"/>
                  </a:cubicBezTo>
                  <a:cubicBezTo>
                    <a:pt x="4864" y="2121"/>
                    <a:pt x="4681" y="1483"/>
                    <a:pt x="4347" y="936"/>
                  </a:cubicBezTo>
                  <a:cubicBezTo>
                    <a:pt x="4104" y="602"/>
                    <a:pt x="3769" y="328"/>
                    <a:pt x="3405" y="176"/>
                  </a:cubicBezTo>
                  <a:cubicBezTo>
                    <a:pt x="3112" y="63"/>
                    <a:pt x="2802" y="1"/>
                    <a:pt x="25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50"/>
            <p:cNvSpPr/>
            <p:nvPr/>
          </p:nvSpPr>
          <p:spPr>
            <a:xfrm flipH="1">
              <a:off x="6812600" y="1925875"/>
              <a:ext cx="123125" cy="747000"/>
            </a:xfrm>
            <a:custGeom>
              <a:avLst/>
              <a:gdLst/>
              <a:ahLst/>
              <a:cxnLst/>
              <a:rect l="l" t="t" r="r" b="b"/>
              <a:pathLst>
                <a:path w="4925" h="29880" extrusionOk="0">
                  <a:moveTo>
                    <a:pt x="4925" y="1"/>
                  </a:moveTo>
                  <a:lnTo>
                    <a:pt x="4925" y="1"/>
                  </a:lnTo>
                  <a:cubicBezTo>
                    <a:pt x="4834" y="61"/>
                    <a:pt x="4742" y="122"/>
                    <a:pt x="4651" y="183"/>
                  </a:cubicBezTo>
                  <a:cubicBezTo>
                    <a:pt x="4438" y="396"/>
                    <a:pt x="4226" y="639"/>
                    <a:pt x="4074" y="882"/>
                  </a:cubicBezTo>
                  <a:cubicBezTo>
                    <a:pt x="3496" y="1855"/>
                    <a:pt x="3162" y="2949"/>
                    <a:pt x="3162" y="4074"/>
                  </a:cubicBezTo>
                  <a:cubicBezTo>
                    <a:pt x="3071" y="5472"/>
                    <a:pt x="3162" y="7144"/>
                    <a:pt x="3253" y="8998"/>
                  </a:cubicBezTo>
                  <a:cubicBezTo>
                    <a:pt x="3375" y="11004"/>
                    <a:pt x="3375" y="13040"/>
                    <a:pt x="3223" y="15046"/>
                  </a:cubicBezTo>
                  <a:cubicBezTo>
                    <a:pt x="3101" y="16080"/>
                    <a:pt x="2919" y="17083"/>
                    <a:pt x="2645" y="18086"/>
                  </a:cubicBezTo>
                  <a:cubicBezTo>
                    <a:pt x="2341" y="18998"/>
                    <a:pt x="2007" y="19910"/>
                    <a:pt x="1612" y="20791"/>
                  </a:cubicBezTo>
                  <a:cubicBezTo>
                    <a:pt x="913" y="22493"/>
                    <a:pt x="274" y="24104"/>
                    <a:pt x="153" y="25533"/>
                  </a:cubicBezTo>
                  <a:cubicBezTo>
                    <a:pt x="1" y="26627"/>
                    <a:pt x="122" y="27782"/>
                    <a:pt x="517" y="28816"/>
                  </a:cubicBezTo>
                  <a:cubicBezTo>
                    <a:pt x="639" y="29089"/>
                    <a:pt x="791" y="29363"/>
                    <a:pt x="973" y="29636"/>
                  </a:cubicBezTo>
                  <a:cubicBezTo>
                    <a:pt x="1004" y="29728"/>
                    <a:pt x="1065" y="29788"/>
                    <a:pt x="1156" y="29879"/>
                  </a:cubicBezTo>
                  <a:cubicBezTo>
                    <a:pt x="943" y="29545"/>
                    <a:pt x="761" y="29180"/>
                    <a:pt x="609" y="28816"/>
                  </a:cubicBezTo>
                  <a:cubicBezTo>
                    <a:pt x="244" y="27782"/>
                    <a:pt x="122" y="26658"/>
                    <a:pt x="274" y="25563"/>
                  </a:cubicBezTo>
                  <a:cubicBezTo>
                    <a:pt x="457" y="24165"/>
                    <a:pt x="1065" y="22615"/>
                    <a:pt x="1794" y="20913"/>
                  </a:cubicBezTo>
                  <a:cubicBezTo>
                    <a:pt x="2189" y="20001"/>
                    <a:pt x="2554" y="19089"/>
                    <a:pt x="2828" y="18177"/>
                  </a:cubicBezTo>
                  <a:cubicBezTo>
                    <a:pt x="3131" y="17144"/>
                    <a:pt x="3314" y="16110"/>
                    <a:pt x="3435" y="15077"/>
                  </a:cubicBezTo>
                  <a:cubicBezTo>
                    <a:pt x="3587" y="13071"/>
                    <a:pt x="3587" y="11034"/>
                    <a:pt x="3435" y="9028"/>
                  </a:cubicBezTo>
                  <a:cubicBezTo>
                    <a:pt x="3344" y="7144"/>
                    <a:pt x="3223" y="5472"/>
                    <a:pt x="3283" y="4074"/>
                  </a:cubicBezTo>
                  <a:cubicBezTo>
                    <a:pt x="3283" y="2979"/>
                    <a:pt x="3587" y="1885"/>
                    <a:pt x="4135" y="913"/>
                  </a:cubicBezTo>
                  <a:cubicBezTo>
                    <a:pt x="4347" y="578"/>
                    <a:pt x="4621" y="274"/>
                    <a:pt x="49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50"/>
            <p:cNvSpPr/>
            <p:nvPr/>
          </p:nvSpPr>
          <p:spPr>
            <a:xfrm flipH="1">
              <a:off x="6887050" y="2312600"/>
              <a:ext cx="204450" cy="117175"/>
            </a:xfrm>
            <a:custGeom>
              <a:avLst/>
              <a:gdLst/>
              <a:ahLst/>
              <a:cxnLst/>
              <a:rect l="l" t="t" r="r" b="b"/>
              <a:pathLst>
                <a:path w="8178" h="4687" extrusionOk="0">
                  <a:moveTo>
                    <a:pt x="36" y="0"/>
                  </a:moveTo>
                  <a:cubicBezTo>
                    <a:pt x="33" y="0"/>
                    <a:pt x="31" y="1"/>
                    <a:pt x="31" y="3"/>
                  </a:cubicBezTo>
                  <a:cubicBezTo>
                    <a:pt x="1" y="33"/>
                    <a:pt x="1794" y="1128"/>
                    <a:pt x="4013" y="2435"/>
                  </a:cubicBezTo>
                  <a:cubicBezTo>
                    <a:pt x="6199" y="3675"/>
                    <a:pt x="8012" y="4686"/>
                    <a:pt x="8140" y="4686"/>
                  </a:cubicBezTo>
                  <a:cubicBezTo>
                    <a:pt x="8143" y="4686"/>
                    <a:pt x="8146" y="4686"/>
                    <a:pt x="8147" y="4684"/>
                  </a:cubicBezTo>
                  <a:cubicBezTo>
                    <a:pt x="8177" y="4654"/>
                    <a:pt x="6384" y="3559"/>
                    <a:pt x="4134" y="2252"/>
                  </a:cubicBezTo>
                  <a:cubicBezTo>
                    <a:pt x="1950" y="983"/>
                    <a:pt x="138" y="0"/>
                    <a:pt x="36"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50"/>
            <p:cNvSpPr/>
            <p:nvPr/>
          </p:nvSpPr>
          <p:spPr>
            <a:xfrm flipH="1">
              <a:off x="6846775" y="1924350"/>
              <a:ext cx="136050" cy="448375"/>
            </a:xfrm>
            <a:custGeom>
              <a:avLst/>
              <a:gdLst/>
              <a:ahLst/>
              <a:cxnLst/>
              <a:rect l="l" t="t" r="r" b="b"/>
              <a:pathLst>
                <a:path w="5442" h="17935" extrusionOk="0">
                  <a:moveTo>
                    <a:pt x="5441" y="1"/>
                  </a:moveTo>
                  <a:cubicBezTo>
                    <a:pt x="5380" y="1"/>
                    <a:pt x="5319" y="31"/>
                    <a:pt x="5259" y="62"/>
                  </a:cubicBezTo>
                  <a:cubicBezTo>
                    <a:pt x="5107" y="153"/>
                    <a:pt x="4924" y="244"/>
                    <a:pt x="4772" y="366"/>
                  </a:cubicBezTo>
                  <a:cubicBezTo>
                    <a:pt x="4195" y="761"/>
                    <a:pt x="3708" y="1247"/>
                    <a:pt x="3313" y="1855"/>
                  </a:cubicBezTo>
                  <a:cubicBezTo>
                    <a:pt x="2766" y="2736"/>
                    <a:pt x="2401" y="3740"/>
                    <a:pt x="2280" y="4773"/>
                  </a:cubicBezTo>
                  <a:cubicBezTo>
                    <a:pt x="2128" y="6019"/>
                    <a:pt x="2067" y="7296"/>
                    <a:pt x="2067" y="8542"/>
                  </a:cubicBezTo>
                  <a:cubicBezTo>
                    <a:pt x="2067" y="9819"/>
                    <a:pt x="1976" y="11065"/>
                    <a:pt x="1763" y="12281"/>
                  </a:cubicBezTo>
                  <a:cubicBezTo>
                    <a:pt x="1581" y="13314"/>
                    <a:pt x="1338" y="14317"/>
                    <a:pt x="1034" y="15290"/>
                  </a:cubicBezTo>
                  <a:cubicBezTo>
                    <a:pt x="760" y="16111"/>
                    <a:pt x="487" y="16779"/>
                    <a:pt x="304" y="17205"/>
                  </a:cubicBezTo>
                  <a:cubicBezTo>
                    <a:pt x="183" y="17448"/>
                    <a:pt x="91" y="17691"/>
                    <a:pt x="0" y="17934"/>
                  </a:cubicBezTo>
                  <a:cubicBezTo>
                    <a:pt x="0" y="17934"/>
                    <a:pt x="31" y="17873"/>
                    <a:pt x="91" y="17752"/>
                  </a:cubicBezTo>
                  <a:cubicBezTo>
                    <a:pt x="183" y="17630"/>
                    <a:pt x="274" y="17478"/>
                    <a:pt x="365" y="17235"/>
                  </a:cubicBezTo>
                  <a:cubicBezTo>
                    <a:pt x="669" y="16627"/>
                    <a:pt x="942" y="15989"/>
                    <a:pt x="1155" y="15320"/>
                  </a:cubicBezTo>
                  <a:cubicBezTo>
                    <a:pt x="1490" y="14348"/>
                    <a:pt x="1763" y="13345"/>
                    <a:pt x="1946" y="12341"/>
                  </a:cubicBezTo>
                  <a:cubicBezTo>
                    <a:pt x="2158" y="11095"/>
                    <a:pt x="2280" y="9819"/>
                    <a:pt x="2280" y="8542"/>
                  </a:cubicBezTo>
                  <a:cubicBezTo>
                    <a:pt x="2249" y="7296"/>
                    <a:pt x="2310" y="6050"/>
                    <a:pt x="2462" y="4803"/>
                  </a:cubicBezTo>
                  <a:cubicBezTo>
                    <a:pt x="2584" y="3800"/>
                    <a:pt x="2888" y="2828"/>
                    <a:pt x="3405" y="1946"/>
                  </a:cubicBezTo>
                  <a:cubicBezTo>
                    <a:pt x="3769" y="1338"/>
                    <a:pt x="4256" y="822"/>
                    <a:pt x="4803" y="426"/>
                  </a:cubicBezTo>
                  <a:cubicBezTo>
                    <a:pt x="5198" y="122"/>
                    <a:pt x="5441" y="1"/>
                    <a:pt x="544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50"/>
            <p:cNvSpPr/>
            <p:nvPr/>
          </p:nvSpPr>
          <p:spPr>
            <a:xfrm flipH="1">
              <a:off x="6341450" y="3970750"/>
              <a:ext cx="360975" cy="313850"/>
            </a:xfrm>
            <a:custGeom>
              <a:avLst/>
              <a:gdLst/>
              <a:ahLst/>
              <a:cxnLst/>
              <a:rect l="l" t="t" r="r" b="b"/>
              <a:pathLst>
                <a:path w="14439" h="12554" extrusionOk="0">
                  <a:moveTo>
                    <a:pt x="6505" y="0"/>
                  </a:moveTo>
                  <a:lnTo>
                    <a:pt x="0" y="213"/>
                  </a:lnTo>
                  <a:lnTo>
                    <a:pt x="0" y="12371"/>
                  </a:lnTo>
                  <a:lnTo>
                    <a:pt x="14438" y="12554"/>
                  </a:lnTo>
                  <a:cubicBezTo>
                    <a:pt x="14377" y="11095"/>
                    <a:pt x="6353" y="8146"/>
                    <a:pt x="6353" y="8146"/>
                  </a:cubicBezTo>
                  <a:lnTo>
                    <a:pt x="650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50"/>
            <p:cNvSpPr/>
            <p:nvPr/>
          </p:nvSpPr>
          <p:spPr>
            <a:xfrm flipH="1">
              <a:off x="6621850" y="4154225"/>
              <a:ext cx="30425" cy="29575"/>
            </a:xfrm>
            <a:custGeom>
              <a:avLst/>
              <a:gdLst/>
              <a:ahLst/>
              <a:cxnLst/>
              <a:rect l="l" t="t" r="r" b="b"/>
              <a:pathLst>
                <a:path w="1217" h="1183" extrusionOk="0">
                  <a:moveTo>
                    <a:pt x="598" y="0"/>
                  </a:moveTo>
                  <a:cubicBezTo>
                    <a:pt x="537" y="0"/>
                    <a:pt x="478" y="15"/>
                    <a:pt x="426" y="47"/>
                  </a:cubicBezTo>
                  <a:lnTo>
                    <a:pt x="487" y="47"/>
                  </a:lnTo>
                  <a:cubicBezTo>
                    <a:pt x="183" y="138"/>
                    <a:pt x="0" y="412"/>
                    <a:pt x="61" y="746"/>
                  </a:cubicBezTo>
                  <a:cubicBezTo>
                    <a:pt x="115" y="988"/>
                    <a:pt x="358" y="1182"/>
                    <a:pt x="624" y="1182"/>
                  </a:cubicBezTo>
                  <a:cubicBezTo>
                    <a:pt x="659" y="1182"/>
                    <a:pt x="694" y="1179"/>
                    <a:pt x="730" y="1172"/>
                  </a:cubicBezTo>
                  <a:cubicBezTo>
                    <a:pt x="1034" y="1081"/>
                    <a:pt x="1216" y="746"/>
                    <a:pt x="1155" y="412"/>
                  </a:cubicBezTo>
                  <a:cubicBezTo>
                    <a:pt x="1084" y="197"/>
                    <a:pt x="824" y="0"/>
                    <a:pt x="5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50"/>
            <p:cNvSpPr/>
            <p:nvPr/>
          </p:nvSpPr>
          <p:spPr>
            <a:xfrm flipH="1">
              <a:off x="6339175" y="4248850"/>
              <a:ext cx="363250" cy="35000"/>
            </a:xfrm>
            <a:custGeom>
              <a:avLst/>
              <a:gdLst/>
              <a:ahLst/>
              <a:cxnLst/>
              <a:rect l="l" t="t" r="r" b="b"/>
              <a:pathLst>
                <a:path w="14530" h="1400" extrusionOk="0">
                  <a:moveTo>
                    <a:pt x="61" y="1"/>
                  </a:moveTo>
                  <a:lnTo>
                    <a:pt x="0" y="1217"/>
                  </a:lnTo>
                  <a:lnTo>
                    <a:pt x="14438" y="1399"/>
                  </a:lnTo>
                  <a:cubicBezTo>
                    <a:pt x="14529" y="943"/>
                    <a:pt x="13891" y="639"/>
                    <a:pt x="13891" y="639"/>
                  </a:cubicBezTo>
                  <a:lnTo>
                    <a:pt x="61"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50"/>
            <p:cNvSpPr/>
            <p:nvPr/>
          </p:nvSpPr>
          <p:spPr>
            <a:xfrm flipH="1">
              <a:off x="6538275" y="4175800"/>
              <a:ext cx="34225" cy="22975"/>
            </a:xfrm>
            <a:custGeom>
              <a:avLst/>
              <a:gdLst/>
              <a:ahLst/>
              <a:cxnLst/>
              <a:rect l="l" t="t" r="r" b="b"/>
              <a:pathLst>
                <a:path w="1369" h="919" extrusionOk="0">
                  <a:moveTo>
                    <a:pt x="1125" y="1"/>
                  </a:moveTo>
                  <a:cubicBezTo>
                    <a:pt x="963" y="1"/>
                    <a:pt x="740" y="44"/>
                    <a:pt x="518" y="187"/>
                  </a:cubicBezTo>
                  <a:cubicBezTo>
                    <a:pt x="92" y="461"/>
                    <a:pt x="1" y="886"/>
                    <a:pt x="62" y="917"/>
                  </a:cubicBezTo>
                  <a:cubicBezTo>
                    <a:pt x="64" y="918"/>
                    <a:pt x="68" y="919"/>
                    <a:pt x="71" y="919"/>
                  </a:cubicBezTo>
                  <a:cubicBezTo>
                    <a:pt x="140" y="919"/>
                    <a:pt x="322" y="632"/>
                    <a:pt x="670" y="400"/>
                  </a:cubicBezTo>
                  <a:cubicBezTo>
                    <a:pt x="1004" y="157"/>
                    <a:pt x="1369" y="157"/>
                    <a:pt x="1369" y="66"/>
                  </a:cubicBezTo>
                  <a:cubicBezTo>
                    <a:pt x="1369" y="37"/>
                    <a:pt x="1272" y="1"/>
                    <a:pt x="112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50"/>
            <p:cNvSpPr/>
            <p:nvPr/>
          </p:nvSpPr>
          <p:spPr>
            <a:xfrm flipH="1">
              <a:off x="6491150" y="4194725"/>
              <a:ext cx="25875" cy="29850"/>
            </a:xfrm>
            <a:custGeom>
              <a:avLst/>
              <a:gdLst/>
              <a:ahLst/>
              <a:cxnLst/>
              <a:rect l="l" t="t" r="r" b="b"/>
              <a:pathLst>
                <a:path w="1035" h="1194" extrusionOk="0">
                  <a:moveTo>
                    <a:pt x="955" y="1"/>
                  </a:moveTo>
                  <a:cubicBezTo>
                    <a:pt x="817" y="1"/>
                    <a:pt x="528" y="104"/>
                    <a:pt x="305" y="373"/>
                  </a:cubicBezTo>
                  <a:cubicBezTo>
                    <a:pt x="1" y="768"/>
                    <a:pt x="62" y="1163"/>
                    <a:pt x="122" y="1193"/>
                  </a:cubicBezTo>
                  <a:cubicBezTo>
                    <a:pt x="183" y="1193"/>
                    <a:pt x="244" y="859"/>
                    <a:pt x="487" y="555"/>
                  </a:cubicBezTo>
                  <a:cubicBezTo>
                    <a:pt x="730" y="221"/>
                    <a:pt x="1034" y="99"/>
                    <a:pt x="1034" y="38"/>
                  </a:cubicBezTo>
                  <a:cubicBezTo>
                    <a:pt x="1034" y="14"/>
                    <a:pt x="1004" y="1"/>
                    <a:pt x="95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50"/>
            <p:cNvSpPr/>
            <p:nvPr/>
          </p:nvSpPr>
          <p:spPr>
            <a:xfrm flipH="1">
              <a:off x="6456200" y="4209775"/>
              <a:ext cx="19025" cy="31500"/>
            </a:xfrm>
            <a:custGeom>
              <a:avLst/>
              <a:gdLst/>
              <a:ahLst/>
              <a:cxnLst/>
              <a:rect l="l" t="t" r="r" b="b"/>
              <a:pathLst>
                <a:path w="761" h="1260" extrusionOk="0">
                  <a:moveTo>
                    <a:pt x="700" y="1"/>
                  </a:moveTo>
                  <a:cubicBezTo>
                    <a:pt x="608" y="1"/>
                    <a:pt x="339" y="161"/>
                    <a:pt x="183" y="500"/>
                  </a:cubicBezTo>
                  <a:cubicBezTo>
                    <a:pt x="1" y="895"/>
                    <a:pt x="92" y="1260"/>
                    <a:pt x="152" y="1260"/>
                  </a:cubicBezTo>
                  <a:cubicBezTo>
                    <a:pt x="244" y="1260"/>
                    <a:pt x="274" y="956"/>
                    <a:pt x="396" y="622"/>
                  </a:cubicBezTo>
                  <a:cubicBezTo>
                    <a:pt x="548" y="287"/>
                    <a:pt x="760" y="75"/>
                    <a:pt x="730" y="14"/>
                  </a:cubicBezTo>
                  <a:cubicBezTo>
                    <a:pt x="726" y="5"/>
                    <a:pt x="715" y="1"/>
                    <a:pt x="70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50"/>
            <p:cNvSpPr/>
            <p:nvPr/>
          </p:nvSpPr>
          <p:spPr>
            <a:xfrm flipH="1">
              <a:off x="6539825" y="4120375"/>
              <a:ext cx="40275" cy="8950"/>
            </a:xfrm>
            <a:custGeom>
              <a:avLst/>
              <a:gdLst/>
              <a:ahLst/>
              <a:cxnLst/>
              <a:rect l="l" t="t" r="r" b="b"/>
              <a:pathLst>
                <a:path w="1611" h="358" extrusionOk="0">
                  <a:moveTo>
                    <a:pt x="870" y="0"/>
                  </a:moveTo>
                  <a:cubicBezTo>
                    <a:pt x="844" y="0"/>
                    <a:pt x="818" y="1"/>
                    <a:pt x="791" y="3"/>
                  </a:cubicBezTo>
                  <a:cubicBezTo>
                    <a:pt x="335" y="33"/>
                    <a:pt x="1" y="277"/>
                    <a:pt x="62" y="337"/>
                  </a:cubicBezTo>
                  <a:cubicBezTo>
                    <a:pt x="69" y="352"/>
                    <a:pt x="92" y="357"/>
                    <a:pt x="129" y="357"/>
                  </a:cubicBezTo>
                  <a:cubicBezTo>
                    <a:pt x="251" y="357"/>
                    <a:pt x="518" y="293"/>
                    <a:pt x="822" y="246"/>
                  </a:cubicBezTo>
                  <a:cubicBezTo>
                    <a:pt x="868" y="243"/>
                    <a:pt x="913" y="241"/>
                    <a:pt x="956" y="241"/>
                  </a:cubicBezTo>
                  <a:cubicBezTo>
                    <a:pt x="1183" y="241"/>
                    <a:pt x="1378" y="281"/>
                    <a:pt x="1488" y="281"/>
                  </a:cubicBezTo>
                  <a:cubicBezTo>
                    <a:pt x="1540" y="281"/>
                    <a:pt x="1573" y="272"/>
                    <a:pt x="1581" y="246"/>
                  </a:cubicBezTo>
                  <a:cubicBezTo>
                    <a:pt x="1610" y="218"/>
                    <a:pt x="1289" y="0"/>
                    <a:pt x="87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50"/>
            <p:cNvSpPr/>
            <p:nvPr/>
          </p:nvSpPr>
          <p:spPr>
            <a:xfrm flipH="1">
              <a:off x="6533700" y="4051300"/>
              <a:ext cx="55500" cy="32700"/>
            </a:xfrm>
            <a:custGeom>
              <a:avLst/>
              <a:gdLst/>
              <a:ahLst/>
              <a:cxnLst/>
              <a:rect l="l" t="t" r="r" b="b"/>
              <a:pathLst>
                <a:path w="2220" h="1308" extrusionOk="0">
                  <a:moveTo>
                    <a:pt x="414" y="262"/>
                  </a:moveTo>
                  <a:cubicBezTo>
                    <a:pt x="471" y="262"/>
                    <a:pt x="540" y="277"/>
                    <a:pt x="608" y="304"/>
                  </a:cubicBezTo>
                  <a:cubicBezTo>
                    <a:pt x="760" y="334"/>
                    <a:pt x="882" y="395"/>
                    <a:pt x="1003" y="456"/>
                  </a:cubicBezTo>
                  <a:cubicBezTo>
                    <a:pt x="1246" y="547"/>
                    <a:pt x="1459" y="669"/>
                    <a:pt x="1672" y="821"/>
                  </a:cubicBezTo>
                  <a:cubicBezTo>
                    <a:pt x="1843" y="961"/>
                    <a:pt x="1967" y="1085"/>
                    <a:pt x="2051" y="1173"/>
                  </a:cubicBezTo>
                  <a:lnTo>
                    <a:pt x="2051" y="1173"/>
                  </a:lnTo>
                  <a:cubicBezTo>
                    <a:pt x="1873" y="1128"/>
                    <a:pt x="1706" y="1087"/>
                    <a:pt x="1520" y="1064"/>
                  </a:cubicBezTo>
                  <a:cubicBezTo>
                    <a:pt x="1277" y="1003"/>
                    <a:pt x="1034" y="882"/>
                    <a:pt x="821" y="790"/>
                  </a:cubicBezTo>
                  <a:cubicBezTo>
                    <a:pt x="699" y="699"/>
                    <a:pt x="578" y="638"/>
                    <a:pt x="426" y="547"/>
                  </a:cubicBezTo>
                  <a:cubicBezTo>
                    <a:pt x="395" y="517"/>
                    <a:pt x="335" y="456"/>
                    <a:pt x="274" y="426"/>
                  </a:cubicBezTo>
                  <a:cubicBezTo>
                    <a:pt x="274" y="365"/>
                    <a:pt x="243" y="395"/>
                    <a:pt x="274" y="334"/>
                  </a:cubicBezTo>
                  <a:cubicBezTo>
                    <a:pt x="290" y="284"/>
                    <a:pt x="344" y="262"/>
                    <a:pt x="414" y="262"/>
                  </a:cubicBezTo>
                  <a:close/>
                  <a:moveTo>
                    <a:pt x="395" y="0"/>
                  </a:moveTo>
                  <a:cubicBezTo>
                    <a:pt x="274" y="0"/>
                    <a:pt x="152" y="61"/>
                    <a:pt x="91" y="152"/>
                  </a:cubicBezTo>
                  <a:cubicBezTo>
                    <a:pt x="0" y="274"/>
                    <a:pt x="31" y="426"/>
                    <a:pt x="122" y="547"/>
                  </a:cubicBezTo>
                  <a:cubicBezTo>
                    <a:pt x="183" y="608"/>
                    <a:pt x="243" y="669"/>
                    <a:pt x="335" y="730"/>
                  </a:cubicBezTo>
                  <a:cubicBezTo>
                    <a:pt x="456" y="821"/>
                    <a:pt x="608" y="882"/>
                    <a:pt x="730" y="973"/>
                  </a:cubicBezTo>
                  <a:cubicBezTo>
                    <a:pt x="973" y="1094"/>
                    <a:pt x="1246" y="1155"/>
                    <a:pt x="1490" y="1216"/>
                  </a:cubicBezTo>
                  <a:cubicBezTo>
                    <a:pt x="1611" y="1246"/>
                    <a:pt x="1733" y="1261"/>
                    <a:pt x="1854" y="1261"/>
                  </a:cubicBezTo>
                  <a:cubicBezTo>
                    <a:pt x="1940" y="1261"/>
                    <a:pt x="2026" y="1254"/>
                    <a:pt x="2112" y="1239"/>
                  </a:cubicBezTo>
                  <a:lnTo>
                    <a:pt x="2112" y="1239"/>
                  </a:lnTo>
                  <a:cubicBezTo>
                    <a:pt x="2154" y="1282"/>
                    <a:pt x="2178" y="1307"/>
                    <a:pt x="2189" y="1307"/>
                  </a:cubicBezTo>
                  <a:cubicBezTo>
                    <a:pt x="2197" y="1298"/>
                    <a:pt x="2194" y="1270"/>
                    <a:pt x="2176" y="1226"/>
                  </a:cubicBezTo>
                  <a:lnTo>
                    <a:pt x="2176" y="1226"/>
                  </a:lnTo>
                  <a:cubicBezTo>
                    <a:pt x="2190" y="1223"/>
                    <a:pt x="2205" y="1219"/>
                    <a:pt x="2219" y="1216"/>
                  </a:cubicBezTo>
                  <a:cubicBezTo>
                    <a:pt x="2201" y="1211"/>
                    <a:pt x="2184" y="1207"/>
                    <a:pt x="2166" y="1203"/>
                  </a:cubicBezTo>
                  <a:lnTo>
                    <a:pt x="2166" y="1203"/>
                  </a:lnTo>
                  <a:cubicBezTo>
                    <a:pt x="2114" y="1088"/>
                    <a:pt x="1986" y="892"/>
                    <a:pt x="1763" y="669"/>
                  </a:cubicBezTo>
                  <a:cubicBezTo>
                    <a:pt x="1459" y="365"/>
                    <a:pt x="1094" y="152"/>
                    <a:pt x="669" y="30"/>
                  </a:cubicBezTo>
                  <a:cubicBezTo>
                    <a:pt x="578" y="30"/>
                    <a:pt x="486" y="0"/>
                    <a:pt x="39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50"/>
            <p:cNvSpPr/>
            <p:nvPr/>
          </p:nvSpPr>
          <p:spPr>
            <a:xfrm flipH="1">
              <a:off x="6511675" y="4023925"/>
              <a:ext cx="29650" cy="60075"/>
            </a:xfrm>
            <a:custGeom>
              <a:avLst/>
              <a:gdLst/>
              <a:ahLst/>
              <a:cxnLst/>
              <a:rect l="l" t="t" r="r" b="b"/>
              <a:pathLst>
                <a:path w="1186" h="2403" extrusionOk="0">
                  <a:moveTo>
                    <a:pt x="790" y="1"/>
                  </a:moveTo>
                  <a:cubicBezTo>
                    <a:pt x="578" y="31"/>
                    <a:pt x="395" y="183"/>
                    <a:pt x="334" y="396"/>
                  </a:cubicBezTo>
                  <a:cubicBezTo>
                    <a:pt x="243" y="548"/>
                    <a:pt x="182" y="700"/>
                    <a:pt x="152" y="852"/>
                  </a:cubicBezTo>
                  <a:cubicBezTo>
                    <a:pt x="61" y="1125"/>
                    <a:pt x="30" y="1399"/>
                    <a:pt x="30" y="1673"/>
                  </a:cubicBezTo>
                  <a:cubicBezTo>
                    <a:pt x="0" y="1946"/>
                    <a:pt x="91" y="2189"/>
                    <a:pt x="213" y="2402"/>
                  </a:cubicBezTo>
                  <a:cubicBezTo>
                    <a:pt x="243" y="2402"/>
                    <a:pt x="182" y="2129"/>
                    <a:pt x="213" y="1673"/>
                  </a:cubicBezTo>
                  <a:cubicBezTo>
                    <a:pt x="243" y="1429"/>
                    <a:pt x="274" y="1156"/>
                    <a:pt x="365" y="913"/>
                  </a:cubicBezTo>
                  <a:cubicBezTo>
                    <a:pt x="426" y="761"/>
                    <a:pt x="486" y="639"/>
                    <a:pt x="547" y="518"/>
                  </a:cubicBezTo>
                  <a:cubicBezTo>
                    <a:pt x="608" y="396"/>
                    <a:pt x="760" y="274"/>
                    <a:pt x="821" y="274"/>
                  </a:cubicBezTo>
                  <a:cubicBezTo>
                    <a:pt x="826" y="272"/>
                    <a:pt x="831" y="270"/>
                    <a:pt x="836" y="270"/>
                  </a:cubicBezTo>
                  <a:cubicBezTo>
                    <a:pt x="887" y="270"/>
                    <a:pt x="915" y="409"/>
                    <a:pt x="942" y="548"/>
                  </a:cubicBezTo>
                  <a:cubicBezTo>
                    <a:pt x="973" y="700"/>
                    <a:pt x="973" y="822"/>
                    <a:pt x="942" y="973"/>
                  </a:cubicBezTo>
                  <a:cubicBezTo>
                    <a:pt x="912" y="1217"/>
                    <a:pt x="821" y="1460"/>
                    <a:pt x="699" y="1703"/>
                  </a:cubicBezTo>
                  <a:cubicBezTo>
                    <a:pt x="486" y="2068"/>
                    <a:pt x="274" y="2220"/>
                    <a:pt x="274" y="2250"/>
                  </a:cubicBezTo>
                  <a:cubicBezTo>
                    <a:pt x="274" y="2253"/>
                    <a:pt x="277" y="2255"/>
                    <a:pt x="282" y="2255"/>
                  </a:cubicBezTo>
                  <a:cubicBezTo>
                    <a:pt x="332" y="2255"/>
                    <a:pt x="604" y="2123"/>
                    <a:pt x="851" y="1794"/>
                  </a:cubicBezTo>
                  <a:cubicBezTo>
                    <a:pt x="1003" y="1551"/>
                    <a:pt x="1125" y="1308"/>
                    <a:pt x="1155" y="1004"/>
                  </a:cubicBezTo>
                  <a:cubicBezTo>
                    <a:pt x="1186" y="852"/>
                    <a:pt x="1186" y="670"/>
                    <a:pt x="1155" y="518"/>
                  </a:cubicBezTo>
                  <a:cubicBezTo>
                    <a:pt x="1155" y="396"/>
                    <a:pt x="1125" y="305"/>
                    <a:pt x="1094" y="214"/>
                  </a:cubicBezTo>
                  <a:cubicBezTo>
                    <a:pt x="1034" y="92"/>
                    <a:pt x="942" y="1"/>
                    <a:pt x="79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50"/>
            <p:cNvSpPr/>
            <p:nvPr/>
          </p:nvSpPr>
          <p:spPr>
            <a:xfrm flipH="1">
              <a:off x="6239625" y="3935775"/>
              <a:ext cx="357175" cy="379225"/>
            </a:xfrm>
            <a:custGeom>
              <a:avLst/>
              <a:gdLst/>
              <a:ahLst/>
              <a:cxnLst/>
              <a:rect l="l" t="t" r="r" b="b"/>
              <a:pathLst>
                <a:path w="14287" h="15169" extrusionOk="0">
                  <a:moveTo>
                    <a:pt x="2584" y="1"/>
                  </a:moveTo>
                  <a:lnTo>
                    <a:pt x="0" y="11886"/>
                  </a:lnTo>
                  <a:lnTo>
                    <a:pt x="14043" y="15168"/>
                  </a:lnTo>
                  <a:cubicBezTo>
                    <a:pt x="14286" y="13740"/>
                    <a:pt x="7082" y="9120"/>
                    <a:pt x="7082" y="9120"/>
                  </a:cubicBezTo>
                  <a:lnTo>
                    <a:pt x="8967" y="1186"/>
                  </a:lnTo>
                  <a:lnTo>
                    <a:pt x="2584" y="1"/>
                  </a:lnTo>
                  <a:close/>
                </a:path>
              </a:pathLst>
            </a:custGeom>
            <a:solidFill>
              <a:srgbClr val="FF5A5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50"/>
            <p:cNvSpPr/>
            <p:nvPr/>
          </p:nvSpPr>
          <p:spPr>
            <a:xfrm flipH="1">
              <a:off x="6494950" y="4124250"/>
              <a:ext cx="28900" cy="29650"/>
            </a:xfrm>
            <a:custGeom>
              <a:avLst/>
              <a:gdLst/>
              <a:ahLst/>
              <a:cxnLst/>
              <a:rect l="l" t="t" r="r" b="b"/>
              <a:pathLst>
                <a:path w="1156" h="1186" extrusionOk="0">
                  <a:moveTo>
                    <a:pt x="578" y="0"/>
                  </a:moveTo>
                  <a:lnTo>
                    <a:pt x="578" y="0"/>
                  </a:lnTo>
                  <a:cubicBezTo>
                    <a:pt x="243" y="30"/>
                    <a:pt x="31" y="304"/>
                    <a:pt x="0" y="608"/>
                  </a:cubicBezTo>
                  <a:cubicBezTo>
                    <a:pt x="0" y="912"/>
                    <a:pt x="243" y="1155"/>
                    <a:pt x="547" y="1185"/>
                  </a:cubicBezTo>
                  <a:cubicBezTo>
                    <a:pt x="882" y="1155"/>
                    <a:pt x="1125" y="882"/>
                    <a:pt x="1155" y="547"/>
                  </a:cubicBezTo>
                  <a:cubicBezTo>
                    <a:pt x="1129" y="281"/>
                    <a:pt x="868" y="14"/>
                    <a:pt x="620" y="14"/>
                  </a:cubicBezTo>
                  <a:cubicBezTo>
                    <a:pt x="585" y="14"/>
                    <a:pt x="551" y="19"/>
                    <a:pt x="517" y="30"/>
                  </a:cubicBezTo>
                  <a:lnTo>
                    <a:pt x="57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50"/>
            <p:cNvSpPr/>
            <p:nvPr/>
          </p:nvSpPr>
          <p:spPr>
            <a:xfrm flipH="1">
              <a:off x="6240400" y="4203275"/>
              <a:ext cx="356400" cy="111725"/>
            </a:xfrm>
            <a:custGeom>
              <a:avLst/>
              <a:gdLst/>
              <a:ahLst/>
              <a:cxnLst/>
              <a:rect l="l" t="t" r="r" b="b"/>
              <a:pathLst>
                <a:path w="14256" h="4469" extrusionOk="0">
                  <a:moveTo>
                    <a:pt x="304" y="0"/>
                  </a:moveTo>
                  <a:lnTo>
                    <a:pt x="0" y="1186"/>
                  </a:lnTo>
                  <a:lnTo>
                    <a:pt x="14073" y="4468"/>
                  </a:lnTo>
                  <a:cubicBezTo>
                    <a:pt x="14256" y="4012"/>
                    <a:pt x="13678" y="3587"/>
                    <a:pt x="13678" y="3587"/>
                  </a:cubicBezTo>
                  <a:lnTo>
                    <a:pt x="304"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50"/>
            <p:cNvSpPr/>
            <p:nvPr/>
          </p:nvSpPr>
          <p:spPr>
            <a:xfrm flipH="1">
              <a:off x="6414625" y="4164975"/>
              <a:ext cx="38575" cy="17100"/>
            </a:xfrm>
            <a:custGeom>
              <a:avLst/>
              <a:gdLst/>
              <a:ahLst/>
              <a:cxnLst/>
              <a:rect l="l" t="t" r="r" b="b"/>
              <a:pathLst>
                <a:path w="1543" h="684" extrusionOk="0">
                  <a:moveTo>
                    <a:pt x="1077" y="0"/>
                  </a:moveTo>
                  <a:cubicBezTo>
                    <a:pt x="963" y="0"/>
                    <a:pt x="834" y="20"/>
                    <a:pt x="700" y="73"/>
                  </a:cubicBezTo>
                  <a:cubicBezTo>
                    <a:pt x="214" y="256"/>
                    <a:pt x="1" y="651"/>
                    <a:pt x="62" y="681"/>
                  </a:cubicBezTo>
                  <a:cubicBezTo>
                    <a:pt x="65" y="683"/>
                    <a:pt x="70" y="684"/>
                    <a:pt x="74" y="684"/>
                  </a:cubicBezTo>
                  <a:cubicBezTo>
                    <a:pt x="154" y="684"/>
                    <a:pt x="417" y="460"/>
                    <a:pt x="761" y="316"/>
                  </a:cubicBezTo>
                  <a:cubicBezTo>
                    <a:pt x="1156" y="164"/>
                    <a:pt x="1521" y="195"/>
                    <a:pt x="1521" y="134"/>
                  </a:cubicBezTo>
                  <a:cubicBezTo>
                    <a:pt x="1542" y="113"/>
                    <a:pt x="1352" y="0"/>
                    <a:pt x="10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50"/>
            <p:cNvSpPr/>
            <p:nvPr/>
          </p:nvSpPr>
          <p:spPr>
            <a:xfrm flipH="1">
              <a:off x="6372625" y="4194125"/>
              <a:ext cx="30400" cy="24425"/>
            </a:xfrm>
            <a:custGeom>
              <a:avLst/>
              <a:gdLst/>
              <a:ahLst/>
              <a:cxnLst/>
              <a:rect l="l" t="t" r="r" b="b"/>
              <a:pathLst>
                <a:path w="1216" h="977" extrusionOk="0">
                  <a:moveTo>
                    <a:pt x="1010" y="0"/>
                  </a:moveTo>
                  <a:cubicBezTo>
                    <a:pt x="862" y="0"/>
                    <a:pt x="654" y="49"/>
                    <a:pt x="456" y="214"/>
                  </a:cubicBezTo>
                  <a:cubicBezTo>
                    <a:pt x="61" y="549"/>
                    <a:pt x="0" y="974"/>
                    <a:pt x="61" y="974"/>
                  </a:cubicBezTo>
                  <a:cubicBezTo>
                    <a:pt x="64" y="976"/>
                    <a:pt x="67" y="976"/>
                    <a:pt x="70" y="976"/>
                  </a:cubicBezTo>
                  <a:cubicBezTo>
                    <a:pt x="136" y="976"/>
                    <a:pt x="288" y="689"/>
                    <a:pt x="578" y="457"/>
                  </a:cubicBezTo>
                  <a:cubicBezTo>
                    <a:pt x="882" y="184"/>
                    <a:pt x="1216" y="153"/>
                    <a:pt x="1216" y="62"/>
                  </a:cubicBezTo>
                  <a:cubicBezTo>
                    <a:pt x="1216" y="35"/>
                    <a:pt x="1134" y="0"/>
                    <a:pt x="1010"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50"/>
            <p:cNvSpPr/>
            <p:nvPr/>
          </p:nvSpPr>
          <p:spPr>
            <a:xfrm flipH="1">
              <a:off x="6341450" y="4216500"/>
              <a:ext cx="23600" cy="28575"/>
            </a:xfrm>
            <a:custGeom>
              <a:avLst/>
              <a:gdLst/>
              <a:ahLst/>
              <a:cxnLst/>
              <a:rect l="l" t="t" r="r" b="b"/>
              <a:pathLst>
                <a:path w="944" h="1143" extrusionOk="0">
                  <a:moveTo>
                    <a:pt x="878" y="1"/>
                  </a:moveTo>
                  <a:cubicBezTo>
                    <a:pt x="780" y="1"/>
                    <a:pt x="497" y="117"/>
                    <a:pt x="274" y="413"/>
                  </a:cubicBezTo>
                  <a:cubicBezTo>
                    <a:pt x="1" y="748"/>
                    <a:pt x="31" y="1143"/>
                    <a:pt x="92" y="1143"/>
                  </a:cubicBezTo>
                  <a:cubicBezTo>
                    <a:pt x="183" y="1143"/>
                    <a:pt x="244" y="839"/>
                    <a:pt x="457" y="535"/>
                  </a:cubicBezTo>
                  <a:cubicBezTo>
                    <a:pt x="670" y="261"/>
                    <a:pt x="943" y="79"/>
                    <a:pt x="913" y="18"/>
                  </a:cubicBezTo>
                  <a:cubicBezTo>
                    <a:pt x="913" y="7"/>
                    <a:pt x="900" y="1"/>
                    <a:pt x="87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50"/>
            <p:cNvSpPr/>
            <p:nvPr/>
          </p:nvSpPr>
          <p:spPr>
            <a:xfrm flipH="1">
              <a:off x="6405300" y="4106900"/>
              <a:ext cx="39250" cy="11600"/>
            </a:xfrm>
            <a:custGeom>
              <a:avLst/>
              <a:gdLst/>
              <a:ahLst/>
              <a:cxnLst/>
              <a:rect l="l" t="t" r="r" b="b"/>
              <a:pathLst>
                <a:path w="1570" h="464" extrusionOk="0">
                  <a:moveTo>
                    <a:pt x="577" y="0"/>
                  </a:moveTo>
                  <a:cubicBezTo>
                    <a:pt x="230" y="0"/>
                    <a:pt x="1" y="134"/>
                    <a:pt x="50" y="208"/>
                  </a:cubicBezTo>
                  <a:cubicBezTo>
                    <a:pt x="65" y="238"/>
                    <a:pt x="149" y="238"/>
                    <a:pt x="282" y="238"/>
                  </a:cubicBezTo>
                  <a:cubicBezTo>
                    <a:pt x="415" y="238"/>
                    <a:pt x="597" y="238"/>
                    <a:pt x="810" y="269"/>
                  </a:cubicBezTo>
                  <a:cubicBezTo>
                    <a:pt x="1150" y="321"/>
                    <a:pt x="1400" y="463"/>
                    <a:pt x="1502" y="463"/>
                  </a:cubicBezTo>
                  <a:cubicBezTo>
                    <a:pt x="1518" y="463"/>
                    <a:pt x="1531" y="459"/>
                    <a:pt x="1540" y="451"/>
                  </a:cubicBezTo>
                  <a:cubicBezTo>
                    <a:pt x="1570" y="420"/>
                    <a:pt x="1296" y="117"/>
                    <a:pt x="840" y="25"/>
                  </a:cubicBezTo>
                  <a:cubicBezTo>
                    <a:pt x="748" y="8"/>
                    <a:pt x="659" y="0"/>
                    <a:pt x="577"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50"/>
            <p:cNvSpPr/>
            <p:nvPr/>
          </p:nvSpPr>
          <p:spPr>
            <a:xfrm flipH="1">
              <a:off x="6390100" y="4035325"/>
              <a:ext cx="49400" cy="41825"/>
            </a:xfrm>
            <a:custGeom>
              <a:avLst/>
              <a:gdLst/>
              <a:ahLst/>
              <a:cxnLst/>
              <a:rect l="l" t="t" r="r" b="b"/>
              <a:pathLst>
                <a:path w="1976" h="1673" extrusionOk="0">
                  <a:moveTo>
                    <a:pt x="375" y="272"/>
                  </a:moveTo>
                  <a:cubicBezTo>
                    <a:pt x="432" y="272"/>
                    <a:pt x="514" y="298"/>
                    <a:pt x="608" y="335"/>
                  </a:cubicBezTo>
                  <a:cubicBezTo>
                    <a:pt x="730" y="396"/>
                    <a:pt x="882" y="487"/>
                    <a:pt x="1003" y="578"/>
                  </a:cubicBezTo>
                  <a:cubicBezTo>
                    <a:pt x="1186" y="700"/>
                    <a:pt x="1368" y="882"/>
                    <a:pt x="1520" y="1095"/>
                  </a:cubicBezTo>
                  <a:cubicBezTo>
                    <a:pt x="1661" y="1268"/>
                    <a:pt x="1762" y="1416"/>
                    <a:pt x="1830" y="1519"/>
                  </a:cubicBezTo>
                  <a:lnTo>
                    <a:pt x="1830" y="1519"/>
                  </a:lnTo>
                  <a:cubicBezTo>
                    <a:pt x="1685" y="1430"/>
                    <a:pt x="1526" y="1345"/>
                    <a:pt x="1368" y="1277"/>
                  </a:cubicBezTo>
                  <a:cubicBezTo>
                    <a:pt x="1125" y="1156"/>
                    <a:pt x="942" y="1004"/>
                    <a:pt x="730" y="852"/>
                  </a:cubicBezTo>
                  <a:cubicBezTo>
                    <a:pt x="638" y="761"/>
                    <a:pt x="517" y="639"/>
                    <a:pt x="426" y="548"/>
                  </a:cubicBezTo>
                  <a:cubicBezTo>
                    <a:pt x="365" y="487"/>
                    <a:pt x="334" y="426"/>
                    <a:pt x="304" y="396"/>
                  </a:cubicBezTo>
                  <a:cubicBezTo>
                    <a:pt x="274" y="335"/>
                    <a:pt x="243" y="366"/>
                    <a:pt x="304" y="305"/>
                  </a:cubicBezTo>
                  <a:cubicBezTo>
                    <a:pt x="316" y="281"/>
                    <a:pt x="341" y="272"/>
                    <a:pt x="375" y="272"/>
                  </a:cubicBezTo>
                  <a:close/>
                  <a:moveTo>
                    <a:pt x="456" y="1"/>
                  </a:moveTo>
                  <a:cubicBezTo>
                    <a:pt x="334" y="1"/>
                    <a:pt x="213" y="31"/>
                    <a:pt x="122" y="122"/>
                  </a:cubicBezTo>
                  <a:cubicBezTo>
                    <a:pt x="31" y="214"/>
                    <a:pt x="0" y="366"/>
                    <a:pt x="61" y="487"/>
                  </a:cubicBezTo>
                  <a:cubicBezTo>
                    <a:pt x="122" y="578"/>
                    <a:pt x="182" y="639"/>
                    <a:pt x="243" y="700"/>
                  </a:cubicBezTo>
                  <a:cubicBezTo>
                    <a:pt x="365" y="821"/>
                    <a:pt x="486" y="943"/>
                    <a:pt x="608" y="1034"/>
                  </a:cubicBezTo>
                  <a:cubicBezTo>
                    <a:pt x="821" y="1186"/>
                    <a:pt x="1034" y="1338"/>
                    <a:pt x="1277" y="1429"/>
                  </a:cubicBezTo>
                  <a:cubicBezTo>
                    <a:pt x="1465" y="1537"/>
                    <a:pt x="1676" y="1597"/>
                    <a:pt x="1891" y="1609"/>
                  </a:cubicBezTo>
                  <a:lnTo>
                    <a:pt x="1891" y="1609"/>
                  </a:lnTo>
                  <a:cubicBezTo>
                    <a:pt x="1918" y="1650"/>
                    <a:pt x="1936" y="1673"/>
                    <a:pt x="1945" y="1673"/>
                  </a:cubicBezTo>
                  <a:cubicBezTo>
                    <a:pt x="1943" y="1652"/>
                    <a:pt x="1941" y="1631"/>
                    <a:pt x="1938" y="1611"/>
                  </a:cubicBezTo>
                  <a:lnTo>
                    <a:pt x="1938" y="1611"/>
                  </a:lnTo>
                  <a:cubicBezTo>
                    <a:pt x="1950" y="1612"/>
                    <a:pt x="1963" y="1612"/>
                    <a:pt x="1976" y="1612"/>
                  </a:cubicBezTo>
                  <a:cubicBezTo>
                    <a:pt x="1962" y="1602"/>
                    <a:pt x="1948" y="1593"/>
                    <a:pt x="1933" y="1584"/>
                  </a:cubicBezTo>
                  <a:lnTo>
                    <a:pt x="1933" y="1584"/>
                  </a:lnTo>
                  <a:cubicBezTo>
                    <a:pt x="1894" y="1346"/>
                    <a:pt x="1807" y="1136"/>
                    <a:pt x="1672" y="973"/>
                  </a:cubicBezTo>
                  <a:cubicBezTo>
                    <a:pt x="1520" y="730"/>
                    <a:pt x="1338" y="548"/>
                    <a:pt x="1125" y="366"/>
                  </a:cubicBezTo>
                  <a:cubicBezTo>
                    <a:pt x="1003" y="274"/>
                    <a:pt x="851" y="183"/>
                    <a:pt x="730" y="122"/>
                  </a:cubicBezTo>
                  <a:cubicBezTo>
                    <a:pt x="638" y="62"/>
                    <a:pt x="547" y="31"/>
                    <a:pt x="456"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50"/>
            <p:cNvSpPr/>
            <p:nvPr/>
          </p:nvSpPr>
          <p:spPr>
            <a:xfrm flipH="1">
              <a:off x="6358925" y="4022275"/>
              <a:ext cx="35750" cy="55625"/>
            </a:xfrm>
            <a:custGeom>
              <a:avLst/>
              <a:gdLst/>
              <a:ahLst/>
              <a:cxnLst/>
              <a:rect l="l" t="t" r="r" b="b"/>
              <a:pathLst>
                <a:path w="1430" h="2225" extrusionOk="0">
                  <a:moveTo>
                    <a:pt x="1105" y="0"/>
                  </a:moveTo>
                  <a:cubicBezTo>
                    <a:pt x="921" y="0"/>
                    <a:pt x="745" y="90"/>
                    <a:pt x="639" y="249"/>
                  </a:cubicBezTo>
                  <a:cubicBezTo>
                    <a:pt x="548" y="371"/>
                    <a:pt x="426" y="523"/>
                    <a:pt x="365" y="675"/>
                  </a:cubicBezTo>
                  <a:cubicBezTo>
                    <a:pt x="213" y="918"/>
                    <a:pt x="122" y="1161"/>
                    <a:pt x="92" y="1465"/>
                  </a:cubicBezTo>
                  <a:cubicBezTo>
                    <a:pt x="0" y="1708"/>
                    <a:pt x="0" y="1951"/>
                    <a:pt x="92" y="2225"/>
                  </a:cubicBezTo>
                  <a:cubicBezTo>
                    <a:pt x="122" y="2195"/>
                    <a:pt x="122" y="1921"/>
                    <a:pt x="244" y="1495"/>
                  </a:cubicBezTo>
                  <a:cubicBezTo>
                    <a:pt x="304" y="1252"/>
                    <a:pt x="396" y="1009"/>
                    <a:pt x="548" y="796"/>
                  </a:cubicBezTo>
                  <a:cubicBezTo>
                    <a:pt x="608" y="644"/>
                    <a:pt x="700" y="523"/>
                    <a:pt x="791" y="432"/>
                  </a:cubicBezTo>
                  <a:cubicBezTo>
                    <a:pt x="882" y="310"/>
                    <a:pt x="1034" y="249"/>
                    <a:pt x="1125" y="249"/>
                  </a:cubicBezTo>
                  <a:cubicBezTo>
                    <a:pt x="1186" y="249"/>
                    <a:pt x="1186" y="371"/>
                    <a:pt x="1186" y="553"/>
                  </a:cubicBezTo>
                  <a:cubicBezTo>
                    <a:pt x="1186" y="675"/>
                    <a:pt x="1155" y="827"/>
                    <a:pt x="1095" y="979"/>
                  </a:cubicBezTo>
                  <a:cubicBezTo>
                    <a:pt x="1004" y="1222"/>
                    <a:pt x="882" y="1435"/>
                    <a:pt x="730" y="1617"/>
                  </a:cubicBezTo>
                  <a:cubicBezTo>
                    <a:pt x="426" y="1921"/>
                    <a:pt x="152" y="2043"/>
                    <a:pt x="152" y="2043"/>
                  </a:cubicBezTo>
                  <a:cubicBezTo>
                    <a:pt x="152" y="2050"/>
                    <a:pt x="170" y="2055"/>
                    <a:pt x="202" y="2055"/>
                  </a:cubicBezTo>
                  <a:cubicBezTo>
                    <a:pt x="307" y="2055"/>
                    <a:pt x="564" y="1995"/>
                    <a:pt x="821" y="1739"/>
                  </a:cubicBezTo>
                  <a:cubicBezTo>
                    <a:pt x="1034" y="1556"/>
                    <a:pt x="1216" y="1313"/>
                    <a:pt x="1307" y="1039"/>
                  </a:cubicBezTo>
                  <a:cubicBezTo>
                    <a:pt x="1368" y="888"/>
                    <a:pt x="1399" y="736"/>
                    <a:pt x="1429" y="553"/>
                  </a:cubicBezTo>
                  <a:cubicBezTo>
                    <a:pt x="1429" y="462"/>
                    <a:pt x="1429" y="371"/>
                    <a:pt x="1429" y="280"/>
                  </a:cubicBezTo>
                  <a:cubicBezTo>
                    <a:pt x="1399" y="128"/>
                    <a:pt x="1307" y="36"/>
                    <a:pt x="1186" y="6"/>
                  </a:cubicBezTo>
                  <a:cubicBezTo>
                    <a:pt x="1159" y="2"/>
                    <a:pt x="1132" y="0"/>
                    <a:pt x="110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50"/>
            <p:cNvSpPr/>
            <p:nvPr/>
          </p:nvSpPr>
          <p:spPr>
            <a:xfrm flipH="1">
              <a:off x="6235075" y="2662975"/>
              <a:ext cx="528900" cy="1489400"/>
            </a:xfrm>
            <a:custGeom>
              <a:avLst/>
              <a:gdLst/>
              <a:ahLst/>
              <a:cxnLst/>
              <a:rect l="l" t="t" r="r" b="b"/>
              <a:pathLst>
                <a:path w="21156" h="59576" extrusionOk="0">
                  <a:moveTo>
                    <a:pt x="608" y="0"/>
                  </a:moveTo>
                  <a:cubicBezTo>
                    <a:pt x="608" y="0"/>
                    <a:pt x="0" y="4195"/>
                    <a:pt x="152" y="5867"/>
                  </a:cubicBezTo>
                  <a:cubicBezTo>
                    <a:pt x="304" y="7508"/>
                    <a:pt x="5228" y="15988"/>
                    <a:pt x="5228" y="15988"/>
                  </a:cubicBezTo>
                  <a:lnTo>
                    <a:pt x="10639" y="32706"/>
                  </a:lnTo>
                  <a:lnTo>
                    <a:pt x="5654" y="57995"/>
                  </a:lnTo>
                  <a:lnTo>
                    <a:pt x="14469" y="59576"/>
                  </a:lnTo>
                  <a:lnTo>
                    <a:pt x="21156" y="33466"/>
                  </a:lnTo>
                  <a:lnTo>
                    <a:pt x="17964" y="3101"/>
                  </a:lnTo>
                  <a:lnTo>
                    <a:pt x="608"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50"/>
            <p:cNvSpPr/>
            <p:nvPr/>
          </p:nvSpPr>
          <p:spPr>
            <a:xfrm flipH="1">
              <a:off x="6461525" y="2949450"/>
              <a:ext cx="259150" cy="1173300"/>
            </a:xfrm>
            <a:custGeom>
              <a:avLst/>
              <a:gdLst/>
              <a:ahLst/>
              <a:cxnLst/>
              <a:rect l="l" t="t" r="r" b="b"/>
              <a:pathLst>
                <a:path w="10366" h="46932" extrusionOk="0">
                  <a:moveTo>
                    <a:pt x="1429" y="0"/>
                  </a:moveTo>
                  <a:lnTo>
                    <a:pt x="669" y="22037"/>
                  </a:lnTo>
                  <a:lnTo>
                    <a:pt x="1" y="46931"/>
                  </a:lnTo>
                  <a:lnTo>
                    <a:pt x="6445" y="46810"/>
                  </a:lnTo>
                  <a:lnTo>
                    <a:pt x="10366" y="21095"/>
                  </a:lnTo>
                  <a:lnTo>
                    <a:pt x="5290" y="5350"/>
                  </a:lnTo>
                  <a:lnTo>
                    <a:pt x="1429"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50"/>
            <p:cNvSpPr/>
            <p:nvPr/>
          </p:nvSpPr>
          <p:spPr>
            <a:xfrm flipH="1">
              <a:off x="6402250" y="2968450"/>
              <a:ext cx="283475" cy="1183925"/>
            </a:xfrm>
            <a:custGeom>
              <a:avLst/>
              <a:gdLst/>
              <a:ahLst/>
              <a:cxnLst/>
              <a:rect l="l" t="t" r="r" b="b"/>
              <a:pathLst>
                <a:path w="11339" h="47357" extrusionOk="0">
                  <a:moveTo>
                    <a:pt x="1" y="0"/>
                  </a:moveTo>
                  <a:cubicBezTo>
                    <a:pt x="1" y="31"/>
                    <a:pt x="1" y="61"/>
                    <a:pt x="31" y="92"/>
                  </a:cubicBezTo>
                  <a:lnTo>
                    <a:pt x="122" y="396"/>
                  </a:lnTo>
                  <a:lnTo>
                    <a:pt x="487" y="1581"/>
                  </a:lnTo>
                  <a:cubicBezTo>
                    <a:pt x="822" y="2614"/>
                    <a:pt x="1308" y="4073"/>
                    <a:pt x="1885" y="5928"/>
                  </a:cubicBezTo>
                  <a:lnTo>
                    <a:pt x="6685" y="20781"/>
                  </a:lnTo>
                  <a:lnTo>
                    <a:pt x="6685" y="20781"/>
                  </a:lnTo>
                  <a:cubicBezTo>
                    <a:pt x="6351" y="22811"/>
                    <a:pt x="5988" y="24932"/>
                    <a:pt x="5594" y="27144"/>
                  </a:cubicBezTo>
                  <a:cubicBezTo>
                    <a:pt x="4347" y="34499"/>
                    <a:pt x="3192" y="41247"/>
                    <a:pt x="2372" y="46171"/>
                  </a:cubicBezTo>
                  <a:lnTo>
                    <a:pt x="2372" y="46262"/>
                  </a:lnTo>
                  <a:lnTo>
                    <a:pt x="2433" y="46262"/>
                  </a:lnTo>
                  <a:lnTo>
                    <a:pt x="8968" y="47083"/>
                  </a:lnTo>
                  <a:lnTo>
                    <a:pt x="10731" y="47296"/>
                  </a:lnTo>
                  <a:lnTo>
                    <a:pt x="11187" y="47357"/>
                  </a:lnTo>
                  <a:lnTo>
                    <a:pt x="11339" y="47357"/>
                  </a:lnTo>
                  <a:cubicBezTo>
                    <a:pt x="11278" y="47326"/>
                    <a:pt x="11217" y="47296"/>
                    <a:pt x="11156" y="47296"/>
                  </a:cubicBezTo>
                  <a:lnTo>
                    <a:pt x="10700" y="47235"/>
                  </a:lnTo>
                  <a:lnTo>
                    <a:pt x="8937" y="46962"/>
                  </a:lnTo>
                  <a:lnTo>
                    <a:pt x="2507" y="46090"/>
                  </a:lnTo>
                  <a:lnTo>
                    <a:pt x="2507" y="46090"/>
                  </a:lnTo>
                  <a:cubicBezTo>
                    <a:pt x="3357" y="41144"/>
                    <a:pt x="4506" y="34459"/>
                    <a:pt x="5776" y="27144"/>
                  </a:cubicBezTo>
                  <a:cubicBezTo>
                    <a:pt x="6141" y="24925"/>
                    <a:pt x="6506" y="22797"/>
                    <a:pt x="6870" y="20761"/>
                  </a:cubicBezTo>
                  <a:lnTo>
                    <a:pt x="6870" y="20730"/>
                  </a:lnTo>
                  <a:lnTo>
                    <a:pt x="6870" y="20700"/>
                  </a:lnTo>
                  <a:lnTo>
                    <a:pt x="1977" y="5897"/>
                  </a:lnTo>
                  <a:lnTo>
                    <a:pt x="548" y="1551"/>
                  </a:lnTo>
                  <a:cubicBezTo>
                    <a:pt x="366" y="1064"/>
                    <a:pt x="244" y="669"/>
                    <a:pt x="153" y="396"/>
                  </a:cubicBezTo>
                  <a:lnTo>
                    <a:pt x="62" y="92"/>
                  </a:lnTo>
                  <a:lnTo>
                    <a:pt x="1" y="0"/>
                  </a:lnTo>
                  <a:close/>
                </a:path>
              </a:pathLst>
            </a:custGeom>
            <a:solidFill>
              <a:srgbClr val="455A6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50"/>
            <p:cNvSpPr/>
            <p:nvPr/>
          </p:nvSpPr>
          <p:spPr>
            <a:xfrm flipH="1">
              <a:off x="5931125" y="1759475"/>
              <a:ext cx="376925" cy="417225"/>
            </a:xfrm>
            <a:custGeom>
              <a:avLst/>
              <a:gdLst/>
              <a:ahLst/>
              <a:cxnLst/>
              <a:rect l="l" t="t" r="r" b="b"/>
              <a:pathLst>
                <a:path w="15077" h="16689" extrusionOk="0">
                  <a:moveTo>
                    <a:pt x="11429" y="0"/>
                  </a:moveTo>
                  <a:lnTo>
                    <a:pt x="7478" y="9483"/>
                  </a:lnTo>
                  <a:lnTo>
                    <a:pt x="2584" y="7417"/>
                  </a:lnTo>
                  <a:lnTo>
                    <a:pt x="1" y="13982"/>
                  </a:lnTo>
                  <a:cubicBezTo>
                    <a:pt x="1" y="13982"/>
                    <a:pt x="4499" y="15532"/>
                    <a:pt x="6536" y="16414"/>
                  </a:cubicBezTo>
                  <a:cubicBezTo>
                    <a:pt x="6961" y="16601"/>
                    <a:pt x="7436" y="16688"/>
                    <a:pt x="7929" y="16688"/>
                  </a:cubicBezTo>
                  <a:cubicBezTo>
                    <a:pt x="9834" y="16688"/>
                    <a:pt x="12011" y="15385"/>
                    <a:pt x="12615" y="13526"/>
                  </a:cubicBezTo>
                  <a:cubicBezTo>
                    <a:pt x="13162" y="11733"/>
                    <a:pt x="15077" y="669"/>
                    <a:pt x="15077" y="669"/>
                  </a:cubicBezTo>
                  <a:lnTo>
                    <a:pt x="11429"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50"/>
            <p:cNvSpPr/>
            <p:nvPr/>
          </p:nvSpPr>
          <p:spPr>
            <a:xfrm flipH="1">
              <a:off x="6180350" y="1851400"/>
              <a:ext cx="165700" cy="325275"/>
            </a:xfrm>
            <a:custGeom>
              <a:avLst/>
              <a:gdLst/>
              <a:ahLst/>
              <a:cxnLst/>
              <a:rect l="l" t="t" r="r" b="b"/>
              <a:pathLst>
                <a:path w="6628" h="13011" extrusionOk="0">
                  <a:moveTo>
                    <a:pt x="1" y="1"/>
                  </a:moveTo>
                  <a:lnTo>
                    <a:pt x="943" y="11126"/>
                  </a:lnTo>
                  <a:lnTo>
                    <a:pt x="4834" y="13010"/>
                  </a:lnTo>
                  <a:lnTo>
                    <a:pt x="6627" y="4408"/>
                  </a:lnTo>
                  <a:lnTo>
                    <a:pt x="1"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50"/>
            <p:cNvSpPr/>
            <p:nvPr/>
          </p:nvSpPr>
          <p:spPr>
            <a:xfrm flipH="1">
              <a:off x="6269275" y="1873450"/>
              <a:ext cx="71450" cy="270550"/>
            </a:xfrm>
            <a:custGeom>
              <a:avLst/>
              <a:gdLst/>
              <a:ahLst/>
              <a:cxnLst/>
              <a:rect l="l" t="t" r="r" b="b"/>
              <a:pathLst>
                <a:path w="2858" h="10822" extrusionOk="0">
                  <a:moveTo>
                    <a:pt x="1" y="0"/>
                  </a:moveTo>
                  <a:lnTo>
                    <a:pt x="1" y="0"/>
                  </a:lnTo>
                  <a:cubicBezTo>
                    <a:pt x="365" y="3648"/>
                    <a:pt x="973" y="7265"/>
                    <a:pt x="1794" y="10821"/>
                  </a:cubicBezTo>
                  <a:lnTo>
                    <a:pt x="1946" y="10791"/>
                  </a:lnTo>
                  <a:cubicBezTo>
                    <a:pt x="2858" y="7083"/>
                    <a:pt x="2159" y="3131"/>
                    <a:pt x="1" y="0"/>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50"/>
            <p:cNvSpPr/>
            <p:nvPr/>
          </p:nvSpPr>
          <p:spPr>
            <a:xfrm flipH="1">
              <a:off x="6582350" y="1723475"/>
              <a:ext cx="208225" cy="376700"/>
            </a:xfrm>
            <a:custGeom>
              <a:avLst/>
              <a:gdLst/>
              <a:ahLst/>
              <a:cxnLst/>
              <a:rect l="l" t="t" r="r" b="b"/>
              <a:pathLst>
                <a:path w="8329" h="15068" extrusionOk="0">
                  <a:moveTo>
                    <a:pt x="7546" y="1"/>
                  </a:moveTo>
                  <a:cubicBezTo>
                    <a:pt x="7462" y="1"/>
                    <a:pt x="7377" y="14"/>
                    <a:pt x="7295" y="42"/>
                  </a:cubicBezTo>
                  <a:cubicBezTo>
                    <a:pt x="6171" y="285"/>
                    <a:pt x="5380" y="1227"/>
                    <a:pt x="4712" y="2170"/>
                  </a:cubicBezTo>
                  <a:cubicBezTo>
                    <a:pt x="2432" y="5422"/>
                    <a:pt x="851" y="9130"/>
                    <a:pt x="91" y="13051"/>
                  </a:cubicBezTo>
                  <a:lnTo>
                    <a:pt x="0" y="13446"/>
                  </a:lnTo>
                  <a:cubicBezTo>
                    <a:pt x="365" y="14024"/>
                    <a:pt x="851" y="14510"/>
                    <a:pt x="1429" y="14875"/>
                  </a:cubicBezTo>
                  <a:cubicBezTo>
                    <a:pt x="1665" y="14999"/>
                    <a:pt x="1947" y="15068"/>
                    <a:pt x="2225" y="15068"/>
                  </a:cubicBezTo>
                  <a:cubicBezTo>
                    <a:pt x="2626" y="15068"/>
                    <a:pt x="3019" y="14925"/>
                    <a:pt x="3253" y="14601"/>
                  </a:cubicBezTo>
                  <a:cubicBezTo>
                    <a:pt x="3496" y="14206"/>
                    <a:pt x="3587" y="13781"/>
                    <a:pt x="3557" y="13325"/>
                  </a:cubicBezTo>
                  <a:cubicBezTo>
                    <a:pt x="3617" y="11136"/>
                    <a:pt x="3921" y="9009"/>
                    <a:pt x="4499" y="6911"/>
                  </a:cubicBezTo>
                  <a:cubicBezTo>
                    <a:pt x="5076" y="4814"/>
                    <a:pt x="6171" y="2899"/>
                    <a:pt x="7690" y="1318"/>
                  </a:cubicBezTo>
                  <a:cubicBezTo>
                    <a:pt x="7994" y="1014"/>
                    <a:pt x="8329" y="589"/>
                    <a:pt x="8086" y="224"/>
                  </a:cubicBezTo>
                  <a:cubicBezTo>
                    <a:pt x="7937" y="75"/>
                    <a:pt x="7743" y="1"/>
                    <a:pt x="754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50"/>
            <p:cNvSpPr/>
            <p:nvPr/>
          </p:nvSpPr>
          <p:spPr>
            <a:xfrm flipH="1">
              <a:off x="6175050" y="1164150"/>
              <a:ext cx="569925" cy="426725"/>
            </a:xfrm>
            <a:custGeom>
              <a:avLst/>
              <a:gdLst/>
              <a:ahLst/>
              <a:cxnLst/>
              <a:rect l="l" t="t" r="r" b="b"/>
              <a:pathLst>
                <a:path w="22797" h="17069" extrusionOk="0">
                  <a:moveTo>
                    <a:pt x="13832" y="1"/>
                  </a:moveTo>
                  <a:cubicBezTo>
                    <a:pt x="13670" y="1"/>
                    <a:pt x="13507" y="5"/>
                    <a:pt x="13344" y="13"/>
                  </a:cubicBezTo>
                  <a:cubicBezTo>
                    <a:pt x="12675" y="13"/>
                    <a:pt x="12006" y="196"/>
                    <a:pt x="11398" y="500"/>
                  </a:cubicBezTo>
                  <a:cubicBezTo>
                    <a:pt x="10791" y="834"/>
                    <a:pt x="10031" y="1624"/>
                    <a:pt x="9909" y="2293"/>
                  </a:cubicBezTo>
                  <a:cubicBezTo>
                    <a:pt x="9057" y="1466"/>
                    <a:pt x="7975" y="1070"/>
                    <a:pt x="6904" y="1070"/>
                  </a:cubicBezTo>
                  <a:cubicBezTo>
                    <a:pt x="5415" y="1070"/>
                    <a:pt x="3944" y="1834"/>
                    <a:pt x="3131" y="3266"/>
                  </a:cubicBezTo>
                  <a:cubicBezTo>
                    <a:pt x="2553" y="4269"/>
                    <a:pt x="2310" y="5545"/>
                    <a:pt x="1307" y="6092"/>
                  </a:cubicBezTo>
                  <a:cubicBezTo>
                    <a:pt x="1033" y="6244"/>
                    <a:pt x="730" y="6336"/>
                    <a:pt x="486" y="6488"/>
                  </a:cubicBezTo>
                  <a:cubicBezTo>
                    <a:pt x="182" y="6609"/>
                    <a:pt x="0" y="6913"/>
                    <a:pt x="0" y="7217"/>
                  </a:cubicBezTo>
                  <a:cubicBezTo>
                    <a:pt x="61" y="7521"/>
                    <a:pt x="304" y="7764"/>
                    <a:pt x="608" y="7825"/>
                  </a:cubicBezTo>
                  <a:cubicBezTo>
                    <a:pt x="745" y="7852"/>
                    <a:pt x="881" y="7867"/>
                    <a:pt x="1018" y="7867"/>
                  </a:cubicBezTo>
                  <a:cubicBezTo>
                    <a:pt x="1185" y="7867"/>
                    <a:pt x="1352" y="7845"/>
                    <a:pt x="1520" y="7795"/>
                  </a:cubicBezTo>
                  <a:lnTo>
                    <a:pt x="1520" y="7795"/>
                  </a:lnTo>
                  <a:cubicBezTo>
                    <a:pt x="1185" y="8099"/>
                    <a:pt x="973" y="8524"/>
                    <a:pt x="912" y="8980"/>
                  </a:cubicBezTo>
                  <a:cubicBezTo>
                    <a:pt x="851" y="9466"/>
                    <a:pt x="1094" y="9922"/>
                    <a:pt x="1489" y="10165"/>
                  </a:cubicBezTo>
                  <a:cubicBezTo>
                    <a:pt x="1611" y="10226"/>
                    <a:pt x="1739" y="10255"/>
                    <a:pt x="1867" y="10255"/>
                  </a:cubicBezTo>
                  <a:cubicBezTo>
                    <a:pt x="2187" y="10255"/>
                    <a:pt x="2501" y="10075"/>
                    <a:pt x="2675" y="9770"/>
                  </a:cubicBezTo>
                  <a:cubicBezTo>
                    <a:pt x="2705" y="11776"/>
                    <a:pt x="3009" y="13995"/>
                    <a:pt x="4499" y="15363"/>
                  </a:cubicBezTo>
                  <a:cubicBezTo>
                    <a:pt x="5502" y="16275"/>
                    <a:pt x="6930" y="16670"/>
                    <a:pt x="8298" y="16883"/>
                  </a:cubicBezTo>
                  <a:cubicBezTo>
                    <a:pt x="9107" y="17005"/>
                    <a:pt x="9932" y="17069"/>
                    <a:pt x="10757" y="17069"/>
                  </a:cubicBezTo>
                  <a:cubicBezTo>
                    <a:pt x="14028" y="17069"/>
                    <a:pt x="17312" y="16076"/>
                    <a:pt x="19666" y="13843"/>
                  </a:cubicBezTo>
                  <a:cubicBezTo>
                    <a:pt x="20426" y="13114"/>
                    <a:pt x="21095" y="12141"/>
                    <a:pt x="20912" y="11108"/>
                  </a:cubicBezTo>
                  <a:cubicBezTo>
                    <a:pt x="22098" y="10743"/>
                    <a:pt x="22402" y="9193"/>
                    <a:pt x="21429" y="8402"/>
                  </a:cubicBezTo>
                  <a:cubicBezTo>
                    <a:pt x="22159" y="8342"/>
                    <a:pt x="22675" y="7612"/>
                    <a:pt x="22766" y="6883"/>
                  </a:cubicBezTo>
                  <a:cubicBezTo>
                    <a:pt x="22797" y="6123"/>
                    <a:pt x="22584" y="5393"/>
                    <a:pt x="22189" y="4785"/>
                  </a:cubicBezTo>
                  <a:cubicBezTo>
                    <a:pt x="20448" y="1825"/>
                    <a:pt x="17265" y="1"/>
                    <a:pt x="1383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50"/>
            <p:cNvSpPr/>
            <p:nvPr/>
          </p:nvSpPr>
          <p:spPr>
            <a:xfrm flipH="1">
              <a:off x="6240400" y="1259075"/>
              <a:ext cx="367800" cy="664725"/>
            </a:xfrm>
            <a:custGeom>
              <a:avLst/>
              <a:gdLst/>
              <a:ahLst/>
              <a:cxnLst/>
              <a:rect l="l" t="t" r="r" b="b"/>
              <a:pathLst>
                <a:path w="14712" h="26589" extrusionOk="0">
                  <a:moveTo>
                    <a:pt x="9093" y="1"/>
                  </a:moveTo>
                  <a:cubicBezTo>
                    <a:pt x="8980" y="1"/>
                    <a:pt x="8867" y="6"/>
                    <a:pt x="8754" y="16"/>
                  </a:cubicBezTo>
                  <a:lnTo>
                    <a:pt x="0" y="1536"/>
                  </a:lnTo>
                  <a:lnTo>
                    <a:pt x="0" y="2994"/>
                  </a:lnTo>
                  <a:lnTo>
                    <a:pt x="213" y="20989"/>
                  </a:lnTo>
                  <a:cubicBezTo>
                    <a:pt x="213" y="20989"/>
                    <a:pt x="855" y="26589"/>
                    <a:pt x="5481" y="26589"/>
                  </a:cubicBezTo>
                  <a:cubicBezTo>
                    <a:pt x="5577" y="26589"/>
                    <a:pt x="5676" y="26586"/>
                    <a:pt x="5775" y="26581"/>
                  </a:cubicBezTo>
                  <a:cubicBezTo>
                    <a:pt x="10183" y="26338"/>
                    <a:pt x="10031" y="21688"/>
                    <a:pt x="10031" y="21688"/>
                  </a:cubicBezTo>
                  <a:lnTo>
                    <a:pt x="9940" y="18283"/>
                  </a:lnTo>
                  <a:cubicBezTo>
                    <a:pt x="9940" y="18283"/>
                    <a:pt x="13496" y="18223"/>
                    <a:pt x="14286" y="13724"/>
                  </a:cubicBezTo>
                  <a:cubicBezTo>
                    <a:pt x="14712" y="11475"/>
                    <a:pt x="14590" y="8223"/>
                    <a:pt x="14469" y="5213"/>
                  </a:cubicBezTo>
                  <a:cubicBezTo>
                    <a:pt x="14323" y="2621"/>
                    <a:pt x="11693" y="1"/>
                    <a:pt x="9093" y="1"/>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50"/>
            <p:cNvSpPr/>
            <p:nvPr/>
          </p:nvSpPr>
          <p:spPr>
            <a:xfrm flipH="1">
              <a:off x="6276875" y="1457725"/>
              <a:ext cx="28900" cy="27500"/>
            </a:xfrm>
            <a:custGeom>
              <a:avLst/>
              <a:gdLst/>
              <a:ahLst/>
              <a:cxnLst/>
              <a:rect l="l" t="t" r="r" b="b"/>
              <a:pathLst>
                <a:path w="1156" h="1100" extrusionOk="0">
                  <a:moveTo>
                    <a:pt x="604" y="0"/>
                  </a:moveTo>
                  <a:cubicBezTo>
                    <a:pt x="586" y="0"/>
                    <a:pt x="567" y="1"/>
                    <a:pt x="548" y="3"/>
                  </a:cubicBezTo>
                  <a:cubicBezTo>
                    <a:pt x="244" y="3"/>
                    <a:pt x="1" y="246"/>
                    <a:pt x="1" y="580"/>
                  </a:cubicBezTo>
                  <a:cubicBezTo>
                    <a:pt x="1" y="867"/>
                    <a:pt x="244" y="1100"/>
                    <a:pt x="527" y="1100"/>
                  </a:cubicBezTo>
                  <a:cubicBezTo>
                    <a:pt x="544" y="1100"/>
                    <a:pt x="561" y="1099"/>
                    <a:pt x="578" y="1097"/>
                  </a:cubicBezTo>
                  <a:cubicBezTo>
                    <a:pt x="882" y="1097"/>
                    <a:pt x="1156" y="854"/>
                    <a:pt x="1156" y="520"/>
                  </a:cubicBezTo>
                  <a:cubicBezTo>
                    <a:pt x="1127" y="233"/>
                    <a:pt x="909" y="0"/>
                    <a:pt x="6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50"/>
            <p:cNvSpPr/>
            <p:nvPr/>
          </p:nvSpPr>
          <p:spPr>
            <a:xfrm flipH="1">
              <a:off x="6266225" y="1425725"/>
              <a:ext cx="60050" cy="15750"/>
            </a:xfrm>
            <a:custGeom>
              <a:avLst/>
              <a:gdLst/>
              <a:ahLst/>
              <a:cxnLst/>
              <a:rect l="l" t="t" r="r" b="b"/>
              <a:pathLst>
                <a:path w="2402" h="630" extrusionOk="0">
                  <a:moveTo>
                    <a:pt x="1119" y="1"/>
                  </a:moveTo>
                  <a:cubicBezTo>
                    <a:pt x="828" y="1"/>
                    <a:pt x="543" y="90"/>
                    <a:pt x="304" y="250"/>
                  </a:cubicBezTo>
                  <a:cubicBezTo>
                    <a:pt x="122" y="401"/>
                    <a:pt x="0" y="493"/>
                    <a:pt x="61" y="553"/>
                  </a:cubicBezTo>
                  <a:cubicBezTo>
                    <a:pt x="69" y="565"/>
                    <a:pt x="83" y="571"/>
                    <a:pt x="104" y="571"/>
                  </a:cubicBezTo>
                  <a:cubicBezTo>
                    <a:pt x="244" y="571"/>
                    <a:pt x="661" y="341"/>
                    <a:pt x="1216" y="341"/>
                  </a:cubicBezTo>
                  <a:cubicBezTo>
                    <a:pt x="1778" y="367"/>
                    <a:pt x="2175" y="630"/>
                    <a:pt x="2303" y="630"/>
                  </a:cubicBezTo>
                  <a:cubicBezTo>
                    <a:pt x="2321" y="630"/>
                    <a:pt x="2333" y="625"/>
                    <a:pt x="2341" y="614"/>
                  </a:cubicBezTo>
                  <a:cubicBezTo>
                    <a:pt x="2401" y="584"/>
                    <a:pt x="2310" y="462"/>
                    <a:pt x="2128" y="310"/>
                  </a:cubicBezTo>
                  <a:cubicBezTo>
                    <a:pt x="1885" y="98"/>
                    <a:pt x="1550" y="6"/>
                    <a:pt x="1246" y="6"/>
                  </a:cubicBezTo>
                  <a:cubicBezTo>
                    <a:pt x="1204" y="2"/>
                    <a:pt x="1161" y="1"/>
                    <a:pt x="111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50"/>
            <p:cNvSpPr/>
            <p:nvPr/>
          </p:nvSpPr>
          <p:spPr>
            <a:xfrm flipH="1">
              <a:off x="6415925" y="1461525"/>
              <a:ext cx="28900" cy="27500"/>
            </a:xfrm>
            <a:custGeom>
              <a:avLst/>
              <a:gdLst/>
              <a:ahLst/>
              <a:cxnLst/>
              <a:rect l="l" t="t" r="r" b="b"/>
              <a:pathLst>
                <a:path w="1156" h="1100" extrusionOk="0">
                  <a:moveTo>
                    <a:pt x="604" y="0"/>
                  </a:moveTo>
                  <a:cubicBezTo>
                    <a:pt x="585" y="0"/>
                    <a:pt x="566" y="1"/>
                    <a:pt x="547" y="3"/>
                  </a:cubicBezTo>
                  <a:cubicBezTo>
                    <a:pt x="244" y="3"/>
                    <a:pt x="0" y="246"/>
                    <a:pt x="0" y="580"/>
                  </a:cubicBezTo>
                  <a:cubicBezTo>
                    <a:pt x="0" y="867"/>
                    <a:pt x="244" y="1100"/>
                    <a:pt x="526" y="1100"/>
                  </a:cubicBezTo>
                  <a:cubicBezTo>
                    <a:pt x="543" y="1100"/>
                    <a:pt x="561" y="1099"/>
                    <a:pt x="578" y="1097"/>
                  </a:cubicBezTo>
                  <a:cubicBezTo>
                    <a:pt x="882" y="1097"/>
                    <a:pt x="1155" y="854"/>
                    <a:pt x="1155" y="520"/>
                  </a:cubicBezTo>
                  <a:cubicBezTo>
                    <a:pt x="1127" y="233"/>
                    <a:pt x="909" y="0"/>
                    <a:pt x="604"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50"/>
            <p:cNvSpPr/>
            <p:nvPr/>
          </p:nvSpPr>
          <p:spPr>
            <a:xfrm flipH="1">
              <a:off x="6416700" y="1428025"/>
              <a:ext cx="59275" cy="15750"/>
            </a:xfrm>
            <a:custGeom>
              <a:avLst/>
              <a:gdLst/>
              <a:ahLst/>
              <a:cxnLst/>
              <a:rect l="l" t="t" r="r" b="b"/>
              <a:pathLst>
                <a:path w="2371" h="630" extrusionOk="0">
                  <a:moveTo>
                    <a:pt x="1113" y="1"/>
                  </a:moveTo>
                  <a:cubicBezTo>
                    <a:pt x="814" y="1"/>
                    <a:pt x="522" y="116"/>
                    <a:pt x="304" y="279"/>
                  </a:cubicBezTo>
                  <a:cubicBezTo>
                    <a:pt x="91" y="401"/>
                    <a:pt x="0" y="492"/>
                    <a:pt x="61" y="583"/>
                  </a:cubicBezTo>
                  <a:cubicBezTo>
                    <a:pt x="64" y="589"/>
                    <a:pt x="70" y="591"/>
                    <a:pt x="80" y="591"/>
                  </a:cubicBezTo>
                  <a:cubicBezTo>
                    <a:pt x="171" y="591"/>
                    <a:pt x="561" y="368"/>
                    <a:pt x="1095" y="368"/>
                  </a:cubicBezTo>
                  <a:cubicBezTo>
                    <a:pt x="1125" y="368"/>
                    <a:pt x="1155" y="369"/>
                    <a:pt x="1186" y="370"/>
                  </a:cubicBezTo>
                  <a:cubicBezTo>
                    <a:pt x="1747" y="370"/>
                    <a:pt x="2144" y="629"/>
                    <a:pt x="2294" y="629"/>
                  </a:cubicBezTo>
                  <a:cubicBezTo>
                    <a:pt x="2314" y="629"/>
                    <a:pt x="2330" y="624"/>
                    <a:pt x="2341" y="613"/>
                  </a:cubicBezTo>
                  <a:cubicBezTo>
                    <a:pt x="2371" y="583"/>
                    <a:pt x="2310" y="461"/>
                    <a:pt x="2097" y="309"/>
                  </a:cubicBezTo>
                  <a:cubicBezTo>
                    <a:pt x="1854" y="97"/>
                    <a:pt x="1520" y="6"/>
                    <a:pt x="1216" y="6"/>
                  </a:cubicBezTo>
                  <a:cubicBezTo>
                    <a:pt x="1181" y="2"/>
                    <a:pt x="1147" y="1"/>
                    <a:pt x="1113"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50"/>
            <p:cNvSpPr/>
            <p:nvPr/>
          </p:nvSpPr>
          <p:spPr>
            <a:xfrm flipH="1">
              <a:off x="6325500" y="1444100"/>
              <a:ext cx="46375" cy="110725"/>
            </a:xfrm>
            <a:custGeom>
              <a:avLst/>
              <a:gdLst/>
              <a:ahLst/>
              <a:cxnLst/>
              <a:rect l="l" t="t" r="r" b="b"/>
              <a:pathLst>
                <a:path w="1855" h="4429" extrusionOk="0">
                  <a:moveTo>
                    <a:pt x="65" y="0"/>
                  </a:moveTo>
                  <a:cubicBezTo>
                    <a:pt x="63" y="0"/>
                    <a:pt x="62" y="0"/>
                    <a:pt x="61" y="1"/>
                  </a:cubicBezTo>
                  <a:cubicBezTo>
                    <a:pt x="0" y="31"/>
                    <a:pt x="426" y="1247"/>
                    <a:pt x="1064" y="2706"/>
                  </a:cubicBezTo>
                  <a:lnTo>
                    <a:pt x="1490" y="3740"/>
                  </a:lnTo>
                  <a:cubicBezTo>
                    <a:pt x="1581" y="3861"/>
                    <a:pt x="1611" y="4013"/>
                    <a:pt x="1581" y="4104"/>
                  </a:cubicBezTo>
                  <a:cubicBezTo>
                    <a:pt x="1581" y="4195"/>
                    <a:pt x="1429" y="4256"/>
                    <a:pt x="1247" y="4256"/>
                  </a:cubicBezTo>
                  <a:cubicBezTo>
                    <a:pt x="912" y="4256"/>
                    <a:pt x="578" y="4287"/>
                    <a:pt x="243" y="4378"/>
                  </a:cubicBezTo>
                  <a:cubicBezTo>
                    <a:pt x="439" y="4413"/>
                    <a:pt x="646" y="4428"/>
                    <a:pt x="850" y="4428"/>
                  </a:cubicBezTo>
                  <a:cubicBezTo>
                    <a:pt x="995" y="4428"/>
                    <a:pt x="1138" y="4421"/>
                    <a:pt x="1277" y="4408"/>
                  </a:cubicBezTo>
                  <a:cubicBezTo>
                    <a:pt x="1368" y="4408"/>
                    <a:pt x="1459" y="4408"/>
                    <a:pt x="1551" y="4378"/>
                  </a:cubicBezTo>
                  <a:cubicBezTo>
                    <a:pt x="1642" y="4378"/>
                    <a:pt x="1763" y="4287"/>
                    <a:pt x="1794" y="4195"/>
                  </a:cubicBezTo>
                  <a:cubicBezTo>
                    <a:pt x="1854" y="4013"/>
                    <a:pt x="1824" y="3831"/>
                    <a:pt x="1733" y="3648"/>
                  </a:cubicBezTo>
                  <a:cubicBezTo>
                    <a:pt x="1611" y="3344"/>
                    <a:pt x="1459" y="2980"/>
                    <a:pt x="1307" y="2615"/>
                  </a:cubicBezTo>
                  <a:cubicBezTo>
                    <a:pt x="707" y="1174"/>
                    <a:pt x="166" y="0"/>
                    <a:pt x="6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50"/>
            <p:cNvSpPr/>
            <p:nvPr/>
          </p:nvSpPr>
          <p:spPr>
            <a:xfrm flipH="1">
              <a:off x="6357425" y="1673600"/>
              <a:ext cx="150475" cy="70650"/>
            </a:xfrm>
            <a:custGeom>
              <a:avLst/>
              <a:gdLst/>
              <a:ahLst/>
              <a:cxnLst/>
              <a:rect l="l" t="t" r="r" b="b"/>
              <a:pathLst>
                <a:path w="6019" h="2826" extrusionOk="0">
                  <a:moveTo>
                    <a:pt x="0" y="0"/>
                  </a:moveTo>
                  <a:cubicBezTo>
                    <a:pt x="1" y="0"/>
                    <a:pt x="1359" y="2826"/>
                    <a:pt x="5309" y="2826"/>
                  </a:cubicBezTo>
                  <a:cubicBezTo>
                    <a:pt x="5537" y="2826"/>
                    <a:pt x="5773" y="2817"/>
                    <a:pt x="6019" y="2797"/>
                  </a:cubicBezTo>
                  <a:lnTo>
                    <a:pt x="5988" y="1733"/>
                  </a:lnTo>
                  <a:cubicBezTo>
                    <a:pt x="3861" y="1702"/>
                    <a:pt x="1794" y="1125"/>
                    <a:pt x="0"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50"/>
            <p:cNvSpPr/>
            <p:nvPr/>
          </p:nvSpPr>
          <p:spPr>
            <a:xfrm flipH="1">
              <a:off x="6358925" y="1549650"/>
              <a:ext cx="51650" cy="44950"/>
            </a:xfrm>
            <a:custGeom>
              <a:avLst/>
              <a:gdLst/>
              <a:ahLst/>
              <a:cxnLst/>
              <a:rect l="l" t="t" r="r" b="b"/>
              <a:pathLst>
                <a:path w="2066" h="1798" extrusionOk="0">
                  <a:moveTo>
                    <a:pt x="112" y="1"/>
                  </a:moveTo>
                  <a:cubicBezTo>
                    <a:pt x="77" y="1"/>
                    <a:pt x="0" y="176"/>
                    <a:pt x="29" y="429"/>
                  </a:cubicBezTo>
                  <a:cubicBezTo>
                    <a:pt x="59" y="794"/>
                    <a:pt x="241" y="1159"/>
                    <a:pt x="515" y="1402"/>
                  </a:cubicBezTo>
                  <a:cubicBezTo>
                    <a:pt x="819" y="1645"/>
                    <a:pt x="1214" y="1797"/>
                    <a:pt x="1609" y="1797"/>
                  </a:cubicBezTo>
                  <a:cubicBezTo>
                    <a:pt x="1913" y="1767"/>
                    <a:pt x="2065" y="1736"/>
                    <a:pt x="2065" y="1645"/>
                  </a:cubicBezTo>
                  <a:cubicBezTo>
                    <a:pt x="2065" y="1554"/>
                    <a:pt x="1336" y="1584"/>
                    <a:pt x="788" y="1128"/>
                  </a:cubicBezTo>
                  <a:cubicBezTo>
                    <a:pt x="211" y="673"/>
                    <a:pt x="211" y="4"/>
                    <a:pt x="120" y="4"/>
                  </a:cubicBezTo>
                  <a:cubicBezTo>
                    <a:pt x="118" y="2"/>
                    <a:pt x="115" y="1"/>
                    <a:pt x="112"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50"/>
            <p:cNvSpPr/>
            <p:nvPr/>
          </p:nvSpPr>
          <p:spPr>
            <a:xfrm flipH="1">
              <a:off x="6412125" y="1390150"/>
              <a:ext cx="72975" cy="24400"/>
            </a:xfrm>
            <a:custGeom>
              <a:avLst/>
              <a:gdLst/>
              <a:ahLst/>
              <a:cxnLst/>
              <a:rect l="l" t="t" r="r" b="b"/>
              <a:pathLst>
                <a:path w="2919" h="976" extrusionOk="0">
                  <a:moveTo>
                    <a:pt x="1490" y="1"/>
                  </a:moveTo>
                  <a:cubicBezTo>
                    <a:pt x="1095" y="31"/>
                    <a:pt x="699" y="153"/>
                    <a:pt x="396" y="396"/>
                  </a:cubicBezTo>
                  <a:cubicBezTo>
                    <a:pt x="122" y="578"/>
                    <a:pt x="0" y="791"/>
                    <a:pt x="31" y="882"/>
                  </a:cubicBezTo>
                  <a:cubicBezTo>
                    <a:pt x="60" y="952"/>
                    <a:pt x="145" y="976"/>
                    <a:pt x="271" y="976"/>
                  </a:cubicBezTo>
                  <a:cubicBezTo>
                    <a:pt x="531" y="976"/>
                    <a:pt x="968" y="872"/>
                    <a:pt x="1459" y="852"/>
                  </a:cubicBezTo>
                  <a:cubicBezTo>
                    <a:pt x="1531" y="849"/>
                    <a:pt x="1601" y="848"/>
                    <a:pt x="1669" y="848"/>
                  </a:cubicBezTo>
                  <a:cubicBezTo>
                    <a:pt x="2000" y="848"/>
                    <a:pt x="2295" y="876"/>
                    <a:pt x="2514" y="876"/>
                  </a:cubicBezTo>
                  <a:cubicBezTo>
                    <a:pt x="2713" y="876"/>
                    <a:pt x="2849" y="852"/>
                    <a:pt x="2888" y="761"/>
                  </a:cubicBezTo>
                  <a:cubicBezTo>
                    <a:pt x="2918" y="669"/>
                    <a:pt x="2797" y="487"/>
                    <a:pt x="2554" y="305"/>
                  </a:cubicBezTo>
                  <a:cubicBezTo>
                    <a:pt x="2250" y="92"/>
                    <a:pt x="1855" y="1"/>
                    <a:pt x="1490"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50"/>
            <p:cNvSpPr/>
            <p:nvPr/>
          </p:nvSpPr>
          <p:spPr>
            <a:xfrm flipH="1">
              <a:off x="6265475" y="1386150"/>
              <a:ext cx="71450" cy="25575"/>
            </a:xfrm>
            <a:custGeom>
              <a:avLst/>
              <a:gdLst/>
              <a:ahLst/>
              <a:cxnLst/>
              <a:rect l="l" t="t" r="r" b="b"/>
              <a:pathLst>
                <a:path w="2858" h="1023" extrusionOk="0">
                  <a:moveTo>
                    <a:pt x="1437" y="1"/>
                  </a:moveTo>
                  <a:cubicBezTo>
                    <a:pt x="1034" y="1"/>
                    <a:pt x="633" y="138"/>
                    <a:pt x="304" y="404"/>
                  </a:cubicBezTo>
                  <a:cubicBezTo>
                    <a:pt x="61" y="617"/>
                    <a:pt x="1" y="829"/>
                    <a:pt x="61" y="921"/>
                  </a:cubicBezTo>
                  <a:cubicBezTo>
                    <a:pt x="116" y="997"/>
                    <a:pt x="221" y="1022"/>
                    <a:pt x="364" y="1022"/>
                  </a:cubicBezTo>
                  <a:cubicBezTo>
                    <a:pt x="621" y="1022"/>
                    <a:pt x="1000" y="940"/>
                    <a:pt x="1429" y="921"/>
                  </a:cubicBezTo>
                  <a:cubicBezTo>
                    <a:pt x="1851" y="921"/>
                    <a:pt x="2237" y="993"/>
                    <a:pt x="2495" y="993"/>
                  </a:cubicBezTo>
                  <a:cubicBezTo>
                    <a:pt x="2645" y="993"/>
                    <a:pt x="2752" y="969"/>
                    <a:pt x="2797" y="890"/>
                  </a:cubicBezTo>
                  <a:cubicBezTo>
                    <a:pt x="2858" y="769"/>
                    <a:pt x="2767" y="556"/>
                    <a:pt x="2523" y="374"/>
                  </a:cubicBezTo>
                  <a:cubicBezTo>
                    <a:pt x="2199" y="123"/>
                    <a:pt x="1817" y="1"/>
                    <a:pt x="1437"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50"/>
            <p:cNvSpPr/>
            <p:nvPr/>
          </p:nvSpPr>
          <p:spPr>
            <a:xfrm flipH="1">
              <a:off x="6592975" y="1461300"/>
              <a:ext cx="91400" cy="129925"/>
            </a:xfrm>
            <a:custGeom>
              <a:avLst/>
              <a:gdLst/>
              <a:ahLst/>
              <a:cxnLst/>
              <a:rect l="l" t="t" r="r" b="b"/>
              <a:pathLst>
                <a:path w="3656" h="5197" extrusionOk="0">
                  <a:moveTo>
                    <a:pt x="2354" y="0"/>
                  </a:moveTo>
                  <a:cubicBezTo>
                    <a:pt x="1354" y="0"/>
                    <a:pt x="1" y="402"/>
                    <a:pt x="99" y="2596"/>
                  </a:cubicBezTo>
                  <a:cubicBezTo>
                    <a:pt x="215" y="4771"/>
                    <a:pt x="1635" y="5196"/>
                    <a:pt x="2644" y="5196"/>
                  </a:cubicBezTo>
                  <a:cubicBezTo>
                    <a:pt x="3215" y="5196"/>
                    <a:pt x="3655" y="5060"/>
                    <a:pt x="3655" y="5027"/>
                  </a:cubicBezTo>
                  <a:cubicBezTo>
                    <a:pt x="3655" y="4936"/>
                    <a:pt x="3382" y="134"/>
                    <a:pt x="3382" y="134"/>
                  </a:cubicBezTo>
                  <a:cubicBezTo>
                    <a:pt x="3349" y="123"/>
                    <a:pt x="2905" y="0"/>
                    <a:pt x="2354"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50"/>
            <p:cNvSpPr/>
            <p:nvPr/>
          </p:nvSpPr>
          <p:spPr>
            <a:xfrm flipH="1">
              <a:off x="6612750" y="1489400"/>
              <a:ext cx="41050" cy="74300"/>
            </a:xfrm>
            <a:custGeom>
              <a:avLst/>
              <a:gdLst/>
              <a:ahLst/>
              <a:cxnLst/>
              <a:rect l="l" t="t" r="r" b="b"/>
              <a:pathLst>
                <a:path w="1642" h="2972" extrusionOk="0">
                  <a:moveTo>
                    <a:pt x="888" y="1"/>
                  </a:moveTo>
                  <a:cubicBezTo>
                    <a:pt x="856" y="1"/>
                    <a:pt x="823" y="4"/>
                    <a:pt x="791" y="13"/>
                  </a:cubicBezTo>
                  <a:cubicBezTo>
                    <a:pt x="517" y="73"/>
                    <a:pt x="274" y="286"/>
                    <a:pt x="213" y="560"/>
                  </a:cubicBezTo>
                  <a:cubicBezTo>
                    <a:pt x="61" y="864"/>
                    <a:pt x="1" y="1198"/>
                    <a:pt x="31" y="1532"/>
                  </a:cubicBezTo>
                  <a:cubicBezTo>
                    <a:pt x="92" y="2201"/>
                    <a:pt x="487" y="2839"/>
                    <a:pt x="973" y="2961"/>
                  </a:cubicBezTo>
                  <a:cubicBezTo>
                    <a:pt x="1016" y="2968"/>
                    <a:pt x="1061" y="2972"/>
                    <a:pt x="1106" y="2972"/>
                  </a:cubicBezTo>
                  <a:cubicBezTo>
                    <a:pt x="1253" y="2972"/>
                    <a:pt x="1404" y="2932"/>
                    <a:pt x="1520" y="2839"/>
                  </a:cubicBezTo>
                  <a:cubicBezTo>
                    <a:pt x="1642" y="2748"/>
                    <a:pt x="1642" y="2657"/>
                    <a:pt x="1642" y="2657"/>
                  </a:cubicBezTo>
                  <a:lnTo>
                    <a:pt x="1642" y="2657"/>
                  </a:lnTo>
                  <a:cubicBezTo>
                    <a:pt x="1642" y="2657"/>
                    <a:pt x="1581" y="2718"/>
                    <a:pt x="1490" y="2748"/>
                  </a:cubicBezTo>
                  <a:cubicBezTo>
                    <a:pt x="1396" y="2786"/>
                    <a:pt x="1302" y="2812"/>
                    <a:pt x="1208" y="2812"/>
                  </a:cubicBezTo>
                  <a:cubicBezTo>
                    <a:pt x="1150" y="2812"/>
                    <a:pt x="1092" y="2802"/>
                    <a:pt x="1034" y="2779"/>
                  </a:cubicBezTo>
                  <a:cubicBezTo>
                    <a:pt x="669" y="2687"/>
                    <a:pt x="335" y="2110"/>
                    <a:pt x="274" y="1502"/>
                  </a:cubicBezTo>
                  <a:cubicBezTo>
                    <a:pt x="244" y="1198"/>
                    <a:pt x="304" y="924"/>
                    <a:pt x="396" y="651"/>
                  </a:cubicBezTo>
                  <a:cubicBezTo>
                    <a:pt x="456" y="438"/>
                    <a:pt x="608" y="256"/>
                    <a:pt x="821" y="165"/>
                  </a:cubicBezTo>
                  <a:cubicBezTo>
                    <a:pt x="847" y="159"/>
                    <a:pt x="873" y="157"/>
                    <a:pt x="899" y="157"/>
                  </a:cubicBezTo>
                  <a:cubicBezTo>
                    <a:pt x="1023" y="157"/>
                    <a:pt x="1136" y="216"/>
                    <a:pt x="1186" y="317"/>
                  </a:cubicBezTo>
                  <a:cubicBezTo>
                    <a:pt x="1247" y="408"/>
                    <a:pt x="1216" y="469"/>
                    <a:pt x="1247" y="469"/>
                  </a:cubicBezTo>
                  <a:cubicBezTo>
                    <a:pt x="1247" y="473"/>
                    <a:pt x="1248" y="474"/>
                    <a:pt x="1250" y="474"/>
                  </a:cubicBezTo>
                  <a:cubicBezTo>
                    <a:pt x="1261" y="474"/>
                    <a:pt x="1304" y="392"/>
                    <a:pt x="1277" y="286"/>
                  </a:cubicBezTo>
                  <a:cubicBezTo>
                    <a:pt x="1247" y="195"/>
                    <a:pt x="1186" y="134"/>
                    <a:pt x="1125" y="73"/>
                  </a:cubicBezTo>
                  <a:cubicBezTo>
                    <a:pt x="1058" y="29"/>
                    <a:pt x="975" y="1"/>
                    <a:pt x="888"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50"/>
            <p:cNvSpPr/>
            <p:nvPr/>
          </p:nvSpPr>
          <p:spPr>
            <a:xfrm flipH="1">
              <a:off x="6235075" y="1250225"/>
              <a:ext cx="395925" cy="254700"/>
            </a:xfrm>
            <a:custGeom>
              <a:avLst/>
              <a:gdLst/>
              <a:ahLst/>
              <a:cxnLst/>
              <a:rect l="l" t="t" r="r" b="b"/>
              <a:pathLst>
                <a:path w="15837" h="10188" extrusionOk="0">
                  <a:moveTo>
                    <a:pt x="10402" y="0"/>
                  </a:moveTo>
                  <a:cubicBezTo>
                    <a:pt x="10117" y="0"/>
                    <a:pt x="9831" y="12"/>
                    <a:pt x="9545" y="35"/>
                  </a:cubicBezTo>
                  <a:lnTo>
                    <a:pt x="274" y="856"/>
                  </a:lnTo>
                  <a:lnTo>
                    <a:pt x="0" y="8242"/>
                  </a:lnTo>
                  <a:lnTo>
                    <a:pt x="791" y="9428"/>
                  </a:lnTo>
                  <a:lnTo>
                    <a:pt x="1520" y="10187"/>
                  </a:lnTo>
                  <a:cubicBezTo>
                    <a:pt x="2432" y="9884"/>
                    <a:pt x="3405" y="8698"/>
                    <a:pt x="3496" y="7239"/>
                  </a:cubicBezTo>
                  <a:cubicBezTo>
                    <a:pt x="4469" y="7087"/>
                    <a:pt x="5320" y="6510"/>
                    <a:pt x="5776" y="5628"/>
                  </a:cubicBezTo>
                  <a:cubicBezTo>
                    <a:pt x="6232" y="4747"/>
                    <a:pt x="6353" y="3774"/>
                    <a:pt x="6140" y="2801"/>
                  </a:cubicBezTo>
                  <a:lnTo>
                    <a:pt x="6140" y="2801"/>
                  </a:lnTo>
                  <a:cubicBezTo>
                    <a:pt x="6444" y="3592"/>
                    <a:pt x="7083" y="4230"/>
                    <a:pt x="7842" y="4564"/>
                  </a:cubicBezTo>
                  <a:cubicBezTo>
                    <a:pt x="8094" y="4665"/>
                    <a:pt x="8367" y="4724"/>
                    <a:pt x="8643" y="4724"/>
                  </a:cubicBezTo>
                  <a:cubicBezTo>
                    <a:pt x="8700" y="4724"/>
                    <a:pt x="8758" y="4722"/>
                    <a:pt x="8815" y="4716"/>
                  </a:cubicBezTo>
                  <a:cubicBezTo>
                    <a:pt x="9788" y="4534"/>
                    <a:pt x="10365" y="3500"/>
                    <a:pt x="9970" y="2589"/>
                  </a:cubicBezTo>
                  <a:lnTo>
                    <a:pt x="9970" y="2589"/>
                  </a:lnTo>
                  <a:cubicBezTo>
                    <a:pt x="10730" y="3561"/>
                    <a:pt x="11764" y="4291"/>
                    <a:pt x="12949" y="4686"/>
                  </a:cubicBezTo>
                  <a:cubicBezTo>
                    <a:pt x="13299" y="4807"/>
                    <a:pt x="13686" y="4891"/>
                    <a:pt x="14062" y="4891"/>
                  </a:cubicBezTo>
                  <a:cubicBezTo>
                    <a:pt x="14438" y="4891"/>
                    <a:pt x="14803" y="4807"/>
                    <a:pt x="15107" y="4595"/>
                  </a:cubicBezTo>
                  <a:cubicBezTo>
                    <a:pt x="15806" y="4017"/>
                    <a:pt x="15837" y="2893"/>
                    <a:pt x="15381" y="2102"/>
                  </a:cubicBezTo>
                  <a:cubicBezTo>
                    <a:pt x="14803" y="1160"/>
                    <a:pt x="13861" y="491"/>
                    <a:pt x="12797" y="248"/>
                  </a:cubicBezTo>
                  <a:cubicBezTo>
                    <a:pt x="12011" y="91"/>
                    <a:pt x="11209" y="0"/>
                    <a:pt x="10402"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50"/>
            <p:cNvSpPr/>
            <p:nvPr/>
          </p:nvSpPr>
          <p:spPr>
            <a:xfrm flipH="1">
              <a:off x="6284475" y="1716900"/>
              <a:ext cx="486350" cy="1034250"/>
            </a:xfrm>
            <a:custGeom>
              <a:avLst/>
              <a:gdLst/>
              <a:ahLst/>
              <a:cxnLst/>
              <a:rect l="l" t="t" r="r" b="b"/>
              <a:pathLst>
                <a:path w="19454" h="41370" extrusionOk="0">
                  <a:moveTo>
                    <a:pt x="6718" y="1"/>
                  </a:moveTo>
                  <a:cubicBezTo>
                    <a:pt x="6718" y="1"/>
                    <a:pt x="3861" y="3284"/>
                    <a:pt x="2858" y="5898"/>
                  </a:cubicBezTo>
                  <a:cubicBezTo>
                    <a:pt x="1824" y="8542"/>
                    <a:pt x="1703" y="16840"/>
                    <a:pt x="1703" y="16840"/>
                  </a:cubicBezTo>
                  <a:cubicBezTo>
                    <a:pt x="1703" y="16840"/>
                    <a:pt x="1460" y="29181"/>
                    <a:pt x="821" y="31551"/>
                  </a:cubicBezTo>
                  <a:cubicBezTo>
                    <a:pt x="213" y="33953"/>
                    <a:pt x="973" y="34135"/>
                    <a:pt x="973" y="34135"/>
                  </a:cubicBezTo>
                  <a:cubicBezTo>
                    <a:pt x="973" y="34135"/>
                    <a:pt x="1" y="36354"/>
                    <a:pt x="1" y="37874"/>
                  </a:cubicBezTo>
                  <a:cubicBezTo>
                    <a:pt x="1" y="39363"/>
                    <a:pt x="19454" y="41369"/>
                    <a:pt x="19454" y="41369"/>
                  </a:cubicBezTo>
                  <a:cubicBezTo>
                    <a:pt x="19454" y="41369"/>
                    <a:pt x="19180" y="15351"/>
                    <a:pt x="18572" y="11703"/>
                  </a:cubicBezTo>
                  <a:cubicBezTo>
                    <a:pt x="18208" y="9302"/>
                    <a:pt x="16627" y="3709"/>
                    <a:pt x="16627" y="3709"/>
                  </a:cubicBezTo>
                  <a:lnTo>
                    <a:pt x="6718"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50"/>
            <p:cNvSpPr/>
            <p:nvPr/>
          </p:nvSpPr>
          <p:spPr>
            <a:xfrm flipH="1">
              <a:off x="6229750" y="1512500"/>
              <a:ext cx="340450" cy="206200"/>
            </a:xfrm>
            <a:custGeom>
              <a:avLst/>
              <a:gdLst/>
              <a:ahLst/>
              <a:cxnLst/>
              <a:rect l="l" t="t" r="r" b="b"/>
              <a:pathLst>
                <a:path w="13618" h="8248" extrusionOk="0">
                  <a:moveTo>
                    <a:pt x="8962" y="0"/>
                  </a:moveTo>
                  <a:cubicBezTo>
                    <a:pt x="7400" y="0"/>
                    <a:pt x="1398" y="791"/>
                    <a:pt x="1398" y="791"/>
                  </a:cubicBezTo>
                  <a:lnTo>
                    <a:pt x="0" y="4438"/>
                  </a:lnTo>
                  <a:cubicBezTo>
                    <a:pt x="1550" y="5958"/>
                    <a:pt x="3435" y="7143"/>
                    <a:pt x="5502" y="7873"/>
                  </a:cubicBezTo>
                  <a:cubicBezTo>
                    <a:pt x="6281" y="8126"/>
                    <a:pt x="7105" y="8247"/>
                    <a:pt x="7932" y="8247"/>
                  </a:cubicBezTo>
                  <a:cubicBezTo>
                    <a:pt x="8298" y="8247"/>
                    <a:pt x="8664" y="8223"/>
                    <a:pt x="9028" y="8177"/>
                  </a:cubicBezTo>
                  <a:cubicBezTo>
                    <a:pt x="9453" y="8116"/>
                    <a:pt x="9818" y="7964"/>
                    <a:pt x="10183" y="7782"/>
                  </a:cubicBezTo>
                  <a:cubicBezTo>
                    <a:pt x="13617" y="5897"/>
                    <a:pt x="13070" y="1672"/>
                    <a:pt x="13070" y="1672"/>
                  </a:cubicBezTo>
                  <a:cubicBezTo>
                    <a:pt x="13070" y="1672"/>
                    <a:pt x="9848" y="244"/>
                    <a:pt x="9301" y="31"/>
                  </a:cubicBezTo>
                  <a:cubicBezTo>
                    <a:pt x="9250" y="10"/>
                    <a:pt x="9132" y="0"/>
                    <a:pt x="8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50"/>
            <p:cNvSpPr/>
            <p:nvPr/>
          </p:nvSpPr>
          <p:spPr>
            <a:xfrm flipH="1">
              <a:off x="6535225" y="1461575"/>
              <a:ext cx="91975" cy="70700"/>
            </a:xfrm>
            <a:custGeom>
              <a:avLst/>
              <a:gdLst/>
              <a:ahLst/>
              <a:cxnLst/>
              <a:rect l="l" t="t" r="r" b="b"/>
              <a:pathLst>
                <a:path w="3679" h="2828" extrusionOk="0">
                  <a:moveTo>
                    <a:pt x="0" y="1"/>
                  </a:moveTo>
                  <a:lnTo>
                    <a:pt x="0" y="1"/>
                  </a:lnTo>
                  <a:cubicBezTo>
                    <a:pt x="547" y="548"/>
                    <a:pt x="1125" y="1034"/>
                    <a:pt x="1763" y="1490"/>
                  </a:cubicBezTo>
                  <a:cubicBezTo>
                    <a:pt x="2371" y="1977"/>
                    <a:pt x="3010" y="2433"/>
                    <a:pt x="3678" y="2828"/>
                  </a:cubicBezTo>
                  <a:cubicBezTo>
                    <a:pt x="3101" y="2281"/>
                    <a:pt x="2523" y="1764"/>
                    <a:pt x="1885" y="1338"/>
                  </a:cubicBezTo>
                  <a:cubicBezTo>
                    <a:pt x="1277" y="822"/>
                    <a:pt x="669" y="396"/>
                    <a:pt x="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50"/>
            <p:cNvSpPr/>
            <p:nvPr/>
          </p:nvSpPr>
          <p:spPr>
            <a:xfrm flipH="1">
              <a:off x="6560300" y="1592275"/>
              <a:ext cx="46375" cy="36500"/>
            </a:xfrm>
            <a:custGeom>
              <a:avLst/>
              <a:gdLst/>
              <a:ahLst/>
              <a:cxnLst/>
              <a:rect l="l" t="t" r="r" b="b"/>
              <a:pathLst>
                <a:path w="1855" h="1460" extrusionOk="0">
                  <a:moveTo>
                    <a:pt x="0" y="1"/>
                  </a:moveTo>
                  <a:cubicBezTo>
                    <a:pt x="243" y="305"/>
                    <a:pt x="547" y="579"/>
                    <a:pt x="882" y="822"/>
                  </a:cubicBezTo>
                  <a:cubicBezTo>
                    <a:pt x="1155" y="1095"/>
                    <a:pt x="1489" y="1308"/>
                    <a:pt x="1854" y="1460"/>
                  </a:cubicBezTo>
                  <a:cubicBezTo>
                    <a:pt x="1611" y="1156"/>
                    <a:pt x="1307" y="882"/>
                    <a:pt x="1003" y="670"/>
                  </a:cubicBezTo>
                  <a:cubicBezTo>
                    <a:pt x="699" y="366"/>
                    <a:pt x="365" y="153"/>
                    <a:pt x="0" y="1"/>
                  </a:cubicBezTo>
                  <a:close/>
                </a:path>
              </a:pathLst>
            </a:custGeom>
            <a:solidFill>
              <a:srgbClr val="E0E0E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50"/>
            <p:cNvSpPr/>
            <p:nvPr/>
          </p:nvSpPr>
          <p:spPr>
            <a:xfrm flipH="1">
              <a:off x="6300425" y="1581400"/>
              <a:ext cx="110975" cy="12250"/>
            </a:xfrm>
            <a:custGeom>
              <a:avLst/>
              <a:gdLst/>
              <a:ahLst/>
              <a:cxnLst/>
              <a:rect l="l" t="t" r="r" b="b"/>
              <a:pathLst>
                <a:path w="4439" h="490" extrusionOk="0">
                  <a:moveTo>
                    <a:pt x="35" y="1"/>
                  </a:moveTo>
                  <a:cubicBezTo>
                    <a:pt x="12" y="1"/>
                    <a:pt x="1" y="4"/>
                    <a:pt x="1" y="10"/>
                  </a:cubicBezTo>
                  <a:cubicBezTo>
                    <a:pt x="700" y="284"/>
                    <a:pt x="1429" y="436"/>
                    <a:pt x="2189" y="466"/>
                  </a:cubicBezTo>
                  <a:cubicBezTo>
                    <a:pt x="2379" y="482"/>
                    <a:pt x="2569" y="489"/>
                    <a:pt x="2759" y="489"/>
                  </a:cubicBezTo>
                  <a:cubicBezTo>
                    <a:pt x="3327" y="489"/>
                    <a:pt x="3891" y="421"/>
                    <a:pt x="4439" y="284"/>
                  </a:cubicBezTo>
                  <a:cubicBezTo>
                    <a:pt x="4432" y="271"/>
                    <a:pt x="4380" y="266"/>
                    <a:pt x="4291" y="266"/>
                  </a:cubicBezTo>
                  <a:cubicBezTo>
                    <a:pt x="4092" y="266"/>
                    <a:pt x="3707" y="289"/>
                    <a:pt x="3215" y="289"/>
                  </a:cubicBezTo>
                  <a:cubicBezTo>
                    <a:pt x="2916" y="289"/>
                    <a:pt x="2579" y="281"/>
                    <a:pt x="2220" y="254"/>
                  </a:cubicBezTo>
                  <a:cubicBezTo>
                    <a:pt x="1110" y="199"/>
                    <a:pt x="217" y="1"/>
                    <a:pt x="35"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50"/>
            <p:cNvSpPr/>
            <p:nvPr/>
          </p:nvSpPr>
          <p:spPr>
            <a:xfrm flipH="1">
              <a:off x="6307275" y="1614800"/>
              <a:ext cx="95750" cy="10375"/>
            </a:xfrm>
            <a:custGeom>
              <a:avLst/>
              <a:gdLst/>
              <a:ahLst/>
              <a:cxnLst/>
              <a:rect l="l" t="t" r="r" b="b"/>
              <a:pathLst>
                <a:path w="3830" h="415" extrusionOk="0">
                  <a:moveTo>
                    <a:pt x="38" y="1"/>
                  </a:moveTo>
                  <a:cubicBezTo>
                    <a:pt x="13" y="1"/>
                    <a:pt x="0" y="4"/>
                    <a:pt x="0" y="12"/>
                  </a:cubicBezTo>
                  <a:cubicBezTo>
                    <a:pt x="608" y="255"/>
                    <a:pt x="1246" y="407"/>
                    <a:pt x="1885" y="407"/>
                  </a:cubicBezTo>
                  <a:cubicBezTo>
                    <a:pt x="1991" y="412"/>
                    <a:pt x="2096" y="414"/>
                    <a:pt x="2200" y="414"/>
                  </a:cubicBezTo>
                  <a:cubicBezTo>
                    <a:pt x="2755" y="414"/>
                    <a:pt x="3293" y="343"/>
                    <a:pt x="3830" y="164"/>
                  </a:cubicBezTo>
                  <a:cubicBezTo>
                    <a:pt x="3824" y="151"/>
                    <a:pt x="3783" y="147"/>
                    <a:pt x="3713" y="147"/>
                  </a:cubicBezTo>
                  <a:cubicBezTo>
                    <a:pt x="3480" y="147"/>
                    <a:pt x="2926" y="199"/>
                    <a:pt x="2240" y="199"/>
                  </a:cubicBezTo>
                  <a:cubicBezTo>
                    <a:pt x="2125" y="199"/>
                    <a:pt x="2006" y="198"/>
                    <a:pt x="1885" y="194"/>
                  </a:cubicBezTo>
                  <a:cubicBezTo>
                    <a:pt x="979" y="168"/>
                    <a:pt x="214" y="1"/>
                    <a:pt x="38"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50"/>
            <p:cNvSpPr/>
            <p:nvPr/>
          </p:nvSpPr>
          <p:spPr>
            <a:xfrm flipH="1">
              <a:off x="6307275" y="1646000"/>
              <a:ext cx="94250" cy="10550"/>
            </a:xfrm>
            <a:custGeom>
              <a:avLst/>
              <a:gdLst/>
              <a:ahLst/>
              <a:cxnLst/>
              <a:rect l="l" t="t" r="r" b="b"/>
              <a:pathLst>
                <a:path w="3770" h="422" extrusionOk="0">
                  <a:moveTo>
                    <a:pt x="39" y="0"/>
                  </a:moveTo>
                  <a:cubicBezTo>
                    <a:pt x="17" y="0"/>
                    <a:pt x="4" y="3"/>
                    <a:pt x="1" y="10"/>
                  </a:cubicBezTo>
                  <a:cubicBezTo>
                    <a:pt x="682" y="283"/>
                    <a:pt x="1401" y="421"/>
                    <a:pt x="2116" y="421"/>
                  </a:cubicBezTo>
                  <a:cubicBezTo>
                    <a:pt x="2677" y="421"/>
                    <a:pt x="3235" y="336"/>
                    <a:pt x="3770" y="162"/>
                  </a:cubicBezTo>
                  <a:cubicBezTo>
                    <a:pt x="3770" y="159"/>
                    <a:pt x="3759" y="157"/>
                    <a:pt x="3738" y="157"/>
                  </a:cubicBezTo>
                  <a:cubicBezTo>
                    <a:pt x="3596" y="157"/>
                    <a:pt x="2989" y="228"/>
                    <a:pt x="2227" y="228"/>
                  </a:cubicBezTo>
                  <a:cubicBezTo>
                    <a:pt x="2116" y="228"/>
                    <a:pt x="2002" y="226"/>
                    <a:pt x="1885" y="223"/>
                  </a:cubicBezTo>
                  <a:cubicBezTo>
                    <a:pt x="966" y="196"/>
                    <a:pt x="215" y="0"/>
                    <a:pt x="39"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50"/>
            <p:cNvSpPr/>
            <p:nvPr/>
          </p:nvSpPr>
          <p:spPr>
            <a:xfrm flipH="1">
              <a:off x="5859675" y="1491975"/>
              <a:ext cx="205975" cy="295625"/>
            </a:xfrm>
            <a:custGeom>
              <a:avLst/>
              <a:gdLst/>
              <a:ahLst/>
              <a:cxnLst/>
              <a:rect l="l" t="t" r="r" b="b"/>
              <a:pathLst>
                <a:path w="8239" h="11825" extrusionOk="0">
                  <a:moveTo>
                    <a:pt x="5357" y="0"/>
                  </a:moveTo>
                  <a:cubicBezTo>
                    <a:pt x="4862" y="0"/>
                    <a:pt x="4801" y="918"/>
                    <a:pt x="4651" y="1247"/>
                  </a:cubicBezTo>
                  <a:cubicBezTo>
                    <a:pt x="4530" y="1612"/>
                    <a:pt x="4135" y="4256"/>
                    <a:pt x="3800" y="4864"/>
                  </a:cubicBezTo>
                  <a:cubicBezTo>
                    <a:pt x="3630" y="5162"/>
                    <a:pt x="3553" y="5241"/>
                    <a:pt x="3518" y="5241"/>
                  </a:cubicBezTo>
                  <a:cubicBezTo>
                    <a:pt x="3479" y="5241"/>
                    <a:pt x="3496" y="5138"/>
                    <a:pt x="3496" y="5138"/>
                  </a:cubicBezTo>
                  <a:lnTo>
                    <a:pt x="3861" y="2980"/>
                  </a:lnTo>
                  <a:cubicBezTo>
                    <a:pt x="4043" y="2037"/>
                    <a:pt x="3952" y="1399"/>
                    <a:pt x="3618" y="1186"/>
                  </a:cubicBezTo>
                  <a:cubicBezTo>
                    <a:pt x="3599" y="1173"/>
                    <a:pt x="3579" y="1167"/>
                    <a:pt x="3560" y="1167"/>
                  </a:cubicBezTo>
                  <a:cubicBezTo>
                    <a:pt x="3213" y="1167"/>
                    <a:pt x="2858" y="3132"/>
                    <a:pt x="2858" y="3132"/>
                  </a:cubicBezTo>
                  <a:lnTo>
                    <a:pt x="2250" y="6171"/>
                  </a:lnTo>
                  <a:lnTo>
                    <a:pt x="1703" y="6992"/>
                  </a:lnTo>
                  <a:lnTo>
                    <a:pt x="1429" y="5928"/>
                  </a:lnTo>
                  <a:cubicBezTo>
                    <a:pt x="1429" y="5928"/>
                    <a:pt x="1885" y="4894"/>
                    <a:pt x="1429" y="4165"/>
                  </a:cubicBezTo>
                  <a:cubicBezTo>
                    <a:pt x="1219" y="3828"/>
                    <a:pt x="1028" y="3738"/>
                    <a:pt x="883" y="3738"/>
                  </a:cubicBezTo>
                  <a:cubicBezTo>
                    <a:pt x="714" y="3738"/>
                    <a:pt x="609" y="3861"/>
                    <a:pt x="609" y="3861"/>
                  </a:cubicBezTo>
                  <a:lnTo>
                    <a:pt x="1" y="8360"/>
                  </a:lnTo>
                  <a:cubicBezTo>
                    <a:pt x="1" y="9150"/>
                    <a:pt x="1460" y="11065"/>
                    <a:pt x="1460" y="11065"/>
                  </a:cubicBezTo>
                  <a:cubicBezTo>
                    <a:pt x="1460" y="11065"/>
                    <a:pt x="3165" y="11651"/>
                    <a:pt x="3432" y="11651"/>
                  </a:cubicBezTo>
                  <a:cubicBezTo>
                    <a:pt x="3450" y="11651"/>
                    <a:pt x="3462" y="11648"/>
                    <a:pt x="3466" y="11642"/>
                  </a:cubicBezTo>
                  <a:cubicBezTo>
                    <a:pt x="3475" y="11629"/>
                    <a:pt x="3516" y="11624"/>
                    <a:pt x="3579" y="11624"/>
                  </a:cubicBezTo>
                  <a:cubicBezTo>
                    <a:pt x="3962" y="11624"/>
                    <a:pt x="5168" y="11825"/>
                    <a:pt x="5168" y="11825"/>
                  </a:cubicBezTo>
                  <a:lnTo>
                    <a:pt x="6323" y="9423"/>
                  </a:lnTo>
                  <a:lnTo>
                    <a:pt x="7569" y="6232"/>
                  </a:lnTo>
                  <a:lnTo>
                    <a:pt x="8238" y="3466"/>
                  </a:lnTo>
                  <a:cubicBezTo>
                    <a:pt x="8238" y="3466"/>
                    <a:pt x="8212" y="3185"/>
                    <a:pt x="7904" y="3185"/>
                  </a:cubicBezTo>
                  <a:cubicBezTo>
                    <a:pt x="7876" y="3185"/>
                    <a:pt x="7845" y="3187"/>
                    <a:pt x="7812" y="3192"/>
                  </a:cubicBezTo>
                  <a:cubicBezTo>
                    <a:pt x="7387" y="3253"/>
                    <a:pt x="7053" y="4773"/>
                    <a:pt x="7053" y="4773"/>
                  </a:cubicBezTo>
                  <a:lnTo>
                    <a:pt x="6597" y="5837"/>
                  </a:lnTo>
                  <a:cubicBezTo>
                    <a:pt x="6597" y="5837"/>
                    <a:pt x="6112" y="6483"/>
                    <a:pt x="6030" y="6483"/>
                  </a:cubicBezTo>
                  <a:cubicBezTo>
                    <a:pt x="6025" y="6483"/>
                    <a:pt x="6021" y="6480"/>
                    <a:pt x="6019" y="6475"/>
                  </a:cubicBezTo>
                  <a:cubicBezTo>
                    <a:pt x="5989" y="6384"/>
                    <a:pt x="6445" y="4864"/>
                    <a:pt x="6445" y="4864"/>
                  </a:cubicBezTo>
                  <a:lnTo>
                    <a:pt x="7235" y="1521"/>
                  </a:lnTo>
                  <a:cubicBezTo>
                    <a:pt x="7235" y="1277"/>
                    <a:pt x="7053" y="1095"/>
                    <a:pt x="6809" y="1095"/>
                  </a:cubicBezTo>
                  <a:cubicBezTo>
                    <a:pt x="6796" y="1093"/>
                    <a:pt x="6782" y="1092"/>
                    <a:pt x="6768" y="1092"/>
                  </a:cubicBezTo>
                  <a:cubicBezTo>
                    <a:pt x="6536" y="1092"/>
                    <a:pt x="6283" y="1333"/>
                    <a:pt x="6110" y="1764"/>
                  </a:cubicBezTo>
                  <a:cubicBezTo>
                    <a:pt x="5928" y="2220"/>
                    <a:pt x="5776" y="3101"/>
                    <a:pt x="5685" y="3344"/>
                  </a:cubicBezTo>
                  <a:cubicBezTo>
                    <a:pt x="5594" y="3618"/>
                    <a:pt x="5107" y="5198"/>
                    <a:pt x="5107" y="5198"/>
                  </a:cubicBezTo>
                  <a:lnTo>
                    <a:pt x="5624" y="1247"/>
                  </a:lnTo>
                  <a:cubicBezTo>
                    <a:pt x="5624" y="1247"/>
                    <a:pt x="5928" y="62"/>
                    <a:pt x="5381" y="1"/>
                  </a:cubicBezTo>
                  <a:cubicBezTo>
                    <a:pt x="5373" y="0"/>
                    <a:pt x="5365" y="0"/>
                    <a:pt x="5357" y="0"/>
                  </a:cubicBez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50"/>
            <p:cNvSpPr/>
            <p:nvPr/>
          </p:nvSpPr>
          <p:spPr>
            <a:xfrm flipH="1">
              <a:off x="5956200" y="1640150"/>
              <a:ext cx="73725" cy="95775"/>
            </a:xfrm>
            <a:custGeom>
              <a:avLst/>
              <a:gdLst/>
              <a:ahLst/>
              <a:cxnLst/>
              <a:rect l="l" t="t" r="r" b="b"/>
              <a:pathLst>
                <a:path w="2949" h="3831" extrusionOk="0">
                  <a:moveTo>
                    <a:pt x="0" y="1"/>
                  </a:moveTo>
                  <a:cubicBezTo>
                    <a:pt x="0" y="183"/>
                    <a:pt x="31" y="335"/>
                    <a:pt x="92" y="487"/>
                  </a:cubicBezTo>
                  <a:cubicBezTo>
                    <a:pt x="152" y="791"/>
                    <a:pt x="304" y="1217"/>
                    <a:pt x="396" y="1673"/>
                  </a:cubicBezTo>
                  <a:lnTo>
                    <a:pt x="426" y="1794"/>
                  </a:lnTo>
                  <a:lnTo>
                    <a:pt x="517" y="1764"/>
                  </a:lnTo>
                  <a:cubicBezTo>
                    <a:pt x="637" y="1728"/>
                    <a:pt x="757" y="1711"/>
                    <a:pt x="875" y="1711"/>
                  </a:cubicBezTo>
                  <a:cubicBezTo>
                    <a:pt x="1056" y="1711"/>
                    <a:pt x="1233" y="1751"/>
                    <a:pt x="1399" y="1825"/>
                  </a:cubicBezTo>
                  <a:cubicBezTo>
                    <a:pt x="1946" y="2098"/>
                    <a:pt x="2371" y="2554"/>
                    <a:pt x="2584" y="3101"/>
                  </a:cubicBezTo>
                  <a:cubicBezTo>
                    <a:pt x="2675" y="3344"/>
                    <a:pt x="2797" y="3588"/>
                    <a:pt x="2949" y="3831"/>
                  </a:cubicBezTo>
                  <a:cubicBezTo>
                    <a:pt x="2918" y="3557"/>
                    <a:pt x="2827" y="3284"/>
                    <a:pt x="2706" y="3071"/>
                  </a:cubicBezTo>
                  <a:cubicBezTo>
                    <a:pt x="2614" y="2797"/>
                    <a:pt x="2462" y="2524"/>
                    <a:pt x="2280" y="2311"/>
                  </a:cubicBezTo>
                  <a:cubicBezTo>
                    <a:pt x="2067" y="2007"/>
                    <a:pt x="1794" y="1764"/>
                    <a:pt x="1429" y="1642"/>
                  </a:cubicBezTo>
                  <a:cubicBezTo>
                    <a:pt x="1258" y="1557"/>
                    <a:pt x="1077" y="1519"/>
                    <a:pt x="892" y="1519"/>
                  </a:cubicBezTo>
                  <a:cubicBezTo>
                    <a:pt x="780" y="1519"/>
                    <a:pt x="666" y="1533"/>
                    <a:pt x="552" y="1558"/>
                  </a:cubicBezTo>
                  <a:lnTo>
                    <a:pt x="552" y="1558"/>
                  </a:lnTo>
                  <a:cubicBezTo>
                    <a:pt x="439" y="1191"/>
                    <a:pt x="324" y="824"/>
                    <a:pt x="183" y="457"/>
                  </a:cubicBezTo>
                  <a:cubicBezTo>
                    <a:pt x="152" y="305"/>
                    <a:pt x="92" y="153"/>
                    <a:pt x="0"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50"/>
            <p:cNvSpPr/>
            <p:nvPr/>
          </p:nvSpPr>
          <p:spPr>
            <a:xfrm flipH="1">
              <a:off x="6483550" y="2298975"/>
              <a:ext cx="306275" cy="315400"/>
            </a:xfrm>
            <a:custGeom>
              <a:avLst/>
              <a:gdLst/>
              <a:ahLst/>
              <a:cxnLst/>
              <a:rect l="l" t="t" r="r" b="b"/>
              <a:pathLst>
                <a:path w="12251" h="12616" extrusionOk="0">
                  <a:moveTo>
                    <a:pt x="12250" y="1"/>
                  </a:moveTo>
                  <a:lnTo>
                    <a:pt x="1" y="9727"/>
                  </a:lnTo>
                  <a:lnTo>
                    <a:pt x="396" y="12615"/>
                  </a:lnTo>
                  <a:lnTo>
                    <a:pt x="12250" y="4256"/>
                  </a:lnTo>
                  <a:lnTo>
                    <a:pt x="1225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50"/>
            <p:cNvSpPr/>
            <p:nvPr/>
          </p:nvSpPr>
          <p:spPr>
            <a:xfrm flipH="1">
              <a:off x="6343750" y="1818425"/>
              <a:ext cx="410350" cy="623650"/>
            </a:xfrm>
            <a:custGeom>
              <a:avLst/>
              <a:gdLst/>
              <a:ahLst/>
              <a:cxnLst/>
              <a:rect l="l" t="t" r="r" b="b"/>
              <a:pathLst>
                <a:path w="16414" h="24946" extrusionOk="0">
                  <a:moveTo>
                    <a:pt x="9027" y="1"/>
                  </a:moveTo>
                  <a:cubicBezTo>
                    <a:pt x="5335" y="1"/>
                    <a:pt x="1906" y="1955"/>
                    <a:pt x="0" y="5150"/>
                  </a:cubicBezTo>
                  <a:lnTo>
                    <a:pt x="365" y="10499"/>
                  </a:lnTo>
                  <a:cubicBezTo>
                    <a:pt x="760" y="8797"/>
                    <a:pt x="2250" y="6062"/>
                    <a:pt x="3526" y="4846"/>
                  </a:cubicBezTo>
                  <a:cubicBezTo>
                    <a:pt x="5022" y="3380"/>
                    <a:pt x="6577" y="2444"/>
                    <a:pt x="8307" y="2444"/>
                  </a:cubicBezTo>
                  <a:cubicBezTo>
                    <a:pt x="8334" y="2444"/>
                    <a:pt x="8362" y="2444"/>
                    <a:pt x="8390" y="2445"/>
                  </a:cubicBezTo>
                  <a:cubicBezTo>
                    <a:pt x="9757" y="2505"/>
                    <a:pt x="10548" y="2718"/>
                    <a:pt x="11520" y="3691"/>
                  </a:cubicBezTo>
                  <a:cubicBezTo>
                    <a:pt x="12675" y="4846"/>
                    <a:pt x="12949" y="6609"/>
                    <a:pt x="13010" y="8220"/>
                  </a:cubicBezTo>
                  <a:cubicBezTo>
                    <a:pt x="13222" y="13934"/>
                    <a:pt x="11672" y="19588"/>
                    <a:pt x="8602" y="24421"/>
                  </a:cubicBezTo>
                  <a:cubicBezTo>
                    <a:pt x="8791" y="24777"/>
                    <a:pt x="9197" y="24946"/>
                    <a:pt x="9601" y="24946"/>
                  </a:cubicBezTo>
                  <a:cubicBezTo>
                    <a:pt x="9782" y="24946"/>
                    <a:pt x="9962" y="24912"/>
                    <a:pt x="10122" y="24846"/>
                  </a:cubicBezTo>
                  <a:cubicBezTo>
                    <a:pt x="10639" y="24572"/>
                    <a:pt x="11064" y="24147"/>
                    <a:pt x="11368" y="23630"/>
                  </a:cubicBezTo>
                  <a:cubicBezTo>
                    <a:pt x="14925" y="18493"/>
                    <a:pt x="16414" y="12232"/>
                    <a:pt x="15593" y="6062"/>
                  </a:cubicBezTo>
                  <a:cubicBezTo>
                    <a:pt x="15411" y="4542"/>
                    <a:pt x="15016" y="2992"/>
                    <a:pt x="14013" y="1867"/>
                  </a:cubicBezTo>
                  <a:cubicBezTo>
                    <a:pt x="13010" y="742"/>
                    <a:pt x="11490" y="195"/>
                    <a:pt x="9970" y="43"/>
                  </a:cubicBezTo>
                  <a:cubicBezTo>
                    <a:pt x="9654" y="15"/>
                    <a:pt x="9340" y="1"/>
                    <a:pt x="902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50"/>
            <p:cNvSpPr/>
            <p:nvPr/>
          </p:nvSpPr>
          <p:spPr>
            <a:xfrm flipH="1">
              <a:off x="6625650" y="1836975"/>
              <a:ext cx="180900" cy="149750"/>
            </a:xfrm>
            <a:custGeom>
              <a:avLst/>
              <a:gdLst/>
              <a:ahLst/>
              <a:cxnLst/>
              <a:rect l="l" t="t" r="r" b="b"/>
              <a:pathLst>
                <a:path w="7236" h="5990" extrusionOk="0">
                  <a:moveTo>
                    <a:pt x="7235" y="0"/>
                  </a:moveTo>
                  <a:lnTo>
                    <a:pt x="7235" y="0"/>
                  </a:lnTo>
                  <a:cubicBezTo>
                    <a:pt x="7114" y="61"/>
                    <a:pt x="6992" y="122"/>
                    <a:pt x="6901" y="183"/>
                  </a:cubicBezTo>
                  <a:cubicBezTo>
                    <a:pt x="6658" y="304"/>
                    <a:pt x="6384" y="456"/>
                    <a:pt x="5989" y="669"/>
                  </a:cubicBezTo>
                  <a:cubicBezTo>
                    <a:pt x="5016" y="1216"/>
                    <a:pt x="4104" y="1854"/>
                    <a:pt x="3253" y="2584"/>
                  </a:cubicBezTo>
                  <a:cubicBezTo>
                    <a:pt x="2372" y="3283"/>
                    <a:pt x="1582" y="4043"/>
                    <a:pt x="852" y="4894"/>
                  </a:cubicBezTo>
                  <a:cubicBezTo>
                    <a:pt x="579" y="5228"/>
                    <a:pt x="366" y="5502"/>
                    <a:pt x="214" y="5684"/>
                  </a:cubicBezTo>
                  <a:cubicBezTo>
                    <a:pt x="123" y="5776"/>
                    <a:pt x="62" y="5867"/>
                    <a:pt x="1" y="5988"/>
                  </a:cubicBezTo>
                  <a:cubicBezTo>
                    <a:pt x="2" y="5989"/>
                    <a:pt x="4" y="5990"/>
                    <a:pt x="5" y="5990"/>
                  </a:cubicBezTo>
                  <a:cubicBezTo>
                    <a:pt x="56" y="5990"/>
                    <a:pt x="387" y="5601"/>
                    <a:pt x="943" y="4985"/>
                  </a:cubicBezTo>
                  <a:cubicBezTo>
                    <a:pt x="1703" y="4195"/>
                    <a:pt x="2524" y="3405"/>
                    <a:pt x="3375" y="2706"/>
                  </a:cubicBezTo>
                  <a:cubicBezTo>
                    <a:pt x="4226" y="2006"/>
                    <a:pt x="5138" y="1368"/>
                    <a:pt x="6080" y="760"/>
                  </a:cubicBezTo>
                  <a:cubicBezTo>
                    <a:pt x="6475" y="547"/>
                    <a:pt x="6870" y="274"/>
                    <a:pt x="7235"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50"/>
            <p:cNvSpPr/>
            <p:nvPr/>
          </p:nvSpPr>
          <p:spPr>
            <a:xfrm flipH="1">
              <a:off x="6589950" y="1878000"/>
              <a:ext cx="169475" cy="186225"/>
            </a:xfrm>
            <a:custGeom>
              <a:avLst/>
              <a:gdLst/>
              <a:ahLst/>
              <a:cxnLst/>
              <a:rect l="l" t="t" r="r" b="b"/>
              <a:pathLst>
                <a:path w="6779" h="7449" extrusionOk="0">
                  <a:moveTo>
                    <a:pt x="6779" y="1"/>
                  </a:moveTo>
                  <a:lnTo>
                    <a:pt x="6779" y="1"/>
                  </a:lnTo>
                  <a:cubicBezTo>
                    <a:pt x="6657" y="62"/>
                    <a:pt x="6536" y="122"/>
                    <a:pt x="6414" y="183"/>
                  </a:cubicBezTo>
                  <a:cubicBezTo>
                    <a:pt x="6201" y="335"/>
                    <a:pt x="5897" y="548"/>
                    <a:pt x="5533" y="821"/>
                  </a:cubicBezTo>
                  <a:cubicBezTo>
                    <a:pt x="4560" y="1551"/>
                    <a:pt x="3678" y="2341"/>
                    <a:pt x="2858" y="3253"/>
                  </a:cubicBezTo>
                  <a:cubicBezTo>
                    <a:pt x="2067" y="4135"/>
                    <a:pt x="1338" y="5107"/>
                    <a:pt x="700" y="6141"/>
                  </a:cubicBezTo>
                  <a:cubicBezTo>
                    <a:pt x="456" y="6536"/>
                    <a:pt x="274" y="6840"/>
                    <a:pt x="152" y="7083"/>
                  </a:cubicBezTo>
                  <a:cubicBezTo>
                    <a:pt x="92" y="7204"/>
                    <a:pt x="31" y="7326"/>
                    <a:pt x="1" y="7448"/>
                  </a:cubicBezTo>
                  <a:cubicBezTo>
                    <a:pt x="1" y="7448"/>
                    <a:pt x="2" y="7449"/>
                    <a:pt x="4" y="7449"/>
                  </a:cubicBezTo>
                  <a:cubicBezTo>
                    <a:pt x="46" y="7449"/>
                    <a:pt x="319" y="6940"/>
                    <a:pt x="821" y="6201"/>
                  </a:cubicBezTo>
                  <a:cubicBezTo>
                    <a:pt x="1490" y="5229"/>
                    <a:pt x="2219" y="4286"/>
                    <a:pt x="3010" y="3405"/>
                  </a:cubicBezTo>
                  <a:cubicBezTo>
                    <a:pt x="3830" y="2493"/>
                    <a:pt x="4712" y="1672"/>
                    <a:pt x="5624" y="943"/>
                  </a:cubicBezTo>
                  <a:cubicBezTo>
                    <a:pt x="6353" y="365"/>
                    <a:pt x="6779" y="31"/>
                    <a:pt x="6779" y="1"/>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50"/>
            <p:cNvSpPr/>
            <p:nvPr/>
          </p:nvSpPr>
          <p:spPr>
            <a:xfrm flipH="1">
              <a:off x="6393125" y="2200850"/>
              <a:ext cx="171775" cy="524450"/>
            </a:xfrm>
            <a:custGeom>
              <a:avLst/>
              <a:gdLst/>
              <a:ahLst/>
              <a:cxnLst/>
              <a:rect l="l" t="t" r="r" b="b"/>
              <a:pathLst>
                <a:path w="6871" h="20978" extrusionOk="0">
                  <a:moveTo>
                    <a:pt x="4902" y="1"/>
                  </a:moveTo>
                  <a:cubicBezTo>
                    <a:pt x="3948" y="1"/>
                    <a:pt x="2733" y="393"/>
                    <a:pt x="1778" y="393"/>
                  </a:cubicBezTo>
                  <a:cubicBezTo>
                    <a:pt x="1505" y="393"/>
                    <a:pt x="1253" y="361"/>
                    <a:pt x="1034" y="278"/>
                  </a:cubicBezTo>
                  <a:cubicBezTo>
                    <a:pt x="1" y="7117"/>
                    <a:pt x="1" y="14108"/>
                    <a:pt x="1034" y="20978"/>
                  </a:cubicBezTo>
                  <a:lnTo>
                    <a:pt x="2615" y="20887"/>
                  </a:lnTo>
                  <a:cubicBezTo>
                    <a:pt x="3496" y="19488"/>
                    <a:pt x="3739" y="17817"/>
                    <a:pt x="3983" y="16175"/>
                  </a:cubicBezTo>
                  <a:cubicBezTo>
                    <a:pt x="4560" y="12285"/>
                    <a:pt x="5107" y="8394"/>
                    <a:pt x="5685" y="4503"/>
                  </a:cubicBezTo>
                  <a:cubicBezTo>
                    <a:pt x="5867" y="3409"/>
                    <a:pt x="6870" y="1160"/>
                    <a:pt x="6080" y="400"/>
                  </a:cubicBezTo>
                  <a:cubicBezTo>
                    <a:pt x="5798" y="101"/>
                    <a:pt x="5383" y="1"/>
                    <a:pt x="4902" y="1"/>
                  </a:cubicBezTo>
                  <a:close/>
                </a:path>
              </a:pathLst>
            </a:custGeom>
            <a:solidFill>
              <a:srgbClr val="263238">
                <a:alpha val="411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50"/>
            <p:cNvSpPr/>
            <p:nvPr/>
          </p:nvSpPr>
          <p:spPr>
            <a:xfrm flipH="1">
              <a:off x="6301950" y="2698675"/>
              <a:ext cx="468875" cy="337425"/>
            </a:xfrm>
            <a:custGeom>
              <a:avLst/>
              <a:gdLst/>
              <a:ahLst/>
              <a:cxnLst/>
              <a:rect l="l" t="t" r="r" b="b"/>
              <a:pathLst>
                <a:path w="18755" h="13497" extrusionOk="0">
                  <a:moveTo>
                    <a:pt x="1" y="1"/>
                  </a:moveTo>
                  <a:lnTo>
                    <a:pt x="1" y="13497"/>
                  </a:lnTo>
                  <a:lnTo>
                    <a:pt x="18755" y="13497"/>
                  </a:lnTo>
                  <a:lnTo>
                    <a:pt x="1875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2" name="Google Shape;1482;p50"/>
            <p:cNvSpPr/>
            <p:nvPr/>
          </p:nvSpPr>
          <p:spPr>
            <a:xfrm flipH="1">
              <a:off x="6641625" y="2699450"/>
              <a:ext cx="129950" cy="107175"/>
            </a:xfrm>
            <a:custGeom>
              <a:avLst/>
              <a:gdLst/>
              <a:ahLst/>
              <a:cxnLst/>
              <a:rect l="l" t="t" r="r" b="b"/>
              <a:pathLst>
                <a:path w="5198" h="4287" extrusionOk="0">
                  <a:moveTo>
                    <a:pt x="5198" y="0"/>
                  </a:moveTo>
                  <a:lnTo>
                    <a:pt x="5198" y="0"/>
                  </a:lnTo>
                  <a:cubicBezTo>
                    <a:pt x="4286" y="639"/>
                    <a:pt x="3374" y="1338"/>
                    <a:pt x="2523" y="2067"/>
                  </a:cubicBezTo>
                  <a:cubicBezTo>
                    <a:pt x="1642" y="2766"/>
                    <a:pt x="821" y="3496"/>
                    <a:pt x="0" y="4286"/>
                  </a:cubicBezTo>
                  <a:lnTo>
                    <a:pt x="0" y="4286"/>
                  </a:lnTo>
                  <a:cubicBezTo>
                    <a:pt x="942" y="3648"/>
                    <a:pt x="1824" y="2949"/>
                    <a:pt x="2675" y="2219"/>
                  </a:cubicBezTo>
                  <a:cubicBezTo>
                    <a:pt x="3556" y="1520"/>
                    <a:pt x="4408" y="791"/>
                    <a:pt x="51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50"/>
            <p:cNvSpPr/>
            <p:nvPr/>
          </p:nvSpPr>
          <p:spPr>
            <a:xfrm flipH="1">
              <a:off x="6561825" y="2699425"/>
              <a:ext cx="207475" cy="189300"/>
            </a:xfrm>
            <a:custGeom>
              <a:avLst/>
              <a:gdLst/>
              <a:ahLst/>
              <a:cxnLst/>
              <a:rect l="l" t="t" r="r" b="b"/>
              <a:pathLst>
                <a:path w="8299" h="7572" extrusionOk="0">
                  <a:moveTo>
                    <a:pt x="8236" y="1"/>
                  </a:moveTo>
                  <a:cubicBezTo>
                    <a:pt x="8173" y="1"/>
                    <a:pt x="6332" y="1631"/>
                    <a:pt x="4073" y="3710"/>
                  </a:cubicBezTo>
                  <a:cubicBezTo>
                    <a:pt x="1794" y="5807"/>
                    <a:pt x="0" y="7539"/>
                    <a:pt x="31" y="7570"/>
                  </a:cubicBezTo>
                  <a:cubicBezTo>
                    <a:pt x="31" y="7571"/>
                    <a:pt x="32" y="7571"/>
                    <a:pt x="34" y="7571"/>
                  </a:cubicBezTo>
                  <a:cubicBezTo>
                    <a:pt x="127" y="7571"/>
                    <a:pt x="1956" y="5922"/>
                    <a:pt x="4195" y="3862"/>
                  </a:cubicBezTo>
                  <a:cubicBezTo>
                    <a:pt x="6475" y="1764"/>
                    <a:pt x="8298" y="32"/>
                    <a:pt x="8238" y="1"/>
                  </a:cubicBezTo>
                  <a:cubicBezTo>
                    <a:pt x="8237" y="1"/>
                    <a:pt x="8237" y="1"/>
                    <a:pt x="823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50"/>
            <p:cNvSpPr/>
            <p:nvPr/>
          </p:nvSpPr>
          <p:spPr>
            <a:xfrm flipH="1">
              <a:off x="6457725" y="2698675"/>
              <a:ext cx="313850" cy="287275"/>
            </a:xfrm>
            <a:custGeom>
              <a:avLst/>
              <a:gdLst/>
              <a:ahLst/>
              <a:cxnLst/>
              <a:rect l="l" t="t" r="r" b="b"/>
              <a:pathLst>
                <a:path w="12554" h="11491" extrusionOk="0">
                  <a:moveTo>
                    <a:pt x="12522" y="1"/>
                  </a:moveTo>
                  <a:cubicBezTo>
                    <a:pt x="12459" y="1"/>
                    <a:pt x="9646" y="2542"/>
                    <a:pt x="6201" y="5685"/>
                  </a:cubicBezTo>
                  <a:cubicBezTo>
                    <a:pt x="2766" y="8846"/>
                    <a:pt x="0" y="11490"/>
                    <a:pt x="31" y="11490"/>
                  </a:cubicBezTo>
                  <a:cubicBezTo>
                    <a:pt x="31" y="11491"/>
                    <a:pt x="31" y="11491"/>
                    <a:pt x="31" y="11491"/>
                  </a:cubicBezTo>
                  <a:cubicBezTo>
                    <a:pt x="95" y="11491"/>
                    <a:pt x="2908" y="8979"/>
                    <a:pt x="6353" y="5837"/>
                  </a:cubicBezTo>
                  <a:cubicBezTo>
                    <a:pt x="9788" y="2645"/>
                    <a:pt x="12554" y="31"/>
                    <a:pt x="12523" y="1"/>
                  </a:cubicBezTo>
                  <a:cubicBezTo>
                    <a:pt x="12523" y="1"/>
                    <a:pt x="12523" y="1"/>
                    <a:pt x="1252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50"/>
            <p:cNvSpPr/>
            <p:nvPr/>
          </p:nvSpPr>
          <p:spPr>
            <a:xfrm flipH="1">
              <a:off x="6574750" y="2699450"/>
              <a:ext cx="196075" cy="195300"/>
            </a:xfrm>
            <a:custGeom>
              <a:avLst/>
              <a:gdLst/>
              <a:ahLst/>
              <a:cxnLst/>
              <a:rect l="l" t="t" r="r" b="b"/>
              <a:pathLst>
                <a:path w="7843" h="7812" extrusionOk="0">
                  <a:moveTo>
                    <a:pt x="7843" y="0"/>
                  </a:moveTo>
                  <a:cubicBezTo>
                    <a:pt x="7782" y="0"/>
                    <a:pt x="7660" y="639"/>
                    <a:pt x="7235" y="1581"/>
                  </a:cubicBezTo>
                  <a:cubicBezTo>
                    <a:pt x="6992" y="2158"/>
                    <a:pt x="6718" y="2706"/>
                    <a:pt x="6384" y="3222"/>
                  </a:cubicBezTo>
                  <a:cubicBezTo>
                    <a:pt x="5958" y="3830"/>
                    <a:pt x="5502" y="4408"/>
                    <a:pt x="4955" y="4955"/>
                  </a:cubicBezTo>
                  <a:cubicBezTo>
                    <a:pt x="4438" y="5472"/>
                    <a:pt x="3830" y="5958"/>
                    <a:pt x="3223" y="6353"/>
                  </a:cubicBezTo>
                  <a:cubicBezTo>
                    <a:pt x="2706" y="6718"/>
                    <a:pt x="2159" y="6991"/>
                    <a:pt x="1612" y="7234"/>
                  </a:cubicBezTo>
                  <a:cubicBezTo>
                    <a:pt x="639" y="7660"/>
                    <a:pt x="1" y="7782"/>
                    <a:pt x="1" y="7812"/>
                  </a:cubicBezTo>
                  <a:cubicBezTo>
                    <a:pt x="153" y="7812"/>
                    <a:pt x="305" y="7782"/>
                    <a:pt x="457" y="7751"/>
                  </a:cubicBezTo>
                  <a:cubicBezTo>
                    <a:pt x="639" y="7690"/>
                    <a:pt x="821" y="7660"/>
                    <a:pt x="973" y="7599"/>
                  </a:cubicBezTo>
                  <a:cubicBezTo>
                    <a:pt x="1216" y="7538"/>
                    <a:pt x="1429" y="7447"/>
                    <a:pt x="1642" y="7356"/>
                  </a:cubicBezTo>
                  <a:cubicBezTo>
                    <a:pt x="2219" y="7143"/>
                    <a:pt x="2797" y="6870"/>
                    <a:pt x="3314" y="6535"/>
                  </a:cubicBezTo>
                  <a:cubicBezTo>
                    <a:pt x="3952" y="6110"/>
                    <a:pt x="4560" y="5624"/>
                    <a:pt x="5107" y="5107"/>
                  </a:cubicBezTo>
                  <a:cubicBezTo>
                    <a:pt x="5624" y="4560"/>
                    <a:pt x="6110" y="3952"/>
                    <a:pt x="6536" y="3313"/>
                  </a:cubicBezTo>
                  <a:cubicBezTo>
                    <a:pt x="6870" y="2797"/>
                    <a:pt x="7144" y="2219"/>
                    <a:pt x="7387" y="1642"/>
                  </a:cubicBezTo>
                  <a:cubicBezTo>
                    <a:pt x="7478" y="1429"/>
                    <a:pt x="7539" y="1186"/>
                    <a:pt x="7600" y="973"/>
                  </a:cubicBezTo>
                  <a:cubicBezTo>
                    <a:pt x="7660" y="791"/>
                    <a:pt x="7721" y="639"/>
                    <a:pt x="7751" y="456"/>
                  </a:cubicBezTo>
                  <a:cubicBezTo>
                    <a:pt x="7782" y="304"/>
                    <a:pt x="7812" y="152"/>
                    <a:pt x="7843" y="0"/>
                  </a:cubicBez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50"/>
            <p:cNvSpPr/>
            <p:nvPr/>
          </p:nvSpPr>
          <p:spPr>
            <a:xfrm flipH="1">
              <a:off x="6433400" y="2859775"/>
              <a:ext cx="179375" cy="229125"/>
            </a:xfrm>
            <a:custGeom>
              <a:avLst/>
              <a:gdLst/>
              <a:ahLst/>
              <a:cxnLst/>
              <a:rect l="l" t="t" r="r" b="b"/>
              <a:pathLst>
                <a:path w="7175" h="9165" extrusionOk="0">
                  <a:moveTo>
                    <a:pt x="3861" y="1"/>
                  </a:moveTo>
                  <a:lnTo>
                    <a:pt x="1" y="1460"/>
                  </a:lnTo>
                  <a:lnTo>
                    <a:pt x="153" y="2980"/>
                  </a:lnTo>
                  <a:lnTo>
                    <a:pt x="153" y="5350"/>
                  </a:lnTo>
                  <a:cubicBezTo>
                    <a:pt x="183" y="6050"/>
                    <a:pt x="366" y="6749"/>
                    <a:pt x="609" y="7417"/>
                  </a:cubicBezTo>
                  <a:cubicBezTo>
                    <a:pt x="707" y="7586"/>
                    <a:pt x="922" y="7631"/>
                    <a:pt x="1125" y="7631"/>
                  </a:cubicBezTo>
                  <a:cubicBezTo>
                    <a:pt x="1361" y="7631"/>
                    <a:pt x="1581" y="7569"/>
                    <a:pt x="1581" y="7569"/>
                  </a:cubicBezTo>
                  <a:cubicBezTo>
                    <a:pt x="1642" y="7873"/>
                    <a:pt x="1825" y="8177"/>
                    <a:pt x="2098" y="8329"/>
                  </a:cubicBezTo>
                  <a:cubicBezTo>
                    <a:pt x="2173" y="8377"/>
                    <a:pt x="2251" y="8397"/>
                    <a:pt x="2329" y="8397"/>
                  </a:cubicBezTo>
                  <a:cubicBezTo>
                    <a:pt x="2690" y="8397"/>
                    <a:pt x="3040" y="7964"/>
                    <a:pt x="3040" y="7964"/>
                  </a:cubicBezTo>
                  <a:cubicBezTo>
                    <a:pt x="3101" y="8633"/>
                    <a:pt x="3314" y="8937"/>
                    <a:pt x="3861" y="8937"/>
                  </a:cubicBezTo>
                  <a:cubicBezTo>
                    <a:pt x="4226" y="8907"/>
                    <a:pt x="4560" y="8724"/>
                    <a:pt x="4743" y="8420"/>
                  </a:cubicBezTo>
                  <a:cubicBezTo>
                    <a:pt x="4787" y="8957"/>
                    <a:pt x="5292" y="9164"/>
                    <a:pt x="5665" y="9164"/>
                  </a:cubicBezTo>
                  <a:cubicBezTo>
                    <a:pt x="5799" y="9164"/>
                    <a:pt x="5916" y="9137"/>
                    <a:pt x="5989" y="9089"/>
                  </a:cubicBezTo>
                  <a:cubicBezTo>
                    <a:pt x="6262" y="8937"/>
                    <a:pt x="6141" y="6080"/>
                    <a:pt x="6141" y="6080"/>
                  </a:cubicBezTo>
                  <a:lnTo>
                    <a:pt x="6141" y="6080"/>
                  </a:lnTo>
                  <a:cubicBezTo>
                    <a:pt x="6354" y="6411"/>
                    <a:pt x="6557" y="6512"/>
                    <a:pt x="6727" y="6512"/>
                  </a:cubicBezTo>
                  <a:cubicBezTo>
                    <a:pt x="6993" y="6512"/>
                    <a:pt x="7174" y="6262"/>
                    <a:pt x="7174" y="6262"/>
                  </a:cubicBezTo>
                  <a:lnTo>
                    <a:pt x="6384" y="2797"/>
                  </a:lnTo>
                  <a:lnTo>
                    <a:pt x="3861" y="1"/>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7" name="Google Shape;1487;p50"/>
            <p:cNvSpPr/>
            <p:nvPr/>
          </p:nvSpPr>
          <p:spPr>
            <a:xfrm flipH="1">
              <a:off x="6491925" y="3017075"/>
              <a:ext cx="5325" cy="53225"/>
            </a:xfrm>
            <a:custGeom>
              <a:avLst/>
              <a:gdLst/>
              <a:ahLst/>
              <a:cxnLst/>
              <a:rect l="l" t="t" r="r" b="b"/>
              <a:pathLst>
                <a:path w="213" h="2129" extrusionOk="0">
                  <a:moveTo>
                    <a:pt x="91" y="1"/>
                  </a:moveTo>
                  <a:cubicBezTo>
                    <a:pt x="0" y="335"/>
                    <a:pt x="0" y="700"/>
                    <a:pt x="30" y="1065"/>
                  </a:cubicBezTo>
                  <a:cubicBezTo>
                    <a:pt x="0" y="1429"/>
                    <a:pt x="30" y="1794"/>
                    <a:pt x="122" y="2128"/>
                  </a:cubicBezTo>
                  <a:cubicBezTo>
                    <a:pt x="213" y="1794"/>
                    <a:pt x="213" y="1429"/>
                    <a:pt x="182" y="1065"/>
                  </a:cubicBezTo>
                  <a:cubicBezTo>
                    <a:pt x="213" y="700"/>
                    <a:pt x="182" y="335"/>
                    <a:pt x="91"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50"/>
            <p:cNvSpPr/>
            <p:nvPr/>
          </p:nvSpPr>
          <p:spPr>
            <a:xfrm flipH="1">
              <a:off x="6535225" y="3014800"/>
              <a:ext cx="5350" cy="43350"/>
            </a:xfrm>
            <a:custGeom>
              <a:avLst/>
              <a:gdLst/>
              <a:ahLst/>
              <a:cxnLst/>
              <a:rect l="l" t="t" r="r" b="b"/>
              <a:pathLst>
                <a:path w="214" h="1734" extrusionOk="0">
                  <a:moveTo>
                    <a:pt x="122" y="1"/>
                  </a:moveTo>
                  <a:cubicBezTo>
                    <a:pt x="0" y="578"/>
                    <a:pt x="0" y="1156"/>
                    <a:pt x="122" y="1733"/>
                  </a:cubicBezTo>
                  <a:cubicBezTo>
                    <a:pt x="183" y="1459"/>
                    <a:pt x="213" y="1156"/>
                    <a:pt x="183" y="882"/>
                  </a:cubicBezTo>
                  <a:cubicBezTo>
                    <a:pt x="213" y="578"/>
                    <a:pt x="183" y="274"/>
                    <a:pt x="12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50"/>
            <p:cNvSpPr/>
            <p:nvPr/>
          </p:nvSpPr>
          <p:spPr>
            <a:xfrm flipH="1">
              <a:off x="6568675" y="3012525"/>
              <a:ext cx="6100" cy="36500"/>
            </a:xfrm>
            <a:custGeom>
              <a:avLst/>
              <a:gdLst/>
              <a:ahLst/>
              <a:cxnLst/>
              <a:rect l="l" t="t" r="r" b="b"/>
              <a:pathLst>
                <a:path w="244" h="1460" extrusionOk="0">
                  <a:moveTo>
                    <a:pt x="31" y="0"/>
                  </a:moveTo>
                  <a:cubicBezTo>
                    <a:pt x="1" y="243"/>
                    <a:pt x="1" y="487"/>
                    <a:pt x="31" y="730"/>
                  </a:cubicBezTo>
                  <a:cubicBezTo>
                    <a:pt x="31" y="973"/>
                    <a:pt x="31" y="1216"/>
                    <a:pt x="61" y="1459"/>
                  </a:cubicBezTo>
                  <a:cubicBezTo>
                    <a:pt x="183" y="1247"/>
                    <a:pt x="244" y="973"/>
                    <a:pt x="213" y="730"/>
                  </a:cubicBezTo>
                  <a:cubicBezTo>
                    <a:pt x="213" y="456"/>
                    <a:pt x="153" y="213"/>
                    <a:pt x="31" y="0"/>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50"/>
            <p:cNvSpPr/>
            <p:nvPr/>
          </p:nvSpPr>
          <p:spPr>
            <a:xfrm flipH="1">
              <a:off x="6454675" y="2963125"/>
              <a:ext cx="6875" cy="53225"/>
            </a:xfrm>
            <a:custGeom>
              <a:avLst/>
              <a:gdLst/>
              <a:ahLst/>
              <a:cxnLst/>
              <a:rect l="l" t="t" r="r" b="b"/>
              <a:pathLst>
                <a:path w="275" h="2129" extrusionOk="0">
                  <a:moveTo>
                    <a:pt x="122" y="1"/>
                  </a:moveTo>
                  <a:cubicBezTo>
                    <a:pt x="61" y="335"/>
                    <a:pt x="31" y="700"/>
                    <a:pt x="31" y="1064"/>
                  </a:cubicBezTo>
                  <a:cubicBezTo>
                    <a:pt x="1" y="1399"/>
                    <a:pt x="1" y="1764"/>
                    <a:pt x="61" y="2128"/>
                  </a:cubicBezTo>
                  <a:cubicBezTo>
                    <a:pt x="183" y="1764"/>
                    <a:pt x="244" y="1399"/>
                    <a:pt x="244" y="1064"/>
                  </a:cubicBezTo>
                  <a:cubicBezTo>
                    <a:pt x="274" y="700"/>
                    <a:pt x="213" y="335"/>
                    <a:pt x="122" y="1"/>
                  </a:cubicBezTo>
                  <a:close/>
                </a:path>
              </a:pathLst>
            </a:custGeom>
            <a:solidFill>
              <a:srgbClr val="EB99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1" name="Google Shape;1491;p50"/>
            <p:cNvSpPr/>
            <p:nvPr/>
          </p:nvSpPr>
          <p:spPr>
            <a:xfrm flipH="1">
              <a:off x="6453175" y="2244275"/>
              <a:ext cx="200625" cy="652000"/>
            </a:xfrm>
            <a:custGeom>
              <a:avLst/>
              <a:gdLst/>
              <a:ahLst/>
              <a:cxnLst/>
              <a:rect l="l" t="t" r="r" b="b"/>
              <a:pathLst>
                <a:path w="8025" h="26080" extrusionOk="0">
                  <a:moveTo>
                    <a:pt x="882" y="0"/>
                  </a:moveTo>
                  <a:cubicBezTo>
                    <a:pt x="882" y="0"/>
                    <a:pt x="304" y="7842"/>
                    <a:pt x="122" y="10031"/>
                  </a:cubicBezTo>
                  <a:cubicBezTo>
                    <a:pt x="1" y="12159"/>
                    <a:pt x="1642" y="26080"/>
                    <a:pt x="1642" y="26080"/>
                  </a:cubicBezTo>
                  <a:lnTo>
                    <a:pt x="6232" y="25897"/>
                  </a:lnTo>
                  <a:lnTo>
                    <a:pt x="6444" y="10852"/>
                  </a:lnTo>
                  <a:lnTo>
                    <a:pt x="8025" y="0"/>
                  </a:lnTo>
                  <a:close/>
                </a:path>
              </a:pathLst>
            </a:custGeom>
            <a:solidFill>
              <a:srgbClr val="FFBE9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2" name="Google Shape;1492;p50"/>
            <p:cNvSpPr/>
            <p:nvPr/>
          </p:nvSpPr>
          <p:spPr>
            <a:xfrm flipH="1">
              <a:off x="6400725" y="1856925"/>
              <a:ext cx="250800" cy="385850"/>
            </a:xfrm>
            <a:custGeom>
              <a:avLst/>
              <a:gdLst/>
              <a:ahLst/>
              <a:cxnLst/>
              <a:rect l="l" t="t" r="r" b="b"/>
              <a:pathLst>
                <a:path w="10032" h="15434" extrusionOk="0">
                  <a:moveTo>
                    <a:pt x="5449" y="0"/>
                  </a:moveTo>
                  <a:cubicBezTo>
                    <a:pt x="4440" y="0"/>
                    <a:pt x="1621" y="409"/>
                    <a:pt x="913" y="3245"/>
                  </a:cubicBezTo>
                  <a:cubicBezTo>
                    <a:pt x="1" y="6862"/>
                    <a:pt x="62" y="15434"/>
                    <a:pt x="62" y="15434"/>
                  </a:cubicBezTo>
                  <a:lnTo>
                    <a:pt x="10031" y="15434"/>
                  </a:lnTo>
                  <a:lnTo>
                    <a:pt x="9545" y="4643"/>
                  </a:lnTo>
                  <a:cubicBezTo>
                    <a:pt x="9484" y="2971"/>
                    <a:pt x="8663" y="1421"/>
                    <a:pt x="7296" y="479"/>
                  </a:cubicBezTo>
                  <a:cubicBezTo>
                    <a:pt x="6870" y="205"/>
                    <a:pt x="6293" y="175"/>
                    <a:pt x="5776" y="23"/>
                  </a:cubicBezTo>
                  <a:cubicBezTo>
                    <a:pt x="5722" y="11"/>
                    <a:pt x="5608" y="0"/>
                    <a:pt x="5449"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50"/>
            <p:cNvSpPr/>
            <p:nvPr/>
          </p:nvSpPr>
          <p:spPr>
            <a:xfrm flipH="1">
              <a:off x="6397700" y="1862050"/>
              <a:ext cx="254575" cy="383000"/>
            </a:xfrm>
            <a:custGeom>
              <a:avLst/>
              <a:gdLst/>
              <a:ahLst/>
              <a:cxnLst/>
              <a:rect l="l" t="t" r="r" b="b"/>
              <a:pathLst>
                <a:path w="10183" h="15320" extrusionOk="0">
                  <a:moveTo>
                    <a:pt x="6870" y="0"/>
                  </a:moveTo>
                  <a:cubicBezTo>
                    <a:pt x="7204" y="213"/>
                    <a:pt x="7538" y="487"/>
                    <a:pt x="7842" y="760"/>
                  </a:cubicBezTo>
                  <a:cubicBezTo>
                    <a:pt x="8663" y="1551"/>
                    <a:pt x="9210" y="2584"/>
                    <a:pt x="9393" y="3678"/>
                  </a:cubicBezTo>
                  <a:cubicBezTo>
                    <a:pt x="9484" y="4073"/>
                    <a:pt x="9514" y="4438"/>
                    <a:pt x="9514" y="4833"/>
                  </a:cubicBezTo>
                  <a:cubicBezTo>
                    <a:pt x="9514" y="5228"/>
                    <a:pt x="9575" y="5654"/>
                    <a:pt x="9575" y="6080"/>
                  </a:cubicBezTo>
                  <a:cubicBezTo>
                    <a:pt x="9605" y="6931"/>
                    <a:pt x="9636" y="7842"/>
                    <a:pt x="9666" y="8846"/>
                  </a:cubicBezTo>
                  <a:cubicBezTo>
                    <a:pt x="9756" y="10765"/>
                    <a:pt x="9846" y="12891"/>
                    <a:pt x="9965" y="15137"/>
                  </a:cubicBezTo>
                  <a:lnTo>
                    <a:pt x="152" y="15137"/>
                  </a:lnTo>
                  <a:cubicBezTo>
                    <a:pt x="155" y="11590"/>
                    <a:pt x="306" y="8584"/>
                    <a:pt x="487" y="6444"/>
                  </a:cubicBezTo>
                  <a:cubicBezTo>
                    <a:pt x="578" y="5350"/>
                    <a:pt x="669" y="4499"/>
                    <a:pt x="760" y="3921"/>
                  </a:cubicBezTo>
                  <a:cubicBezTo>
                    <a:pt x="821" y="3648"/>
                    <a:pt x="882" y="3435"/>
                    <a:pt x="882" y="3283"/>
                  </a:cubicBezTo>
                  <a:cubicBezTo>
                    <a:pt x="912" y="3192"/>
                    <a:pt x="912" y="3131"/>
                    <a:pt x="912" y="3040"/>
                  </a:cubicBezTo>
                  <a:lnTo>
                    <a:pt x="912" y="3040"/>
                  </a:lnTo>
                  <a:cubicBezTo>
                    <a:pt x="912" y="3131"/>
                    <a:pt x="882" y="3192"/>
                    <a:pt x="851" y="3253"/>
                  </a:cubicBezTo>
                  <a:cubicBezTo>
                    <a:pt x="821" y="3405"/>
                    <a:pt x="760" y="3648"/>
                    <a:pt x="730" y="3921"/>
                  </a:cubicBezTo>
                  <a:cubicBezTo>
                    <a:pt x="608" y="4499"/>
                    <a:pt x="487" y="5350"/>
                    <a:pt x="365" y="6414"/>
                  </a:cubicBezTo>
                  <a:cubicBezTo>
                    <a:pt x="152" y="8572"/>
                    <a:pt x="0" y="11642"/>
                    <a:pt x="0" y="15229"/>
                  </a:cubicBezTo>
                  <a:lnTo>
                    <a:pt x="0" y="15320"/>
                  </a:lnTo>
                  <a:lnTo>
                    <a:pt x="10183" y="15320"/>
                  </a:lnTo>
                  <a:lnTo>
                    <a:pt x="10183" y="15229"/>
                  </a:lnTo>
                  <a:cubicBezTo>
                    <a:pt x="10061" y="12919"/>
                    <a:pt x="9970" y="10760"/>
                    <a:pt x="9879" y="8815"/>
                  </a:cubicBezTo>
                  <a:cubicBezTo>
                    <a:pt x="9818" y="7842"/>
                    <a:pt x="9788" y="6900"/>
                    <a:pt x="9727" y="6049"/>
                  </a:cubicBezTo>
                  <a:cubicBezTo>
                    <a:pt x="9727" y="5624"/>
                    <a:pt x="9697" y="5198"/>
                    <a:pt x="9666" y="4803"/>
                  </a:cubicBezTo>
                  <a:cubicBezTo>
                    <a:pt x="9666" y="4438"/>
                    <a:pt x="9636" y="4043"/>
                    <a:pt x="9545" y="3678"/>
                  </a:cubicBezTo>
                  <a:cubicBezTo>
                    <a:pt x="9332" y="2523"/>
                    <a:pt x="8754" y="1490"/>
                    <a:pt x="7903" y="700"/>
                  </a:cubicBezTo>
                  <a:cubicBezTo>
                    <a:pt x="7660" y="487"/>
                    <a:pt x="7417" y="304"/>
                    <a:pt x="7174" y="152"/>
                  </a:cubicBezTo>
                  <a:lnTo>
                    <a:pt x="6961" y="31"/>
                  </a:lnTo>
                  <a:lnTo>
                    <a:pt x="6870" y="0"/>
                  </a:lnTo>
                  <a:close/>
                </a:path>
              </a:pathLst>
            </a:custGeom>
            <a:solidFill>
              <a:srgbClr val="2632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 name="Google Shape;1242;p47">
            <a:extLst>
              <a:ext uri="{FF2B5EF4-FFF2-40B4-BE49-F238E27FC236}">
                <a16:creationId xmlns:a16="http://schemas.microsoft.com/office/drawing/2014/main" xmlns="" id="{8EBF7E65-CAED-4BCC-BB13-65F576CEA71D}"/>
              </a:ext>
            </a:extLst>
          </p:cNvPr>
          <p:cNvSpPr txBox="1">
            <a:spLocks noGrp="1"/>
          </p:cNvSpPr>
          <p:nvPr>
            <p:ph type="title"/>
          </p:nvPr>
        </p:nvSpPr>
        <p:spPr>
          <a:xfrm>
            <a:off x="1426191" y="664596"/>
            <a:ext cx="4809232" cy="549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tr-TR" sz="3000" dirty="0">
                <a:solidFill>
                  <a:srgbClr val="FF5A54"/>
                </a:solidFill>
              </a:rPr>
              <a:t>İNATLAŞMA, TURLA!</a:t>
            </a:r>
            <a:endParaRPr sz="3000" dirty="0">
              <a:solidFill>
                <a:srgbClr val="FF5A54"/>
              </a:solidFill>
            </a:endParaRPr>
          </a:p>
        </p:txBody>
      </p:sp>
      <p:sp>
        <p:nvSpPr>
          <p:cNvPr id="104" name="Google Shape;1244;p47">
            <a:extLst>
              <a:ext uri="{FF2B5EF4-FFF2-40B4-BE49-F238E27FC236}">
                <a16:creationId xmlns:a16="http://schemas.microsoft.com/office/drawing/2014/main" xmlns="" id="{964B8D02-4C54-493A-B462-ECC21C175262}"/>
              </a:ext>
            </a:extLst>
          </p:cNvPr>
          <p:cNvSpPr txBox="1">
            <a:spLocks noGrp="1"/>
          </p:cNvSpPr>
          <p:nvPr>
            <p:ph type="subTitle" idx="1"/>
          </p:nvPr>
        </p:nvSpPr>
        <p:spPr>
          <a:xfrm>
            <a:off x="1122782" y="1667625"/>
            <a:ext cx="4943647" cy="243009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tr-TR" sz="1600" dirty="0"/>
              <a:t>Bir soruyu çözemediğin zaman o soruyla inatlaşıp zaman kaybetmemeli, tüm soruları görmelisin.</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Bazen sorularda ipucunu bir an göremeyebilirsin. Soruya işaret koyup diğer soruları çözmeye devam etmeli, sonra o soruya geri dönüp tekrar çözmelisin.</a:t>
            </a:r>
          </a:p>
          <a:p>
            <a:pPr marL="0" lvl="0" indent="0" algn="l" rtl="0">
              <a:spcBef>
                <a:spcPts val="0"/>
              </a:spcBef>
              <a:spcAft>
                <a:spcPts val="0"/>
              </a:spcAft>
              <a:buNone/>
            </a:pPr>
            <a:endParaRPr lang="tr-TR" sz="1600" dirty="0"/>
          </a:p>
          <a:p>
            <a:pPr marL="0" lvl="0" indent="0" algn="l" rtl="0">
              <a:spcBef>
                <a:spcPts val="0"/>
              </a:spcBef>
              <a:spcAft>
                <a:spcPts val="0"/>
              </a:spcAft>
              <a:buNone/>
            </a:pPr>
            <a:r>
              <a:rPr lang="tr-TR" sz="1600" dirty="0"/>
              <a:t>Geri döndüğünde ipucunu daha kolay görebilir, zamandan tasarruf edebilirsin.</a:t>
            </a:r>
          </a:p>
        </p:txBody>
      </p:sp>
      <p:pic>
        <p:nvPicPr>
          <p:cNvPr id="76" name="Picture 2" descr="C:\Users\REHBERLİK SERVİSİ\Downloads\27180245_WhatsApp_Image_2020-12-23_at_10.45.07.jpg"/>
          <p:cNvPicPr>
            <a:picLocks noChangeAspect="1" noChangeArrowheads="1"/>
          </p:cNvPicPr>
          <p:nvPr/>
        </p:nvPicPr>
        <p:blipFill>
          <a:blip r:embed="rId3"/>
          <a:srcRect/>
          <a:stretch>
            <a:fillRect/>
          </a:stretch>
        </p:blipFill>
        <p:spPr bwMode="auto">
          <a:xfrm>
            <a:off x="5569527" y="3749040"/>
            <a:ext cx="1218821" cy="99752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st Çözme Teknikleri 15 Temmuz - Kopya">
  <a:themeElements>
    <a:clrScheme name="Simple Light">
      <a:dk1>
        <a:srgbClr val="0C1E4F"/>
      </a:dk1>
      <a:lt1>
        <a:srgbClr val="FFFFFF"/>
      </a:lt1>
      <a:dk2>
        <a:srgbClr val="263238"/>
      </a:dk2>
      <a:lt2>
        <a:srgbClr val="FFB864"/>
      </a:lt2>
      <a:accent1>
        <a:srgbClr val="FFC388"/>
      </a:accent1>
      <a:accent2>
        <a:srgbClr val="71BC7B"/>
      </a:accent2>
      <a:accent3>
        <a:srgbClr val="FF5A54"/>
      </a:accent3>
      <a:accent4>
        <a:srgbClr val="FFB39F"/>
      </a:accent4>
      <a:accent5>
        <a:srgbClr val="4D4D4D"/>
      </a:accent5>
      <a:accent6>
        <a:srgbClr val="FFFFFF"/>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Test Çözme Teknikleri 15 Temmuz - Kopya</Template>
  <TotalTime>10</TotalTime>
  <Words>638</Words>
  <Application>Microsoft Office PowerPoint</Application>
  <PresentationFormat>Ekran Gösterisi (16:9)</PresentationFormat>
  <Paragraphs>73</Paragraphs>
  <Slides>15</Slides>
  <Notes>15</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Crete Round</vt:lpstr>
      <vt:lpstr>Questrial</vt:lpstr>
      <vt:lpstr>Anaheim</vt:lpstr>
      <vt:lpstr>Montserrat</vt:lpstr>
      <vt:lpstr>Roboto Condensed Light</vt:lpstr>
      <vt:lpstr>Test Çözme Teknikleri 15 Temmuz - Kopya</vt:lpstr>
      <vt:lpstr>TEKNİKLERİYLE TEST ÇÖZ!</vt:lpstr>
      <vt:lpstr>ACELECİ VE ÖN YARGILI OLMA!</vt:lpstr>
      <vt:lpstr>KALEM KULLAN</vt:lpstr>
      <vt:lpstr>SADECE  ANAHTAR KELİMELER</vt:lpstr>
      <vt:lpstr>ÖNCE  SORU KÖKÜNÜ OKU</vt:lpstr>
      <vt:lpstr>01</vt:lpstr>
      <vt:lpstr>DİĞER SORU İFADELERİ</vt:lpstr>
      <vt:lpstr>UZUN SORULARDAN KORKMA</vt:lpstr>
      <vt:lpstr>İNATLAŞMA, TURLA!</vt:lpstr>
      <vt:lpstr>TURLAMA TEKNİĞİ NEDİR?</vt:lpstr>
      <vt:lpstr>DÜZENLİ DENEME SINAVI ÇÖZ</vt:lpstr>
      <vt:lpstr>Slayt 12</vt:lpstr>
      <vt:lpstr>ÖRNEK SORULARI İHMAL ETME</vt:lpstr>
      <vt:lpstr>KODLAMA YÖNTEMİ</vt:lpstr>
      <vt:lpstr>TEKNİKLERİYLE TEST ÇÖZ!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TEKNİKLERİYLE TEST ÇÖZ!</dc:title>
  <dc:creator>REHBERLİK SERVİSİ</dc:creator>
  <cp:lastModifiedBy>REHBERLİK SERVİSİ</cp:lastModifiedBy>
  <cp:revision>2</cp:revision>
  <dcterms:created xsi:type="dcterms:W3CDTF">2024-11-06T08:50:17Z</dcterms:created>
  <dcterms:modified xsi:type="dcterms:W3CDTF">2024-11-06T09:00:29Z</dcterms:modified>
</cp:coreProperties>
</file>