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06.11.2024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06.11.2024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06.11.2024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EHBERLİK SERVİSİ\Downloads\27180245_WhatsApp_Image_2020-12-23_at_10.45.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34"/>
            <a:ext cx="1293633" cy="1088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978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EHBERLİK SERVİSİ\Downloads\27180245_WhatsApp_Image_2020-12-23_at_10.45.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29072"/>
            <a:ext cx="1293633" cy="1088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786745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Ekran Gösterisi (16:9)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REHBERLİK SERVİSİ</cp:lastModifiedBy>
  <cp:revision>2</cp:revision>
  <dcterms:created xsi:type="dcterms:W3CDTF">2024-10-21T08:21:16Z</dcterms:created>
  <dcterms:modified xsi:type="dcterms:W3CDTF">2024-11-06T09:04:59Z</dcterms:modified>
</cp:coreProperties>
</file>